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  <p:sldMasterId id="2147483726" r:id="rId5"/>
  </p:sldMasterIdLst>
  <p:notesMasterIdLst>
    <p:notesMasterId r:id="rId22"/>
  </p:notesMasterIdLst>
  <p:handoutMasterIdLst>
    <p:handoutMasterId r:id="rId23"/>
  </p:handoutMasterIdLst>
  <p:sldIdLst>
    <p:sldId id="305" r:id="rId6"/>
    <p:sldId id="764" r:id="rId7"/>
    <p:sldId id="797" r:id="rId8"/>
    <p:sldId id="550" r:id="rId9"/>
    <p:sldId id="809" r:id="rId10"/>
    <p:sldId id="816" r:id="rId11"/>
    <p:sldId id="815" r:id="rId12"/>
    <p:sldId id="654" r:id="rId13"/>
    <p:sldId id="806" r:id="rId14"/>
    <p:sldId id="811" r:id="rId15"/>
    <p:sldId id="808" r:id="rId16"/>
    <p:sldId id="807" r:id="rId17"/>
    <p:sldId id="805" r:id="rId18"/>
    <p:sldId id="818" r:id="rId19"/>
    <p:sldId id="817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 R VAN ZUUREN (TrustCore)" initials="ERVZ(" lastIdx="7" clrIdx="0">
    <p:extLst/>
  </p:cmAuthor>
  <p:cmAuthor id="2" name="Sam Crook" initials="S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62F"/>
    <a:srgbClr val="FBCF2D"/>
    <a:srgbClr val="FFFFFF"/>
    <a:srgbClr val="B2A9A0"/>
    <a:srgbClr val="121C2A"/>
    <a:srgbClr val="EC2031"/>
    <a:srgbClr val="015DAC"/>
    <a:srgbClr val="6BA1D0"/>
    <a:srgbClr val="214591"/>
    <a:srgbClr val="606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1253" autoAdjust="0"/>
  </p:normalViewPr>
  <p:slideViewPr>
    <p:cSldViewPr snapToGrid="0">
      <p:cViewPr varScale="1">
        <p:scale>
          <a:sx n="68" d="100"/>
          <a:sy n="68" d="100"/>
        </p:scale>
        <p:origin x="-1064" y="-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233"/>
    </p:cViewPr>
  </p:sorter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7428-DC80-4259-BD0A-18C04D4925F9}" type="datetimeFigureOut">
              <a:rPr lang="en-GB" smtClean="0"/>
              <a:t>18-09-19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40548-DA81-491A-A64E-A41EABCF7FD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221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34FCC-87B7-4825-8BC0-52764576CBF1}" type="datetimeFigureOut">
              <a:rPr lang="en-GB" smtClean="0"/>
              <a:t>18-09-19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AEF61-BCA3-4F76-B2BA-D29917A8C6CC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6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704AA22-F1E6-420D-8FC5-9980CAD41F00}" type="datetime1">
              <a:rPr lang="en-GB" smtClean="0"/>
              <a:t>18-09-19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AEF61-BCA3-4F76-B2BA-D29917A8C6C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21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AEF61-BCA3-4F76-B2BA-D29917A8C6C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98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AEF61-BCA3-4F76-B2BA-D29917A8C6CC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51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733925"/>
            <a:ext cx="6428014" cy="1590676"/>
          </a:xfrm>
          <a:prstGeom prst="rect">
            <a:avLst/>
          </a:prstGeom>
        </p:spPr>
        <p:txBody>
          <a:bodyPr tIns="46800" anchor="t" anchorCtr="0">
            <a:norm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Enter Main caption here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986" y="4248928"/>
            <a:ext cx="6430028" cy="369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 caption here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85725" y="4733924"/>
            <a:ext cx="361950" cy="1596221"/>
          </a:xfrm>
          <a:prstGeom prst="rect">
            <a:avLst/>
          </a:prstGeom>
          <a:gradFill>
            <a:gsLst>
              <a:gs pos="0">
                <a:srgbClr val="98E739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6453871"/>
            <a:ext cx="12192001" cy="41313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087" y="6494105"/>
            <a:ext cx="491404" cy="279986"/>
          </a:xfrm>
          <a:prstGeom prst="rect">
            <a:avLst/>
          </a:prstGeom>
        </p:spPr>
      </p:pic>
      <p:sp>
        <p:nvSpPr>
          <p:cNvPr id="34" name="Slide Number Placeholder 8"/>
          <p:cNvSpPr txBox="1">
            <a:spLocks/>
          </p:cNvSpPr>
          <p:nvPr userDrawn="1"/>
        </p:nvSpPr>
        <p:spPr>
          <a:xfrm>
            <a:off x="157163" y="6455621"/>
            <a:ext cx="40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836EF9-D85E-44AA-8566-770D07C96087}" type="slidenum">
              <a:rPr lang="en-GB" b="1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en-GB" b="1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459201" y="6437314"/>
            <a:ext cx="1225624" cy="430032"/>
            <a:chOff x="478251" y="6437314"/>
            <a:chExt cx="1225624" cy="430032"/>
          </a:xfrm>
        </p:grpSpPr>
        <p:sp>
          <p:nvSpPr>
            <p:cNvPr id="36" name="Title 1"/>
            <p:cNvSpPr txBox="1">
              <a:spLocks/>
            </p:cNvSpPr>
            <p:nvPr userDrawn="1"/>
          </p:nvSpPr>
          <p:spPr>
            <a:xfrm>
              <a:off x="483015" y="6437314"/>
              <a:ext cx="1220860" cy="2480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</a:pPr>
              <a:r>
                <a:rPr lang="en-GB" sz="9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Identity Proven</a:t>
              </a:r>
              <a:endParaRPr kumimoji="0" lang="en-GB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endParaRPr>
            </a:p>
          </p:txBody>
        </p:sp>
        <p:sp>
          <p:nvSpPr>
            <p:cNvPr id="37" name="Title 1"/>
            <p:cNvSpPr txBox="1">
              <a:spLocks/>
            </p:cNvSpPr>
            <p:nvPr userDrawn="1"/>
          </p:nvSpPr>
          <p:spPr>
            <a:xfrm>
              <a:off x="478251" y="6596486"/>
              <a:ext cx="1225624" cy="270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</a:pPr>
              <a:r>
                <a:rPr lang="en-GB" sz="9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Trust Delivered</a:t>
              </a:r>
              <a:endParaRPr kumimoji="0" lang="en-GB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endParaRPr>
            </a:p>
          </p:txBody>
        </p:sp>
        <p:cxnSp>
          <p:nvCxnSpPr>
            <p:cNvPr id="38" name="Straight Connector 37"/>
            <p:cNvCxnSpPr/>
            <p:nvPr userDrawn="1"/>
          </p:nvCxnSpPr>
          <p:spPr>
            <a:xfrm>
              <a:off x="545522" y="6648368"/>
              <a:ext cx="75969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8"/>
            <a:ext cx="5916283" cy="577081"/>
          </a:xfrm>
        </p:spPr>
        <p:txBody>
          <a:bodyPr anchor="t" anchorCtr="0"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0" y="529028"/>
            <a:ext cx="157163" cy="801841"/>
          </a:xfrm>
          <a:prstGeom prst="rect">
            <a:avLst/>
          </a:prstGeom>
          <a:solidFill>
            <a:srgbClr val="98E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9575428" y="6600613"/>
            <a:ext cx="1800226" cy="24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GB" sz="900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Copyright © Ascertia 2015 </a:t>
            </a:r>
            <a:endParaRPr kumimoji="0" lang="en-GB" sz="9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DFF7977-3411-47C4-9DB2-6D63D13B22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5369" y="1416046"/>
            <a:ext cx="5916283" cy="481607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4"/>
              </a:buBlip>
              <a:defRPr sz="1800"/>
            </a:lvl1pPr>
            <a:lvl2pPr marL="534988" indent="-2682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 marL="801688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0806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9"/>
            <a:ext cx="5916283" cy="5899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5369" y="1416046"/>
            <a:ext cx="5916283" cy="481607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2"/>
              </a:buBlip>
              <a:defRPr sz="1800"/>
            </a:lvl1pPr>
            <a:lvl2pPr marL="534988" indent="-2682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 marL="801688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9"/>
            <a:ext cx="5916283" cy="5899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5369" y="1416046"/>
            <a:ext cx="5916283" cy="481607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2"/>
              </a:buBlip>
              <a:defRPr sz="1800"/>
            </a:lvl1pPr>
            <a:lvl2pPr marL="534988" indent="-2682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 marL="801688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8"/>
            <a:ext cx="11020718" cy="62691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39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8"/>
            <a:ext cx="11020718" cy="62691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5369" y="1413782"/>
            <a:ext cx="11020718" cy="4841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2"/>
              </a:buBlip>
              <a:defRPr sz="18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90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ed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8"/>
            <a:ext cx="5916283" cy="5899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7354" y="-8878"/>
            <a:ext cx="5073755" cy="64672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48E2772-8185-4BFD-BD69-75E7980711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5369" y="1416046"/>
            <a:ext cx="5916283" cy="481607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3"/>
              </a:buBlip>
              <a:defRPr sz="1800"/>
            </a:lvl1pPr>
            <a:lvl2pPr marL="534988" indent="-2682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 marL="801688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9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/ Dub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629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/>
          <p:cNvSpPr/>
          <p:nvPr userDrawn="1"/>
        </p:nvSpPr>
        <p:spPr>
          <a:xfrm>
            <a:off x="-1" y="361743"/>
            <a:ext cx="8088924" cy="1788604"/>
          </a:xfrm>
          <a:prstGeom prst="rect">
            <a:avLst/>
          </a:prstGeom>
          <a:solidFill>
            <a:srgbClr val="00B0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2036222" y="869138"/>
            <a:ext cx="5701304" cy="49293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Identity Proven, Trust Delivered</a:t>
            </a: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036222" y="1385215"/>
            <a:ext cx="5701304" cy="413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www.ascertia.com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0" y="767607"/>
            <a:ext cx="1483339" cy="8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7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y with HSM and U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0" y="529028"/>
            <a:ext cx="157163" cy="801841"/>
          </a:xfrm>
          <a:prstGeom prst="rect">
            <a:avLst/>
          </a:prstGeom>
          <a:solidFill>
            <a:srgbClr val="98E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1982" y="8878"/>
            <a:ext cx="5022179" cy="644557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45369" y="529028"/>
            <a:ext cx="5916283" cy="5899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5369" y="1416046"/>
            <a:ext cx="5916283" cy="481607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Blip>
                <a:blip r:embed="rId3"/>
              </a:buBlip>
              <a:defRPr sz="18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ts val="15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404442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540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 userDrawn="1"/>
        </p:nvSpPr>
        <p:spPr>
          <a:xfrm>
            <a:off x="-1" y="2438400"/>
            <a:ext cx="7515226" cy="149542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025" y="2614613"/>
            <a:ext cx="6578600" cy="60483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08025" y="3267076"/>
            <a:ext cx="6578600" cy="438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Brief will come here</a:t>
            </a:r>
          </a:p>
        </p:txBody>
      </p:sp>
    </p:spTree>
    <p:extLst>
      <p:ext uri="{BB962C8B-B14F-4D97-AF65-F5344CB8AC3E}">
        <p14:creationId xmlns:p14="http://schemas.microsoft.com/office/powerpoint/2010/main" val="4113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34" y="6204676"/>
            <a:ext cx="819150" cy="46672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377683" y="6437168"/>
            <a:ext cx="4913408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l">
              <a:spcBef>
                <a:spcPct val="0"/>
              </a:spcBef>
            </a:pPr>
            <a:r>
              <a:rPr lang="en-GB" sz="1200" b="1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© Copyright  Ascertia 2018    All rights reserved 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5725" y="4733924"/>
            <a:ext cx="361950" cy="1596221"/>
          </a:xfrm>
          <a:prstGeom prst="rect">
            <a:avLst/>
          </a:prstGeom>
          <a:gradFill>
            <a:gsLst>
              <a:gs pos="0">
                <a:srgbClr val="98E739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28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453871"/>
            <a:ext cx="12192001" cy="41313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087" y="6494105"/>
            <a:ext cx="491404" cy="279986"/>
          </a:xfrm>
          <a:prstGeom prst="rect">
            <a:avLst/>
          </a:prstGeom>
        </p:spPr>
      </p:pic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157163" y="6455621"/>
            <a:ext cx="40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836EF9-D85E-44AA-8566-770D07C96087}" type="slidenum">
              <a:rPr lang="en-GB" b="1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en-GB" b="1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9201" y="6473149"/>
            <a:ext cx="1205769" cy="373241"/>
            <a:chOff x="478251" y="6437314"/>
            <a:chExt cx="1225624" cy="430032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483015" y="6437314"/>
              <a:ext cx="1220860" cy="2480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</a:pPr>
              <a:r>
                <a:rPr lang="en-GB" sz="11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Identity Proven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endParaRPr>
            </a:p>
          </p:txBody>
        </p:sp>
        <p:sp>
          <p:nvSpPr>
            <p:cNvPr id="9" name="Title 1"/>
            <p:cNvSpPr txBox="1">
              <a:spLocks/>
            </p:cNvSpPr>
            <p:nvPr userDrawn="1"/>
          </p:nvSpPr>
          <p:spPr>
            <a:xfrm>
              <a:off x="478251" y="6596486"/>
              <a:ext cx="1225624" cy="270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</a:pPr>
              <a:r>
                <a:rPr lang="en-GB" sz="11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Trust Delivered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endParaRPr>
            </a:p>
          </p:txBody>
        </p:sp>
        <p:cxnSp>
          <p:nvCxnSpPr>
            <p:cNvPr id="10" name="Straight Connector 9"/>
            <p:cNvCxnSpPr/>
            <p:nvPr userDrawn="1"/>
          </p:nvCxnSpPr>
          <p:spPr>
            <a:xfrm flipV="1">
              <a:off x="573172" y="6646546"/>
              <a:ext cx="853673" cy="190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 txBox="1">
            <a:spLocks/>
          </p:cNvSpPr>
          <p:nvPr userDrawn="1"/>
        </p:nvSpPr>
        <p:spPr>
          <a:xfrm>
            <a:off x="9379974" y="6596485"/>
            <a:ext cx="1936955" cy="234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 © Ascertia 2018 </a:t>
            </a:r>
            <a:endParaRPr kumimoji="0" lang="en-GB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29028"/>
            <a:ext cx="157163" cy="754613"/>
          </a:xfrm>
          <a:prstGeom prst="rect">
            <a:avLst/>
          </a:prstGeom>
          <a:solidFill>
            <a:srgbClr val="98E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999FCC0-3E48-4C99-8F64-BB31DBB685D4}"/>
              </a:ext>
            </a:extLst>
          </p:cNvPr>
          <p:cNvSpPr txBox="1">
            <a:spLocks/>
          </p:cNvSpPr>
          <p:nvPr userDrawn="1"/>
        </p:nvSpPr>
        <p:spPr>
          <a:xfrm>
            <a:off x="4752230" y="6539698"/>
            <a:ext cx="1936955" cy="234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</a:t>
            </a:r>
            <a:endParaRPr kumimoji="0" lang="en-GB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79" r:id="rId2"/>
    <p:sldLayoutId id="2147483749" r:id="rId3"/>
    <p:sldLayoutId id="2147483692" r:id="rId4"/>
    <p:sldLayoutId id="2147483753" r:id="rId5"/>
    <p:sldLayoutId id="2147483751" r:id="rId6"/>
    <p:sldLayoutId id="2147483704" r:id="rId7"/>
    <p:sldLayoutId id="2147483735" r:id="rId8"/>
    <p:sldLayoutId id="214748377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legal@orgname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sales@signinghub.com" TargetMode="Externa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2000" y="4733925"/>
            <a:ext cx="8799795" cy="159067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3600" dirty="0"/>
              <a:t>Enabling Business Applications to take Advantage of eIDAS Remote Signatures</a:t>
            </a:r>
            <a:br>
              <a:rPr lang="en-GB" sz="3600" dirty="0"/>
            </a:br>
            <a:r>
              <a:rPr lang="en-GB" sz="2700" dirty="0"/>
              <a:t>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26607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59C80-9427-4E11-A129-8E09F0D9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Workflow Flexibility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CD63B-993B-4B65-B00A-5E01074B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416050"/>
            <a:ext cx="5915025" cy="4816475"/>
          </a:xfrm>
        </p:spPr>
        <p:txBody>
          <a:bodyPr/>
          <a:lstStyle/>
          <a:p>
            <a:r>
              <a:rPr lang="en-GB" dirty="0"/>
              <a:t>Serial, parallel, and mixed workflows must be supported </a:t>
            </a:r>
          </a:p>
          <a:p>
            <a:pPr lvl="1"/>
            <a:r>
              <a:rPr lang="en-GB" dirty="0"/>
              <a:t>Business applications should be able to review actions</a:t>
            </a:r>
          </a:p>
          <a:p>
            <a:pPr lvl="1"/>
            <a:r>
              <a:rPr lang="en-GB" dirty="0"/>
              <a:t>They must be able to then modify the workflow if required</a:t>
            </a:r>
          </a:p>
          <a:p>
            <a:r>
              <a:rPr lang="en-GB" dirty="0"/>
              <a:t>Workflows need options for</a:t>
            </a:r>
          </a:p>
          <a:p>
            <a:pPr lvl="1"/>
            <a:r>
              <a:rPr lang="en-GB" dirty="0"/>
              <a:t>Easy to create, edit and use Workflow templates </a:t>
            </a:r>
          </a:p>
          <a:p>
            <a:pPr lvl="1"/>
            <a:r>
              <a:rPr lang="en-GB" dirty="0"/>
              <a:t>Document ownership should be changeable</a:t>
            </a:r>
          </a:p>
          <a:p>
            <a:pPr lvl="1"/>
            <a:r>
              <a:rPr lang="en-GB" dirty="0"/>
              <a:t>Permissions to control access, locking, commenting</a:t>
            </a:r>
          </a:p>
          <a:p>
            <a:pPr lvl="1"/>
            <a:r>
              <a:rPr lang="en-GB" dirty="0"/>
              <a:t>Group recipients / signatories must be supported</a:t>
            </a:r>
            <a:br>
              <a:rPr lang="en-GB" dirty="0"/>
            </a:br>
            <a:r>
              <a:rPr lang="en-GB" dirty="0"/>
              <a:t>e.g.    finance@orgname.com,    </a:t>
            </a:r>
            <a:r>
              <a:rPr lang="en-GB" dirty="0">
                <a:hlinkClick r:id="rId2"/>
              </a:rPr>
              <a:t>legal@orgname.com</a:t>
            </a:r>
            <a:endParaRPr lang="en-GB" dirty="0"/>
          </a:p>
          <a:p>
            <a:pPr lvl="1"/>
            <a:r>
              <a:rPr lang="en-GB" dirty="0"/>
              <a:t>Signature placeholders must be supported</a:t>
            </a:r>
          </a:p>
          <a:p>
            <a:pPr lvl="1"/>
            <a:r>
              <a:rPr lang="en-GB" dirty="0"/>
              <a:t>Fixed and flexible fields should be supported</a:t>
            </a:r>
          </a:p>
          <a:p>
            <a:r>
              <a:rPr lang="en-GB" dirty="0"/>
              <a:t>Post-processing push functionality should be provided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3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59C80-9427-4E11-A129-8E09F0D9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Signature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CD63B-993B-4B65-B00A-5E01074B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Users must be prevented from signing in the wrong place or signing before they have entered mandatory data</a:t>
            </a:r>
          </a:p>
          <a:p>
            <a:r>
              <a:rPr lang="en-GB" dirty="0"/>
              <a:t>Legal notices are valuable and must be supported</a:t>
            </a:r>
          </a:p>
          <a:p>
            <a:r>
              <a:rPr lang="en-GB" dirty="0"/>
              <a:t>Signature delegation and signatory change </a:t>
            </a:r>
          </a:p>
          <a:p>
            <a:endParaRPr lang="en-GB" dirty="0"/>
          </a:p>
          <a:p>
            <a:r>
              <a:rPr lang="en-GB" dirty="0"/>
              <a:t>Initials and bulk initialling should be supported</a:t>
            </a:r>
          </a:p>
          <a:p>
            <a:r>
              <a:rPr lang="en-GB" dirty="0"/>
              <a:t>Bulk signing of documents should be supported</a:t>
            </a:r>
          </a:p>
          <a:p>
            <a:r>
              <a:rPr lang="en-GB" dirty="0"/>
              <a:t>If comments by signers are allowed they should </a:t>
            </a:r>
            <a:br>
              <a:rPr lang="en-GB" dirty="0"/>
            </a:br>
            <a:r>
              <a:rPr lang="en-GB" dirty="0"/>
              <a:t>be emailed to all recipients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95" y="0"/>
            <a:ext cx="5359850" cy="64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9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59C80-9427-4E11-A129-8E09F0D9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CD63B-993B-4B65-B00A-5E01074B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70" y="1413782"/>
            <a:ext cx="6648450" cy="4841909"/>
          </a:xfrm>
        </p:spPr>
        <p:txBody>
          <a:bodyPr>
            <a:normAutofit/>
          </a:bodyPr>
          <a:lstStyle/>
          <a:p>
            <a:r>
              <a:rPr lang="en-GB" dirty="0"/>
              <a:t>Any device, any browser, any time, anywhere</a:t>
            </a:r>
          </a:p>
          <a:p>
            <a:pPr lvl="1"/>
            <a:r>
              <a:rPr lang="en-GB" dirty="0"/>
              <a:t>Enabling fast review/approval by managers always on the move</a:t>
            </a:r>
          </a:p>
          <a:p>
            <a:r>
              <a:rPr lang="en-GB" dirty="0"/>
              <a:t>Using multiple signing capacities when required</a:t>
            </a:r>
          </a:p>
          <a:p>
            <a:pPr lvl="1"/>
            <a:r>
              <a:rPr lang="en-GB" dirty="0"/>
              <a:t>Using internal, external advanced or qualified signatures</a:t>
            </a:r>
          </a:p>
          <a:p>
            <a:pPr lvl="1"/>
            <a:r>
              <a:rPr lang="en-GB" dirty="0"/>
              <a:t>Allowing local signing with a National </a:t>
            </a:r>
            <a:r>
              <a:rPr lang="en-GB" dirty="0" err="1"/>
              <a:t>eIDs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And checking the right user has signed (local </a:t>
            </a:r>
            <a:r>
              <a:rPr lang="en-GB" dirty="0" err="1"/>
              <a:t>eIDs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r>
              <a:rPr lang="en-GB" dirty="0"/>
              <a:t>Making it easy and intuitive</a:t>
            </a:r>
          </a:p>
          <a:p>
            <a:pPr lvl="1"/>
            <a:r>
              <a:rPr lang="en-GB" dirty="0"/>
              <a:t>Allowing, or denying, multiple different authentication options</a:t>
            </a:r>
          </a:p>
          <a:p>
            <a:pPr lvl="1"/>
            <a:r>
              <a:rPr lang="en-GB" dirty="0"/>
              <a:t>Controlling field ownership</a:t>
            </a:r>
          </a:p>
          <a:p>
            <a:pPr lvl="1"/>
            <a:r>
              <a:rPr lang="en-GB" dirty="0"/>
              <a:t>Identifying the current user when signing in a group signature field </a:t>
            </a:r>
          </a:p>
          <a:p>
            <a:r>
              <a:rPr lang="en-GB" dirty="0"/>
              <a:t>Controlling user flexibility </a:t>
            </a:r>
          </a:p>
          <a:p>
            <a:pPr lvl="1"/>
            <a:r>
              <a:rPr lang="en-GB" dirty="0"/>
              <a:t>Using fine grained permissions and roles</a:t>
            </a:r>
          </a:p>
          <a:p>
            <a:pPr lvl="1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20" y="0"/>
            <a:ext cx="4640579" cy="64564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754113" y="515099"/>
            <a:ext cx="1446248" cy="640842"/>
            <a:chOff x="2382838" y="3168651"/>
            <a:chExt cx="3822700" cy="1693863"/>
          </a:xfrm>
          <a:solidFill>
            <a:srgbClr val="FFFFFF"/>
          </a:solidFill>
        </p:grpSpPr>
        <p:sp>
          <p:nvSpPr>
            <p:cNvPr id="8" name="Freeform 70"/>
            <p:cNvSpPr>
              <a:spLocks noEditPoints="1"/>
            </p:cNvSpPr>
            <p:nvPr userDrawn="1"/>
          </p:nvSpPr>
          <p:spPr bwMode="auto">
            <a:xfrm>
              <a:off x="2382838" y="3168651"/>
              <a:ext cx="3822700" cy="1693863"/>
            </a:xfrm>
            <a:custGeom>
              <a:avLst/>
              <a:gdLst>
                <a:gd name="T0" fmla="*/ 3422 w 3422"/>
                <a:gd name="T1" fmla="*/ 1448 h 1513"/>
                <a:gd name="T2" fmla="*/ 3098 w 3422"/>
                <a:gd name="T3" fmla="*/ 1513 h 1513"/>
                <a:gd name="T4" fmla="*/ 3033 w 3422"/>
                <a:gd name="T5" fmla="*/ 929 h 1513"/>
                <a:gd name="T6" fmla="*/ 3357 w 3422"/>
                <a:gd name="T7" fmla="*/ 865 h 1513"/>
                <a:gd name="T8" fmla="*/ 3276 w 3422"/>
                <a:gd name="T9" fmla="*/ 937 h 1513"/>
                <a:gd name="T10" fmla="*/ 3187 w 3422"/>
                <a:gd name="T11" fmla="*/ 929 h 1513"/>
                <a:gd name="T12" fmla="*/ 3187 w 3422"/>
                <a:gd name="T13" fmla="*/ 945 h 1513"/>
                <a:gd name="T14" fmla="*/ 3276 w 3422"/>
                <a:gd name="T15" fmla="*/ 937 h 1513"/>
                <a:gd name="T16" fmla="*/ 3373 w 3422"/>
                <a:gd name="T17" fmla="*/ 1011 h 1513"/>
                <a:gd name="T18" fmla="*/ 3098 w 3422"/>
                <a:gd name="T19" fmla="*/ 994 h 1513"/>
                <a:gd name="T20" fmla="*/ 3081 w 3422"/>
                <a:gd name="T21" fmla="*/ 1367 h 1513"/>
                <a:gd name="T22" fmla="*/ 3357 w 3422"/>
                <a:gd name="T23" fmla="*/ 1383 h 1513"/>
                <a:gd name="T24" fmla="*/ 3268 w 3422"/>
                <a:gd name="T25" fmla="*/ 1448 h 1513"/>
                <a:gd name="T26" fmla="*/ 3187 w 3422"/>
                <a:gd name="T27" fmla="*/ 1448 h 1513"/>
                <a:gd name="T28" fmla="*/ 3268 w 3422"/>
                <a:gd name="T29" fmla="*/ 1448 h 1513"/>
                <a:gd name="T30" fmla="*/ 146 w 3422"/>
                <a:gd name="T31" fmla="*/ 1219 h 1513"/>
                <a:gd name="T32" fmla="*/ 1030 w 3422"/>
                <a:gd name="T33" fmla="*/ 1244 h 1513"/>
                <a:gd name="T34" fmla="*/ 1056 w 3422"/>
                <a:gd name="T35" fmla="*/ 663 h 1513"/>
                <a:gd name="T36" fmla="*/ 172 w 3422"/>
                <a:gd name="T37" fmla="*/ 638 h 1513"/>
                <a:gd name="T38" fmla="*/ 1030 w 3422"/>
                <a:gd name="T39" fmla="*/ 1345 h 1513"/>
                <a:gd name="T40" fmla="*/ 45 w 3422"/>
                <a:gd name="T41" fmla="*/ 1219 h 1513"/>
                <a:gd name="T42" fmla="*/ 172 w 3422"/>
                <a:gd name="T43" fmla="*/ 537 h 1513"/>
                <a:gd name="T44" fmla="*/ 1157 w 3422"/>
                <a:gd name="T45" fmla="*/ 663 h 1513"/>
                <a:gd name="T46" fmla="*/ 1030 w 3422"/>
                <a:gd name="T47" fmla="*/ 1345 h 1513"/>
                <a:gd name="T48" fmla="*/ 39 w 3422"/>
                <a:gd name="T49" fmla="*/ 1511 h 1513"/>
                <a:gd name="T50" fmla="*/ 0 w 3422"/>
                <a:gd name="T51" fmla="*/ 1401 h 1513"/>
                <a:gd name="T52" fmla="*/ 1202 w 3422"/>
                <a:gd name="T53" fmla="*/ 1473 h 1513"/>
                <a:gd name="T54" fmla="*/ 2214 w 3422"/>
                <a:gd name="T55" fmla="*/ 632 h 1513"/>
                <a:gd name="T56" fmla="*/ 2966 w 3422"/>
                <a:gd name="T57" fmla="*/ 1510 h 1513"/>
                <a:gd name="T58" fmla="*/ 2214 w 3422"/>
                <a:gd name="T59" fmla="*/ 632 h 1513"/>
                <a:gd name="T60" fmla="*/ 2622 w 3422"/>
                <a:gd name="T61" fmla="*/ 1448 h 1513"/>
                <a:gd name="T62" fmla="*/ 2559 w 3422"/>
                <a:gd name="T63" fmla="*/ 1448 h 1513"/>
                <a:gd name="T64" fmla="*/ 2904 w 3422"/>
                <a:gd name="T65" fmla="*/ 1385 h 1513"/>
                <a:gd name="T66" fmla="*/ 2277 w 3422"/>
                <a:gd name="T67" fmla="*/ 758 h 1513"/>
                <a:gd name="T68" fmla="*/ 2904 w 3422"/>
                <a:gd name="T69" fmla="*/ 1385 h 1513"/>
                <a:gd name="T70" fmla="*/ 984 w 3422"/>
                <a:gd name="T71" fmla="*/ 109 h 1513"/>
                <a:gd name="T72" fmla="*/ 2493 w 3422"/>
                <a:gd name="T73" fmla="*/ 552 h 1513"/>
                <a:gd name="T74" fmla="*/ 2598 w 3422"/>
                <a:gd name="T75" fmla="*/ 0 h 1513"/>
                <a:gd name="T76" fmla="*/ 876 w 3422"/>
                <a:gd name="T77" fmla="*/ 455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22" h="1513">
                  <a:moveTo>
                    <a:pt x="3422" y="929"/>
                  </a:moveTo>
                  <a:cubicBezTo>
                    <a:pt x="3422" y="1448"/>
                    <a:pt x="3422" y="1448"/>
                    <a:pt x="3422" y="1448"/>
                  </a:cubicBezTo>
                  <a:cubicBezTo>
                    <a:pt x="3422" y="1483"/>
                    <a:pt x="3392" y="1513"/>
                    <a:pt x="3357" y="1513"/>
                  </a:cubicBezTo>
                  <a:cubicBezTo>
                    <a:pt x="3098" y="1513"/>
                    <a:pt x="3098" y="1513"/>
                    <a:pt x="3098" y="1513"/>
                  </a:cubicBezTo>
                  <a:cubicBezTo>
                    <a:pt x="3063" y="1513"/>
                    <a:pt x="3033" y="1483"/>
                    <a:pt x="3033" y="1448"/>
                  </a:cubicBezTo>
                  <a:cubicBezTo>
                    <a:pt x="3033" y="929"/>
                    <a:pt x="3033" y="929"/>
                    <a:pt x="3033" y="929"/>
                  </a:cubicBezTo>
                  <a:cubicBezTo>
                    <a:pt x="3033" y="894"/>
                    <a:pt x="3063" y="865"/>
                    <a:pt x="3098" y="865"/>
                  </a:cubicBezTo>
                  <a:cubicBezTo>
                    <a:pt x="3357" y="865"/>
                    <a:pt x="3357" y="865"/>
                    <a:pt x="3357" y="865"/>
                  </a:cubicBezTo>
                  <a:cubicBezTo>
                    <a:pt x="3392" y="865"/>
                    <a:pt x="3422" y="894"/>
                    <a:pt x="3422" y="929"/>
                  </a:cubicBezTo>
                  <a:close/>
                  <a:moveTo>
                    <a:pt x="3276" y="937"/>
                  </a:moveTo>
                  <a:cubicBezTo>
                    <a:pt x="3276" y="933"/>
                    <a:pt x="3272" y="929"/>
                    <a:pt x="3268" y="929"/>
                  </a:cubicBezTo>
                  <a:cubicBezTo>
                    <a:pt x="3187" y="929"/>
                    <a:pt x="3187" y="929"/>
                    <a:pt x="3187" y="929"/>
                  </a:cubicBezTo>
                  <a:cubicBezTo>
                    <a:pt x="3182" y="929"/>
                    <a:pt x="3179" y="933"/>
                    <a:pt x="3179" y="937"/>
                  </a:cubicBezTo>
                  <a:cubicBezTo>
                    <a:pt x="3179" y="942"/>
                    <a:pt x="3182" y="945"/>
                    <a:pt x="3187" y="945"/>
                  </a:cubicBezTo>
                  <a:cubicBezTo>
                    <a:pt x="3268" y="945"/>
                    <a:pt x="3268" y="945"/>
                    <a:pt x="3268" y="945"/>
                  </a:cubicBezTo>
                  <a:cubicBezTo>
                    <a:pt x="3272" y="945"/>
                    <a:pt x="3276" y="942"/>
                    <a:pt x="3276" y="937"/>
                  </a:cubicBezTo>
                  <a:close/>
                  <a:moveTo>
                    <a:pt x="3373" y="1367"/>
                  </a:moveTo>
                  <a:cubicBezTo>
                    <a:pt x="3373" y="1011"/>
                    <a:pt x="3373" y="1011"/>
                    <a:pt x="3373" y="1011"/>
                  </a:cubicBezTo>
                  <a:cubicBezTo>
                    <a:pt x="3373" y="1001"/>
                    <a:pt x="3366" y="994"/>
                    <a:pt x="3357" y="994"/>
                  </a:cubicBezTo>
                  <a:cubicBezTo>
                    <a:pt x="3098" y="994"/>
                    <a:pt x="3098" y="994"/>
                    <a:pt x="3098" y="994"/>
                  </a:cubicBezTo>
                  <a:cubicBezTo>
                    <a:pt x="3088" y="994"/>
                    <a:pt x="3081" y="1001"/>
                    <a:pt x="3081" y="1011"/>
                  </a:cubicBezTo>
                  <a:cubicBezTo>
                    <a:pt x="3081" y="1367"/>
                    <a:pt x="3081" y="1367"/>
                    <a:pt x="3081" y="1367"/>
                  </a:cubicBezTo>
                  <a:cubicBezTo>
                    <a:pt x="3081" y="1376"/>
                    <a:pt x="3088" y="1383"/>
                    <a:pt x="3098" y="1383"/>
                  </a:cubicBezTo>
                  <a:cubicBezTo>
                    <a:pt x="3357" y="1383"/>
                    <a:pt x="3357" y="1383"/>
                    <a:pt x="3357" y="1383"/>
                  </a:cubicBezTo>
                  <a:cubicBezTo>
                    <a:pt x="3366" y="1383"/>
                    <a:pt x="3373" y="1376"/>
                    <a:pt x="3373" y="1367"/>
                  </a:cubicBezTo>
                  <a:close/>
                  <a:moveTo>
                    <a:pt x="3268" y="1448"/>
                  </a:moveTo>
                  <a:cubicBezTo>
                    <a:pt x="3268" y="1426"/>
                    <a:pt x="3250" y="1408"/>
                    <a:pt x="3228" y="1408"/>
                  </a:cubicBezTo>
                  <a:cubicBezTo>
                    <a:pt x="3205" y="1408"/>
                    <a:pt x="3187" y="1426"/>
                    <a:pt x="3187" y="1448"/>
                  </a:cubicBezTo>
                  <a:cubicBezTo>
                    <a:pt x="3187" y="1471"/>
                    <a:pt x="3205" y="1489"/>
                    <a:pt x="3228" y="1489"/>
                  </a:cubicBezTo>
                  <a:cubicBezTo>
                    <a:pt x="3250" y="1489"/>
                    <a:pt x="3268" y="1471"/>
                    <a:pt x="3268" y="1448"/>
                  </a:cubicBezTo>
                  <a:close/>
                  <a:moveTo>
                    <a:pt x="146" y="663"/>
                  </a:moveTo>
                  <a:cubicBezTo>
                    <a:pt x="146" y="1219"/>
                    <a:pt x="146" y="1219"/>
                    <a:pt x="146" y="1219"/>
                  </a:cubicBezTo>
                  <a:cubicBezTo>
                    <a:pt x="146" y="1233"/>
                    <a:pt x="158" y="1244"/>
                    <a:pt x="172" y="1244"/>
                  </a:cubicBezTo>
                  <a:cubicBezTo>
                    <a:pt x="1030" y="1244"/>
                    <a:pt x="1030" y="1244"/>
                    <a:pt x="1030" y="1244"/>
                  </a:cubicBezTo>
                  <a:cubicBezTo>
                    <a:pt x="1044" y="1244"/>
                    <a:pt x="1056" y="1233"/>
                    <a:pt x="1056" y="1219"/>
                  </a:cubicBezTo>
                  <a:cubicBezTo>
                    <a:pt x="1056" y="663"/>
                    <a:pt x="1056" y="663"/>
                    <a:pt x="1056" y="663"/>
                  </a:cubicBezTo>
                  <a:cubicBezTo>
                    <a:pt x="1056" y="649"/>
                    <a:pt x="1044" y="638"/>
                    <a:pt x="1030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58" y="638"/>
                    <a:pt x="146" y="649"/>
                    <a:pt x="146" y="663"/>
                  </a:cubicBezTo>
                  <a:close/>
                  <a:moveTo>
                    <a:pt x="1030" y="1345"/>
                  </a:moveTo>
                  <a:cubicBezTo>
                    <a:pt x="172" y="1345"/>
                    <a:pt x="172" y="1345"/>
                    <a:pt x="172" y="1345"/>
                  </a:cubicBezTo>
                  <a:cubicBezTo>
                    <a:pt x="103" y="1345"/>
                    <a:pt x="45" y="1288"/>
                    <a:pt x="45" y="1219"/>
                  </a:cubicBezTo>
                  <a:cubicBezTo>
                    <a:pt x="45" y="663"/>
                    <a:pt x="45" y="663"/>
                    <a:pt x="45" y="663"/>
                  </a:cubicBezTo>
                  <a:cubicBezTo>
                    <a:pt x="45" y="595"/>
                    <a:pt x="103" y="537"/>
                    <a:pt x="172" y="537"/>
                  </a:cubicBezTo>
                  <a:cubicBezTo>
                    <a:pt x="1030" y="537"/>
                    <a:pt x="1030" y="537"/>
                    <a:pt x="1030" y="537"/>
                  </a:cubicBezTo>
                  <a:cubicBezTo>
                    <a:pt x="1099" y="537"/>
                    <a:pt x="1157" y="595"/>
                    <a:pt x="1157" y="663"/>
                  </a:cubicBezTo>
                  <a:cubicBezTo>
                    <a:pt x="1157" y="1219"/>
                    <a:pt x="1157" y="1219"/>
                    <a:pt x="1157" y="1219"/>
                  </a:cubicBezTo>
                  <a:cubicBezTo>
                    <a:pt x="1156" y="1288"/>
                    <a:pt x="1099" y="1345"/>
                    <a:pt x="1030" y="1345"/>
                  </a:cubicBezTo>
                  <a:close/>
                  <a:moveTo>
                    <a:pt x="1163" y="1511"/>
                  </a:moveTo>
                  <a:cubicBezTo>
                    <a:pt x="39" y="1511"/>
                    <a:pt x="39" y="1511"/>
                    <a:pt x="39" y="1511"/>
                  </a:cubicBezTo>
                  <a:cubicBezTo>
                    <a:pt x="17" y="1511"/>
                    <a:pt x="0" y="1494"/>
                    <a:pt x="0" y="1473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1202" y="1401"/>
                    <a:pt x="1202" y="1401"/>
                    <a:pt x="1202" y="1401"/>
                  </a:cubicBezTo>
                  <a:cubicBezTo>
                    <a:pt x="1202" y="1473"/>
                    <a:pt x="1202" y="1473"/>
                    <a:pt x="1202" y="1473"/>
                  </a:cubicBezTo>
                  <a:cubicBezTo>
                    <a:pt x="1202" y="1494"/>
                    <a:pt x="1184" y="1511"/>
                    <a:pt x="1163" y="1511"/>
                  </a:cubicBezTo>
                  <a:close/>
                  <a:moveTo>
                    <a:pt x="2214" y="632"/>
                  </a:moveTo>
                  <a:cubicBezTo>
                    <a:pt x="2966" y="632"/>
                    <a:pt x="2966" y="632"/>
                    <a:pt x="2966" y="632"/>
                  </a:cubicBezTo>
                  <a:cubicBezTo>
                    <a:pt x="2966" y="1510"/>
                    <a:pt x="2966" y="1510"/>
                    <a:pt x="2966" y="1510"/>
                  </a:cubicBezTo>
                  <a:cubicBezTo>
                    <a:pt x="2214" y="1510"/>
                    <a:pt x="2214" y="1510"/>
                    <a:pt x="2214" y="1510"/>
                  </a:cubicBezTo>
                  <a:lnTo>
                    <a:pt x="2214" y="632"/>
                  </a:lnTo>
                  <a:close/>
                  <a:moveTo>
                    <a:pt x="2590" y="1479"/>
                  </a:moveTo>
                  <a:cubicBezTo>
                    <a:pt x="2608" y="1479"/>
                    <a:pt x="2622" y="1465"/>
                    <a:pt x="2622" y="1448"/>
                  </a:cubicBezTo>
                  <a:cubicBezTo>
                    <a:pt x="2622" y="1431"/>
                    <a:pt x="2608" y="1417"/>
                    <a:pt x="2590" y="1417"/>
                  </a:cubicBezTo>
                  <a:cubicBezTo>
                    <a:pt x="2573" y="1417"/>
                    <a:pt x="2559" y="1431"/>
                    <a:pt x="2559" y="1448"/>
                  </a:cubicBezTo>
                  <a:cubicBezTo>
                    <a:pt x="2559" y="1465"/>
                    <a:pt x="2573" y="1479"/>
                    <a:pt x="2590" y="1479"/>
                  </a:cubicBezTo>
                  <a:close/>
                  <a:moveTo>
                    <a:pt x="2904" y="1385"/>
                  </a:moveTo>
                  <a:cubicBezTo>
                    <a:pt x="2904" y="758"/>
                    <a:pt x="2904" y="758"/>
                    <a:pt x="2904" y="758"/>
                  </a:cubicBezTo>
                  <a:cubicBezTo>
                    <a:pt x="2277" y="758"/>
                    <a:pt x="2277" y="758"/>
                    <a:pt x="2277" y="758"/>
                  </a:cubicBezTo>
                  <a:cubicBezTo>
                    <a:pt x="2277" y="1385"/>
                    <a:pt x="2277" y="1385"/>
                    <a:pt x="2277" y="1385"/>
                  </a:cubicBezTo>
                  <a:cubicBezTo>
                    <a:pt x="2904" y="1385"/>
                    <a:pt x="2904" y="1385"/>
                    <a:pt x="2904" y="1385"/>
                  </a:cubicBezTo>
                  <a:close/>
                  <a:moveTo>
                    <a:pt x="984" y="455"/>
                  </a:moveTo>
                  <a:cubicBezTo>
                    <a:pt x="984" y="109"/>
                    <a:pt x="984" y="109"/>
                    <a:pt x="984" y="109"/>
                  </a:cubicBezTo>
                  <a:cubicBezTo>
                    <a:pt x="2493" y="109"/>
                    <a:pt x="2493" y="109"/>
                    <a:pt x="2493" y="109"/>
                  </a:cubicBezTo>
                  <a:cubicBezTo>
                    <a:pt x="2493" y="552"/>
                    <a:pt x="2493" y="552"/>
                    <a:pt x="2493" y="552"/>
                  </a:cubicBezTo>
                  <a:cubicBezTo>
                    <a:pt x="2598" y="552"/>
                    <a:pt x="2598" y="552"/>
                    <a:pt x="2598" y="552"/>
                  </a:cubicBezTo>
                  <a:cubicBezTo>
                    <a:pt x="2598" y="0"/>
                    <a:pt x="2598" y="0"/>
                    <a:pt x="2598" y="0"/>
                  </a:cubicBezTo>
                  <a:cubicBezTo>
                    <a:pt x="876" y="0"/>
                    <a:pt x="876" y="0"/>
                    <a:pt x="876" y="0"/>
                  </a:cubicBezTo>
                  <a:cubicBezTo>
                    <a:pt x="876" y="455"/>
                    <a:pt x="876" y="455"/>
                    <a:pt x="876" y="455"/>
                  </a:cubicBezTo>
                  <a:lnTo>
                    <a:pt x="984" y="4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1"/>
            <p:cNvSpPr>
              <a:spLocks/>
            </p:cNvSpPr>
            <p:nvPr userDrawn="1"/>
          </p:nvSpPr>
          <p:spPr bwMode="auto">
            <a:xfrm>
              <a:off x="3582987" y="4375152"/>
              <a:ext cx="1320801" cy="482599"/>
            </a:xfrm>
            <a:custGeom>
              <a:avLst/>
              <a:gdLst>
                <a:gd name="T0" fmla="*/ 832 w 832"/>
                <a:gd name="T1" fmla="*/ 0 h 304"/>
                <a:gd name="T2" fmla="*/ 0 w 832"/>
                <a:gd name="T3" fmla="*/ 0 h 304"/>
                <a:gd name="T4" fmla="*/ 0 w 832"/>
                <a:gd name="T5" fmla="*/ 76 h 304"/>
                <a:gd name="T6" fmla="*/ 338 w 832"/>
                <a:gd name="T7" fmla="*/ 76 h 304"/>
                <a:gd name="T8" fmla="*/ 338 w 832"/>
                <a:gd name="T9" fmla="*/ 227 h 304"/>
                <a:gd name="T10" fmla="*/ 238 w 832"/>
                <a:gd name="T11" fmla="*/ 227 h 304"/>
                <a:gd name="T12" fmla="*/ 238 w 832"/>
                <a:gd name="T13" fmla="*/ 304 h 304"/>
                <a:gd name="T14" fmla="*/ 703 w 832"/>
                <a:gd name="T15" fmla="*/ 304 h 304"/>
                <a:gd name="T16" fmla="*/ 703 w 832"/>
                <a:gd name="T17" fmla="*/ 227 h 304"/>
                <a:gd name="T18" fmla="*/ 595 w 832"/>
                <a:gd name="T19" fmla="*/ 227 h 304"/>
                <a:gd name="T20" fmla="*/ 595 w 832"/>
                <a:gd name="T21" fmla="*/ 76 h 304"/>
                <a:gd name="T22" fmla="*/ 832 w 832"/>
                <a:gd name="T23" fmla="*/ 76 h 304"/>
                <a:gd name="T24" fmla="*/ 832 w 832"/>
                <a:gd name="T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2" h="304">
                  <a:moveTo>
                    <a:pt x="832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338" y="76"/>
                  </a:lnTo>
                  <a:lnTo>
                    <a:pt x="338" y="227"/>
                  </a:lnTo>
                  <a:lnTo>
                    <a:pt x="238" y="227"/>
                  </a:lnTo>
                  <a:lnTo>
                    <a:pt x="238" y="304"/>
                  </a:lnTo>
                  <a:lnTo>
                    <a:pt x="703" y="304"/>
                  </a:lnTo>
                  <a:lnTo>
                    <a:pt x="703" y="227"/>
                  </a:lnTo>
                  <a:lnTo>
                    <a:pt x="595" y="227"/>
                  </a:lnTo>
                  <a:lnTo>
                    <a:pt x="595" y="76"/>
                  </a:lnTo>
                  <a:lnTo>
                    <a:pt x="832" y="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50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2FEAFE-81C4-403D-AE33-A970DF69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High-Trust PKI Capabilities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F1A2D2D-7F2F-461E-A556-1A0BCF39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70" y="1416046"/>
            <a:ext cx="6087316" cy="4816078"/>
          </a:xfrm>
        </p:spPr>
        <p:txBody>
          <a:bodyPr/>
          <a:lstStyle/>
          <a:p>
            <a:r>
              <a:rPr lang="en-GB" dirty="0"/>
              <a:t>Must offer the option of Authorised Remote Signing</a:t>
            </a:r>
          </a:p>
          <a:p>
            <a:r>
              <a:rPr lang="en-US" dirty="0"/>
              <a:t>Must follow the latest EN 419241-2 standards / Sole Control</a:t>
            </a:r>
          </a:p>
          <a:p>
            <a:pPr lvl="1"/>
            <a:r>
              <a:rPr lang="en-US" dirty="0"/>
              <a:t>Level 1 – basic authentication (Advanced)</a:t>
            </a:r>
            <a:endParaRPr lang="en-GB" dirty="0"/>
          </a:p>
          <a:p>
            <a:pPr lvl="1"/>
            <a:r>
              <a:rPr lang="en-US" dirty="0"/>
              <a:t>Level 2 – advanced authorization (Qualified or Advanced)</a:t>
            </a:r>
            <a:endParaRPr lang="en-GB" dirty="0"/>
          </a:p>
          <a:p>
            <a:r>
              <a:rPr lang="en-GB" dirty="0"/>
              <a:t>Must also be able to use existing signing keys </a:t>
            </a:r>
          </a:p>
          <a:p>
            <a:pPr lvl="1"/>
            <a:r>
              <a:rPr lang="en-GB" dirty="0"/>
              <a:t>Held locally (for authentication and signing)</a:t>
            </a:r>
          </a:p>
          <a:p>
            <a:pPr lvl="1"/>
            <a:r>
              <a:rPr lang="en-GB" dirty="0"/>
              <a:t>Held on mobile phones (for authorisation or signing) </a:t>
            </a:r>
          </a:p>
          <a:p>
            <a:pPr lvl="1"/>
            <a:endParaRPr lang="en-GB" dirty="0"/>
          </a:p>
          <a:p>
            <a:r>
              <a:rPr lang="en-GB" dirty="0"/>
              <a:t>Must allow digital certificate flexibility</a:t>
            </a:r>
          </a:p>
          <a:p>
            <a:pPr lvl="1"/>
            <a:r>
              <a:rPr lang="en-GB" dirty="0"/>
              <a:t>Support multiple concurrent PKIs / TSPs / QTSPs</a:t>
            </a:r>
          </a:p>
          <a:p>
            <a:pPr lvl="1"/>
            <a:r>
              <a:rPr lang="en-GB" dirty="0"/>
              <a:t>Use enterprise digital certificates</a:t>
            </a:r>
          </a:p>
          <a:p>
            <a:pPr lvl="1"/>
            <a:r>
              <a:rPr lang="en-GB" dirty="0"/>
              <a:t>Use AATL certificates, Qualified Certificates </a:t>
            </a:r>
          </a:p>
          <a:p>
            <a:r>
              <a:rPr lang="en-GB" dirty="0"/>
              <a:t>Should support eSignatures secured with Witness </a:t>
            </a:r>
            <a:r>
              <a:rPr lang="en-GB" dirty="0" err="1"/>
              <a:t>eSeals</a:t>
            </a:r>
            <a:endParaRPr lang="en-GB" dirty="0"/>
          </a:p>
          <a:p>
            <a:pPr lvl="1"/>
            <a:r>
              <a:rPr lang="en-GB" dirty="0"/>
              <a:t>Multiple long-term Witness </a:t>
            </a:r>
            <a:r>
              <a:rPr lang="en-GB" dirty="0" err="1"/>
              <a:t>eSeals</a:t>
            </a:r>
            <a:r>
              <a:rPr lang="en-GB" dirty="0"/>
              <a:t> should be supported</a:t>
            </a:r>
          </a:p>
        </p:txBody>
      </p:sp>
    </p:spTree>
    <p:extLst>
      <p:ext uri="{BB962C8B-B14F-4D97-AF65-F5344CB8AC3E}">
        <p14:creationId xmlns:p14="http://schemas.microsoft.com/office/powerpoint/2010/main" val="173609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9329CD7-27D7-46BA-B2B0-0722C6A2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Signing with Trusted Path Level 2 Sole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BEDC95-E1D9-4CA1-8EE2-37A0A5BC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8" y="1689902"/>
            <a:ext cx="10648308" cy="4305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B7ACCE-25FC-4640-8BAF-E1A6B47B12C2}"/>
              </a:ext>
            </a:extLst>
          </p:cNvPr>
          <p:cNvSpPr txBox="1"/>
          <p:nvPr/>
        </p:nvSpPr>
        <p:spPr>
          <a:xfrm>
            <a:off x="907084" y="4798766"/>
            <a:ext cx="291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SAM: CC EAL4+  EN 419241-2</a:t>
            </a:r>
          </a:p>
          <a:p>
            <a:r>
              <a:rPr lang="en-GB" dirty="0"/>
              <a:t>HSM: CC EAL4+  EN 419211-5</a:t>
            </a:r>
          </a:p>
        </p:txBody>
      </p:sp>
    </p:spTree>
    <p:extLst>
      <p:ext uri="{BB962C8B-B14F-4D97-AF65-F5344CB8AC3E}">
        <p14:creationId xmlns:p14="http://schemas.microsoft.com/office/powerpoint/2010/main" val="312910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86" y="0"/>
            <a:ext cx="4949614" cy="646817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Enabling Business Efficiencies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2EB084E-1A84-4420-B971-3D6A756BE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No organisation uses only one process option!</a:t>
            </a:r>
            <a:br>
              <a:rPr lang="en-GB" dirty="0"/>
            </a:br>
            <a:r>
              <a:rPr lang="en-GB" b="1" dirty="0"/>
              <a:t>The one constant is change</a:t>
            </a:r>
            <a:r>
              <a:rPr lang="en-GB" dirty="0"/>
              <a:t>! </a:t>
            </a:r>
          </a:p>
          <a:p>
            <a:pPr lvl="1"/>
            <a:endParaRPr lang="en-GB" dirty="0"/>
          </a:p>
          <a:p>
            <a:r>
              <a:rPr lang="en-GB" dirty="0"/>
              <a:t>Remote Signing is set to </a:t>
            </a:r>
            <a:r>
              <a:rPr lang="en-GB" b="1" dirty="0"/>
              <a:t>revolutionise the user experience </a:t>
            </a:r>
            <a:r>
              <a:rPr lang="en-GB" dirty="0"/>
              <a:t>and signing security</a:t>
            </a:r>
          </a:p>
          <a:p>
            <a:pPr lvl="1"/>
            <a:r>
              <a:rPr lang="en-GB" dirty="0"/>
              <a:t>Using the latest </a:t>
            </a:r>
            <a:r>
              <a:rPr lang="en-GB" b="1" dirty="0"/>
              <a:t>eIDAS standards for Level 2 Sole Control</a:t>
            </a:r>
          </a:p>
          <a:p>
            <a:pPr lvl="1"/>
            <a:r>
              <a:rPr lang="en-GB" dirty="0"/>
              <a:t>Enabling you to </a:t>
            </a:r>
            <a:r>
              <a:rPr lang="en-GB" b="1" dirty="0"/>
              <a:t>sign anywhere, anytime on any device</a:t>
            </a:r>
          </a:p>
          <a:p>
            <a:pPr lvl="1"/>
            <a:r>
              <a:rPr lang="en-GB" b="1" dirty="0"/>
              <a:t>Ensures the solution is futureproofed</a:t>
            </a:r>
          </a:p>
          <a:p>
            <a:pPr lvl="1"/>
            <a:endParaRPr lang="en-GB" dirty="0"/>
          </a:p>
          <a:p>
            <a:r>
              <a:rPr lang="en-GB" dirty="0"/>
              <a:t>Good workflow signing solutions must handle multiple use cases</a:t>
            </a:r>
          </a:p>
          <a:p>
            <a:pPr lvl="1"/>
            <a:r>
              <a:rPr lang="en-GB" dirty="0"/>
              <a:t>Supporting </a:t>
            </a:r>
            <a:r>
              <a:rPr lang="en-GB" b="1" dirty="0"/>
              <a:t>simple and complex </a:t>
            </a:r>
            <a:r>
              <a:rPr lang="en-GB" dirty="0"/>
              <a:t>workflows</a:t>
            </a:r>
          </a:p>
          <a:p>
            <a:pPr lvl="1"/>
            <a:r>
              <a:rPr lang="en-GB" dirty="0"/>
              <a:t>Making it easy for </a:t>
            </a:r>
            <a:r>
              <a:rPr lang="en-GB" b="1" dirty="0"/>
              <a:t>users</a:t>
            </a:r>
            <a:r>
              <a:rPr lang="en-GB" dirty="0"/>
              <a:t> AND </a:t>
            </a:r>
            <a:r>
              <a:rPr lang="en-GB" b="1" dirty="0"/>
              <a:t>applications</a:t>
            </a:r>
          </a:p>
          <a:p>
            <a:pPr lvl="1"/>
            <a:r>
              <a:rPr lang="en-GB" dirty="0"/>
              <a:t>Simplifying eBusiness for </a:t>
            </a:r>
            <a:r>
              <a:rPr lang="en-GB" b="1" dirty="0"/>
              <a:t>organisations </a:t>
            </a:r>
            <a:r>
              <a:rPr lang="en-GB" dirty="0"/>
              <a:t>and </a:t>
            </a:r>
            <a:r>
              <a:rPr lang="en-GB" b="1" dirty="0"/>
              <a:t>users</a:t>
            </a:r>
          </a:p>
          <a:p>
            <a:pPr lvl="1"/>
            <a:r>
              <a:rPr lang="en-GB" dirty="0"/>
              <a:t>Making it </a:t>
            </a:r>
            <a:r>
              <a:rPr lang="en-GB" b="1" dirty="0"/>
              <a:t>faster</a:t>
            </a:r>
            <a:r>
              <a:rPr lang="en-GB" dirty="0"/>
              <a:t>, </a:t>
            </a:r>
            <a:r>
              <a:rPr lang="en-GB" b="1" dirty="0"/>
              <a:t>more secure</a:t>
            </a:r>
            <a:r>
              <a:rPr lang="en-GB" dirty="0"/>
              <a:t>, with </a:t>
            </a:r>
            <a:r>
              <a:rPr lang="en-GB" b="1" dirty="0"/>
              <a:t>no user errors</a:t>
            </a:r>
          </a:p>
          <a:p>
            <a:pPr lvl="1"/>
            <a:r>
              <a:rPr lang="en-GB" dirty="0"/>
              <a:t>Enabling </a:t>
            </a:r>
            <a:r>
              <a:rPr lang="en-GB" b="1" dirty="0"/>
              <a:t>cross-border</a:t>
            </a:r>
            <a:r>
              <a:rPr lang="en-GB" dirty="0"/>
              <a:t>, </a:t>
            </a:r>
            <a:r>
              <a:rPr lang="en-GB" b="1" dirty="0"/>
              <a:t>globally trusted </a:t>
            </a:r>
            <a:r>
              <a:rPr lang="en-GB" dirty="0"/>
              <a:t>business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61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0931" y="467412"/>
            <a:ext cx="5852159" cy="861564"/>
          </a:xfrm>
        </p:spPr>
        <p:txBody>
          <a:bodyPr/>
          <a:lstStyle/>
          <a:p>
            <a:r>
              <a:rPr lang="en-US" dirty="0"/>
              <a:t>Enabling Business Applications </a:t>
            </a:r>
            <a:r>
              <a:rPr lang="en-GB" dirty="0"/>
              <a:t>to take Advantage of eIDAS Remote Signatures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3248" y="3624138"/>
            <a:ext cx="6105445" cy="12365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079631" y="3951888"/>
            <a:ext cx="4032738" cy="2595592"/>
            <a:chOff x="5498094" y="4023213"/>
            <a:chExt cx="4032738" cy="1939675"/>
          </a:xfrm>
        </p:grpSpPr>
        <p:sp>
          <p:nvSpPr>
            <p:cNvPr id="8" name="Isosceles Triangle 16"/>
            <p:cNvSpPr/>
            <p:nvPr userDrawn="1"/>
          </p:nvSpPr>
          <p:spPr>
            <a:xfrm rot="4144594" flipH="1" flipV="1">
              <a:off x="5698803" y="5332759"/>
              <a:ext cx="584634" cy="675624"/>
            </a:xfrm>
            <a:custGeom>
              <a:avLst/>
              <a:gdLst>
                <a:gd name="connsiteX0" fmla="*/ 0 w 746823"/>
                <a:gd name="connsiteY0" fmla="*/ 643813 h 643813"/>
                <a:gd name="connsiteX1" fmla="*/ 373412 w 746823"/>
                <a:gd name="connsiteY1" fmla="*/ 0 h 643813"/>
                <a:gd name="connsiteX2" fmla="*/ 746823 w 746823"/>
                <a:gd name="connsiteY2" fmla="*/ 643813 h 643813"/>
                <a:gd name="connsiteX3" fmla="*/ 0 w 746823"/>
                <a:gd name="connsiteY3" fmla="*/ 643813 h 643813"/>
                <a:gd name="connsiteX0" fmla="*/ 0 w 498067"/>
                <a:gd name="connsiteY0" fmla="*/ 643813 h 888060"/>
                <a:gd name="connsiteX1" fmla="*/ 373412 w 498067"/>
                <a:gd name="connsiteY1" fmla="*/ 0 h 888060"/>
                <a:gd name="connsiteX2" fmla="*/ 498067 w 498067"/>
                <a:gd name="connsiteY2" fmla="*/ 888060 h 888060"/>
                <a:gd name="connsiteX3" fmla="*/ 0 w 498067"/>
                <a:gd name="connsiteY3" fmla="*/ 643813 h 888060"/>
                <a:gd name="connsiteX0" fmla="*/ 0 w 477429"/>
                <a:gd name="connsiteY0" fmla="*/ 608068 h 888060"/>
                <a:gd name="connsiteX1" fmla="*/ 352774 w 477429"/>
                <a:gd name="connsiteY1" fmla="*/ 0 h 888060"/>
                <a:gd name="connsiteX2" fmla="*/ 477429 w 477429"/>
                <a:gd name="connsiteY2" fmla="*/ 888060 h 888060"/>
                <a:gd name="connsiteX3" fmla="*/ 0 w 477429"/>
                <a:gd name="connsiteY3" fmla="*/ 608068 h 888060"/>
                <a:gd name="connsiteX0" fmla="*/ 0 w 475841"/>
                <a:gd name="connsiteY0" fmla="*/ 608068 h 890810"/>
                <a:gd name="connsiteX1" fmla="*/ 352774 w 475841"/>
                <a:gd name="connsiteY1" fmla="*/ 0 h 890810"/>
                <a:gd name="connsiteX2" fmla="*/ 475841 w 475841"/>
                <a:gd name="connsiteY2" fmla="*/ 890810 h 890810"/>
                <a:gd name="connsiteX3" fmla="*/ 0 w 475841"/>
                <a:gd name="connsiteY3" fmla="*/ 608068 h 890810"/>
                <a:gd name="connsiteX0" fmla="*/ 0 w 352774"/>
                <a:gd name="connsiteY0" fmla="*/ 608068 h 791223"/>
                <a:gd name="connsiteX1" fmla="*/ 352774 w 352774"/>
                <a:gd name="connsiteY1" fmla="*/ 0 h 791223"/>
                <a:gd name="connsiteX2" fmla="*/ 309701 w 352774"/>
                <a:gd name="connsiteY2" fmla="*/ 791223 h 791223"/>
                <a:gd name="connsiteX3" fmla="*/ 0 w 352774"/>
                <a:gd name="connsiteY3" fmla="*/ 608068 h 791223"/>
                <a:gd name="connsiteX0" fmla="*/ 0 w 352774"/>
                <a:gd name="connsiteY0" fmla="*/ 608068 h 687759"/>
                <a:gd name="connsiteX1" fmla="*/ 352774 w 352774"/>
                <a:gd name="connsiteY1" fmla="*/ 0 h 687759"/>
                <a:gd name="connsiteX2" fmla="*/ 192973 w 352774"/>
                <a:gd name="connsiteY2" fmla="*/ 687759 h 687759"/>
                <a:gd name="connsiteX3" fmla="*/ 0 w 352774"/>
                <a:gd name="connsiteY3" fmla="*/ 608068 h 687759"/>
                <a:gd name="connsiteX0" fmla="*/ 0 w 362904"/>
                <a:gd name="connsiteY0" fmla="*/ 571088 h 687759"/>
                <a:gd name="connsiteX1" fmla="*/ 362904 w 362904"/>
                <a:gd name="connsiteY1" fmla="*/ 0 h 687759"/>
                <a:gd name="connsiteX2" fmla="*/ 203103 w 362904"/>
                <a:gd name="connsiteY2" fmla="*/ 687759 h 687759"/>
                <a:gd name="connsiteX3" fmla="*/ 0 w 362904"/>
                <a:gd name="connsiteY3" fmla="*/ 571088 h 687759"/>
                <a:gd name="connsiteX0" fmla="*/ 0 w 364834"/>
                <a:gd name="connsiteY0" fmla="*/ 539222 h 687759"/>
                <a:gd name="connsiteX1" fmla="*/ 364834 w 364834"/>
                <a:gd name="connsiteY1" fmla="*/ 0 h 687759"/>
                <a:gd name="connsiteX2" fmla="*/ 205033 w 364834"/>
                <a:gd name="connsiteY2" fmla="*/ 687759 h 687759"/>
                <a:gd name="connsiteX3" fmla="*/ 0 w 364834"/>
                <a:gd name="connsiteY3" fmla="*/ 539222 h 687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34" h="687759">
                  <a:moveTo>
                    <a:pt x="0" y="539222"/>
                  </a:moveTo>
                  <a:lnTo>
                    <a:pt x="364834" y="0"/>
                  </a:lnTo>
                  <a:lnTo>
                    <a:pt x="205033" y="687759"/>
                  </a:lnTo>
                  <a:lnTo>
                    <a:pt x="0" y="539222"/>
                  </a:lnTo>
                  <a:close/>
                </a:path>
              </a:pathLst>
            </a:custGeom>
            <a:solidFill>
              <a:schemeClr val="bg1">
                <a:lumMod val="8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98094" y="4023213"/>
              <a:ext cx="4032738" cy="150050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outerShdw dist="381000" dir="7500000" sx="89000" sy="89000" algn="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288000" rIns="108000" bIns="180000" rtlCol="0" anchor="t" anchorCtr="0"/>
            <a:lstStyle/>
            <a:p>
              <a:pPr algn="l"/>
              <a:endParaRPr lang="en-GB" dirty="0"/>
            </a:p>
          </p:txBody>
        </p:sp>
      </p:grpSp>
      <p:sp>
        <p:nvSpPr>
          <p:cNvPr id="10" name="Title 2"/>
          <p:cNvSpPr txBox="1">
            <a:spLocks/>
          </p:cNvSpPr>
          <p:nvPr/>
        </p:nvSpPr>
        <p:spPr>
          <a:xfrm>
            <a:off x="4850897" y="4321746"/>
            <a:ext cx="2591208" cy="15706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tx1"/>
                </a:solidFill>
                <a:latin typeface="+mn-lt"/>
                <a:hlinkClick r:id="rId2"/>
              </a:rPr>
              <a:t>Thank you!</a:t>
            </a:r>
          </a:p>
          <a:p>
            <a:pPr algn="ctr">
              <a:lnSpc>
                <a:spcPct val="100000"/>
              </a:lnSpc>
            </a:pPr>
            <a:r>
              <a:rPr lang="en-GB" sz="1800" b="1" dirty="0">
                <a:solidFill>
                  <a:schemeClr val="tx1"/>
                </a:solidFill>
                <a:latin typeface="+mn-lt"/>
                <a:hlinkClick r:id="rId2"/>
              </a:rPr>
              <a:t>QUESTIONS?</a:t>
            </a:r>
            <a:br>
              <a:rPr lang="en-GB" sz="1800" b="1" dirty="0">
                <a:solidFill>
                  <a:schemeClr val="tx1"/>
                </a:solidFill>
                <a:latin typeface="+mn-lt"/>
                <a:hlinkClick r:id="rId2"/>
              </a:rPr>
            </a:br>
            <a:endParaRPr lang="en-GB" sz="1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2011D1-61C3-4977-8741-593C2AF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684" y="5230536"/>
            <a:ext cx="20669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95" y="0"/>
            <a:ext cx="5359850" cy="6454668"/>
          </a:xfrm>
          <a:prstGeom prst="rect">
            <a:avLst/>
          </a:prstGeom>
        </p:spPr>
      </p:pic>
      <p:sp>
        <p:nvSpPr>
          <p:cNvPr id="13" name="Text Placeholder 9"/>
          <p:cNvSpPr txBox="1">
            <a:spLocks/>
          </p:cNvSpPr>
          <p:nvPr/>
        </p:nvSpPr>
        <p:spPr>
          <a:xfrm>
            <a:off x="6361652" y="3547338"/>
            <a:ext cx="3136911" cy="1598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094380" y="3340359"/>
            <a:ext cx="3666931" cy="2438347"/>
            <a:chOff x="4932330" y="3340359"/>
            <a:chExt cx="3666931" cy="2590953"/>
          </a:xfrm>
        </p:grpSpPr>
        <p:sp>
          <p:nvSpPr>
            <p:cNvPr id="8" name="Isosceles Triangle 16"/>
            <p:cNvSpPr/>
            <p:nvPr userDrawn="1"/>
          </p:nvSpPr>
          <p:spPr>
            <a:xfrm rot="4144594" flipH="1" flipV="1">
              <a:off x="5110054" y="5260026"/>
              <a:ext cx="565308" cy="777263"/>
            </a:xfrm>
            <a:custGeom>
              <a:avLst/>
              <a:gdLst>
                <a:gd name="connsiteX0" fmla="*/ 0 w 746823"/>
                <a:gd name="connsiteY0" fmla="*/ 643813 h 643813"/>
                <a:gd name="connsiteX1" fmla="*/ 373412 w 746823"/>
                <a:gd name="connsiteY1" fmla="*/ 0 h 643813"/>
                <a:gd name="connsiteX2" fmla="*/ 746823 w 746823"/>
                <a:gd name="connsiteY2" fmla="*/ 643813 h 643813"/>
                <a:gd name="connsiteX3" fmla="*/ 0 w 746823"/>
                <a:gd name="connsiteY3" fmla="*/ 643813 h 643813"/>
                <a:gd name="connsiteX0" fmla="*/ 0 w 498067"/>
                <a:gd name="connsiteY0" fmla="*/ 643813 h 888060"/>
                <a:gd name="connsiteX1" fmla="*/ 373412 w 498067"/>
                <a:gd name="connsiteY1" fmla="*/ 0 h 888060"/>
                <a:gd name="connsiteX2" fmla="*/ 498067 w 498067"/>
                <a:gd name="connsiteY2" fmla="*/ 888060 h 888060"/>
                <a:gd name="connsiteX3" fmla="*/ 0 w 498067"/>
                <a:gd name="connsiteY3" fmla="*/ 643813 h 888060"/>
                <a:gd name="connsiteX0" fmla="*/ 0 w 477429"/>
                <a:gd name="connsiteY0" fmla="*/ 608068 h 888060"/>
                <a:gd name="connsiteX1" fmla="*/ 352774 w 477429"/>
                <a:gd name="connsiteY1" fmla="*/ 0 h 888060"/>
                <a:gd name="connsiteX2" fmla="*/ 477429 w 477429"/>
                <a:gd name="connsiteY2" fmla="*/ 888060 h 888060"/>
                <a:gd name="connsiteX3" fmla="*/ 0 w 477429"/>
                <a:gd name="connsiteY3" fmla="*/ 608068 h 888060"/>
                <a:gd name="connsiteX0" fmla="*/ 0 w 475841"/>
                <a:gd name="connsiteY0" fmla="*/ 608068 h 890810"/>
                <a:gd name="connsiteX1" fmla="*/ 352774 w 475841"/>
                <a:gd name="connsiteY1" fmla="*/ 0 h 890810"/>
                <a:gd name="connsiteX2" fmla="*/ 475841 w 475841"/>
                <a:gd name="connsiteY2" fmla="*/ 890810 h 890810"/>
                <a:gd name="connsiteX3" fmla="*/ 0 w 475841"/>
                <a:gd name="connsiteY3" fmla="*/ 608068 h 890810"/>
                <a:gd name="connsiteX0" fmla="*/ 0 w 352774"/>
                <a:gd name="connsiteY0" fmla="*/ 608068 h 791223"/>
                <a:gd name="connsiteX1" fmla="*/ 352774 w 352774"/>
                <a:gd name="connsiteY1" fmla="*/ 0 h 791223"/>
                <a:gd name="connsiteX2" fmla="*/ 309701 w 352774"/>
                <a:gd name="connsiteY2" fmla="*/ 791223 h 791223"/>
                <a:gd name="connsiteX3" fmla="*/ 0 w 352774"/>
                <a:gd name="connsiteY3" fmla="*/ 608068 h 7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4" h="791223">
                  <a:moveTo>
                    <a:pt x="0" y="608068"/>
                  </a:moveTo>
                  <a:lnTo>
                    <a:pt x="352774" y="0"/>
                  </a:lnTo>
                  <a:lnTo>
                    <a:pt x="309701" y="791223"/>
                  </a:lnTo>
                  <a:lnTo>
                    <a:pt x="0" y="608068"/>
                  </a:lnTo>
                  <a:close/>
                </a:path>
              </a:pathLst>
            </a:custGeom>
            <a:solidFill>
              <a:srgbClr val="4BB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932330" y="3340359"/>
              <a:ext cx="3666931" cy="2183363"/>
            </a:xfrm>
            <a:prstGeom prst="rect">
              <a:avLst/>
            </a:prstGeom>
            <a:solidFill>
              <a:srgbClr val="68D64A"/>
            </a:solidFill>
            <a:ln>
              <a:noFill/>
            </a:ln>
            <a:effectLst>
              <a:outerShdw dist="381000" dir="4560000" sx="89000" sy="89000" algn="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288000" rIns="108000" bIns="180000" rtlCol="0" anchor="t" anchorCtr="0"/>
            <a:lstStyle/>
            <a:p>
              <a:pPr algn="l"/>
              <a:endParaRPr lang="en-GB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Rod Crook, Director, Ascertia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 years of security relevant experience architecting solutions that secure transactions, documents and data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Ascertia is a global leader in delivering high-trust e-security products and solutions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Experienced in working with partners and clients in </a:t>
            </a:r>
            <a:b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Europe, the Americas, Middle East, Africa and Asia 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Delivering solutions to various organisations, including governments, financials,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telcos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petrochemicals …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Creating effective solutions 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Focused on security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Ensuring flexibility 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Optimising the user experience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Sensible pricing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4AA9E7-61A0-4A5F-9B69-5E0DE9D87E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46795" y="3390500"/>
            <a:ext cx="3514515" cy="18414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Ethics:</a:t>
            </a:r>
          </a:p>
          <a:p>
            <a:pPr marL="18256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Long term relationships </a:t>
            </a:r>
            <a:b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short term gains</a:t>
            </a:r>
          </a:p>
          <a:p>
            <a:pPr marL="18256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Continuous support with no arbitrary product termination decisions</a:t>
            </a:r>
          </a:p>
          <a:p>
            <a:pPr marL="18256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Pct val="75000"/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Being trusted to deliver </a:t>
            </a:r>
            <a:b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provide on-going support/update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9795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Business Requirements Sources</a:t>
            </a:r>
          </a:p>
        </p:txBody>
      </p:sp>
      <p:grpSp>
        <p:nvGrpSpPr>
          <p:cNvPr id="6" name="Group 205"/>
          <p:cNvGrpSpPr>
            <a:grpSpLocks/>
          </p:cNvGrpSpPr>
          <p:nvPr/>
        </p:nvGrpSpPr>
        <p:grpSpPr bwMode="auto">
          <a:xfrm>
            <a:off x="998538" y="1289050"/>
            <a:ext cx="10055225" cy="4964113"/>
            <a:chOff x="629" y="812"/>
            <a:chExt cx="6334" cy="312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809" y="3137"/>
              <a:ext cx="224" cy="223"/>
            </a:xfrm>
            <a:custGeom>
              <a:avLst/>
              <a:gdLst>
                <a:gd name="T0" fmla="*/ 40 w 107"/>
                <a:gd name="T1" fmla="*/ 102 h 107"/>
                <a:gd name="T2" fmla="*/ 44 w 107"/>
                <a:gd name="T3" fmla="*/ 99 h 107"/>
                <a:gd name="T4" fmla="*/ 49 w 107"/>
                <a:gd name="T5" fmla="*/ 105 h 107"/>
                <a:gd name="T6" fmla="*/ 60 w 107"/>
                <a:gd name="T7" fmla="*/ 105 h 107"/>
                <a:gd name="T8" fmla="*/ 65 w 107"/>
                <a:gd name="T9" fmla="*/ 100 h 107"/>
                <a:gd name="T10" fmla="*/ 65 w 107"/>
                <a:gd name="T11" fmla="*/ 44 h 107"/>
                <a:gd name="T12" fmla="*/ 74 w 107"/>
                <a:gd name="T13" fmla="*/ 41 h 107"/>
                <a:gd name="T14" fmla="*/ 74 w 107"/>
                <a:gd name="T15" fmla="*/ 12 h 107"/>
                <a:gd name="T16" fmla="*/ 81 w 107"/>
                <a:gd name="T17" fmla="*/ 11 h 107"/>
                <a:gd name="T18" fmla="*/ 91 w 107"/>
                <a:gd name="T19" fmla="*/ 8 h 107"/>
                <a:gd name="T20" fmla="*/ 95 w 107"/>
                <a:gd name="T21" fmla="*/ 11 h 107"/>
                <a:gd name="T22" fmla="*/ 101 w 107"/>
                <a:gd name="T23" fmla="*/ 8 h 107"/>
                <a:gd name="T24" fmla="*/ 107 w 107"/>
                <a:gd name="T25" fmla="*/ 7 h 107"/>
                <a:gd name="T26" fmla="*/ 106 w 107"/>
                <a:gd name="T27" fmla="*/ 5 h 107"/>
                <a:gd name="T28" fmla="*/ 89 w 107"/>
                <a:gd name="T29" fmla="*/ 6 h 107"/>
                <a:gd name="T30" fmla="*/ 76 w 107"/>
                <a:gd name="T31" fmla="*/ 7 h 107"/>
                <a:gd name="T32" fmla="*/ 57 w 107"/>
                <a:gd name="T33" fmla="*/ 7 h 107"/>
                <a:gd name="T34" fmla="*/ 54 w 107"/>
                <a:gd name="T35" fmla="*/ 4 h 107"/>
                <a:gd name="T36" fmla="*/ 25 w 107"/>
                <a:gd name="T37" fmla="*/ 4 h 107"/>
                <a:gd name="T38" fmla="*/ 18 w 107"/>
                <a:gd name="T39" fmla="*/ 2 h 107"/>
                <a:gd name="T40" fmla="*/ 10 w 107"/>
                <a:gd name="T41" fmla="*/ 1 h 107"/>
                <a:gd name="T42" fmla="*/ 6 w 107"/>
                <a:gd name="T43" fmla="*/ 0 h 107"/>
                <a:gd name="T44" fmla="*/ 3 w 107"/>
                <a:gd name="T45" fmla="*/ 2 h 107"/>
                <a:gd name="T46" fmla="*/ 0 w 107"/>
                <a:gd name="T47" fmla="*/ 2 h 107"/>
                <a:gd name="T48" fmla="*/ 5 w 107"/>
                <a:gd name="T49" fmla="*/ 13 h 107"/>
                <a:gd name="T50" fmla="*/ 13 w 107"/>
                <a:gd name="T51" fmla="*/ 31 h 107"/>
                <a:gd name="T52" fmla="*/ 22 w 107"/>
                <a:gd name="T53" fmla="*/ 48 h 107"/>
                <a:gd name="T54" fmla="*/ 22 w 107"/>
                <a:gd name="T55" fmla="*/ 62 h 107"/>
                <a:gd name="T56" fmla="*/ 25 w 107"/>
                <a:gd name="T57" fmla="*/ 76 h 107"/>
                <a:gd name="T58" fmla="*/ 31 w 107"/>
                <a:gd name="T59" fmla="*/ 96 h 107"/>
                <a:gd name="T60" fmla="*/ 36 w 107"/>
                <a:gd name="T61" fmla="*/ 103 h 107"/>
                <a:gd name="T62" fmla="*/ 40 w 107"/>
                <a:gd name="T6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07">
                  <a:moveTo>
                    <a:pt x="40" y="102"/>
                  </a:moveTo>
                  <a:cubicBezTo>
                    <a:pt x="40" y="100"/>
                    <a:pt x="43" y="97"/>
                    <a:pt x="44" y="99"/>
                  </a:cubicBezTo>
                  <a:cubicBezTo>
                    <a:pt x="46" y="102"/>
                    <a:pt x="45" y="105"/>
                    <a:pt x="49" y="105"/>
                  </a:cubicBezTo>
                  <a:cubicBezTo>
                    <a:pt x="52" y="105"/>
                    <a:pt x="59" y="107"/>
                    <a:pt x="60" y="105"/>
                  </a:cubicBezTo>
                  <a:cubicBezTo>
                    <a:pt x="61" y="104"/>
                    <a:pt x="65" y="102"/>
                    <a:pt x="65" y="100"/>
                  </a:cubicBezTo>
                  <a:cubicBezTo>
                    <a:pt x="65" y="97"/>
                    <a:pt x="65" y="46"/>
                    <a:pt x="65" y="44"/>
                  </a:cubicBezTo>
                  <a:cubicBezTo>
                    <a:pt x="65" y="42"/>
                    <a:pt x="74" y="44"/>
                    <a:pt x="74" y="41"/>
                  </a:cubicBezTo>
                  <a:cubicBezTo>
                    <a:pt x="74" y="38"/>
                    <a:pt x="74" y="12"/>
                    <a:pt x="74" y="12"/>
                  </a:cubicBezTo>
                  <a:cubicBezTo>
                    <a:pt x="74" y="12"/>
                    <a:pt x="80" y="11"/>
                    <a:pt x="81" y="11"/>
                  </a:cubicBezTo>
                  <a:cubicBezTo>
                    <a:pt x="83" y="10"/>
                    <a:pt x="89" y="7"/>
                    <a:pt x="91" y="8"/>
                  </a:cubicBezTo>
                  <a:cubicBezTo>
                    <a:pt x="92" y="9"/>
                    <a:pt x="94" y="13"/>
                    <a:pt x="95" y="11"/>
                  </a:cubicBezTo>
                  <a:cubicBezTo>
                    <a:pt x="96" y="10"/>
                    <a:pt x="99" y="8"/>
                    <a:pt x="101" y="8"/>
                  </a:cubicBezTo>
                  <a:cubicBezTo>
                    <a:pt x="103" y="8"/>
                    <a:pt x="105" y="7"/>
                    <a:pt x="107" y="7"/>
                  </a:cubicBezTo>
                  <a:cubicBezTo>
                    <a:pt x="107" y="6"/>
                    <a:pt x="106" y="5"/>
                    <a:pt x="106" y="5"/>
                  </a:cubicBezTo>
                  <a:cubicBezTo>
                    <a:pt x="106" y="3"/>
                    <a:pt x="91" y="5"/>
                    <a:pt x="89" y="6"/>
                  </a:cubicBezTo>
                  <a:cubicBezTo>
                    <a:pt x="86" y="7"/>
                    <a:pt x="78" y="8"/>
                    <a:pt x="76" y="7"/>
                  </a:cubicBezTo>
                  <a:cubicBezTo>
                    <a:pt x="73" y="6"/>
                    <a:pt x="57" y="7"/>
                    <a:pt x="57" y="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28" y="4"/>
                    <a:pt x="25" y="4"/>
                  </a:cubicBezTo>
                  <a:cubicBezTo>
                    <a:pt x="22" y="4"/>
                    <a:pt x="20" y="3"/>
                    <a:pt x="18" y="2"/>
                  </a:cubicBezTo>
                  <a:cubicBezTo>
                    <a:pt x="15" y="0"/>
                    <a:pt x="13" y="0"/>
                    <a:pt x="10" y="1"/>
                  </a:cubicBezTo>
                  <a:cubicBezTo>
                    <a:pt x="7" y="3"/>
                    <a:pt x="8" y="0"/>
                    <a:pt x="6" y="0"/>
                  </a:cubicBezTo>
                  <a:cubicBezTo>
                    <a:pt x="4" y="0"/>
                    <a:pt x="3" y="2"/>
                    <a:pt x="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10"/>
                    <a:pt x="5" y="13"/>
                  </a:cubicBezTo>
                  <a:cubicBezTo>
                    <a:pt x="8" y="17"/>
                    <a:pt x="11" y="25"/>
                    <a:pt x="13" y="31"/>
                  </a:cubicBezTo>
                  <a:cubicBezTo>
                    <a:pt x="15" y="37"/>
                    <a:pt x="20" y="44"/>
                    <a:pt x="22" y="48"/>
                  </a:cubicBezTo>
                  <a:cubicBezTo>
                    <a:pt x="23" y="53"/>
                    <a:pt x="21" y="59"/>
                    <a:pt x="22" y="62"/>
                  </a:cubicBezTo>
                  <a:cubicBezTo>
                    <a:pt x="23" y="65"/>
                    <a:pt x="24" y="70"/>
                    <a:pt x="25" y="76"/>
                  </a:cubicBezTo>
                  <a:cubicBezTo>
                    <a:pt x="26" y="81"/>
                    <a:pt x="26" y="92"/>
                    <a:pt x="31" y="96"/>
                  </a:cubicBezTo>
                  <a:cubicBezTo>
                    <a:pt x="33" y="98"/>
                    <a:pt x="34" y="100"/>
                    <a:pt x="36" y="103"/>
                  </a:cubicBezTo>
                  <a:cubicBezTo>
                    <a:pt x="38" y="103"/>
                    <a:pt x="40" y="103"/>
                    <a:pt x="40" y="10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033" y="3112"/>
              <a:ext cx="140" cy="121"/>
            </a:xfrm>
            <a:custGeom>
              <a:avLst/>
              <a:gdLst>
                <a:gd name="T0" fmla="*/ 45 w 67"/>
                <a:gd name="T1" fmla="*/ 3 h 58"/>
                <a:gd name="T2" fmla="*/ 43 w 67"/>
                <a:gd name="T3" fmla="*/ 0 h 58"/>
                <a:gd name="T4" fmla="*/ 36 w 67"/>
                <a:gd name="T5" fmla="*/ 0 h 58"/>
                <a:gd name="T6" fmla="*/ 32 w 67"/>
                <a:gd name="T7" fmla="*/ 4 h 58"/>
                <a:gd name="T8" fmla="*/ 24 w 67"/>
                <a:gd name="T9" fmla="*/ 10 h 58"/>
                <a:gd name="T10" fmla="*/ 15 w 67"/>
                <a:gd name="T11" fmla="*/ 20 h 58"/>
                <a:gd name="T12" fmla="*/ 4 w 67"/>
                <a:gd name="T13" fmla="*/ 18 h 58"/>
                <a:gd name="T14" fmla="*/ 0 w 67"/>
                <a:gd name="T15" fmla="*/ 19 h 58"/>
                <a:gd name="T16" fmla="*/ 5 w 67"/>
                <a:gd name="T17" fmla="*/ 23 h 58"/>
                <a:gd name="T18" fmla="*/ 9 w 67"/>
                <a:gd name="T19" fmla="*/ 34 h 58"/>
                <a:gd name="T20" fmla="*/ 18 w 67"/>
                <a:gd name="T21" fmla="*/ 39 h 58"/>
                <a:gd name="T22" fmla="*/ 21 w 67"/>
                <a:gd name="T23" fmla="*/ 46 h 58"/>
                <a:gd name="T24" fmla="*/ 27 w 67"/>
                <a:gd name="T25" fmla="*/ 52 h 58"/>
                <a:gd name="T26" fmla="*/ 33 w 67"/>
                <a:gd name="T27" fmla="*/ 55 h 58"/>
                <a:gd name="T28" fmla="*/ 41 w 67"/>
                <a:gd name="T29" fmla="*/ 57 h 58"/>
                <a:gd name="T30" fmla="*/ 51 w 67"/>
                <a:gd name="T31" fmla="*/ 58 h 58"/>
                <a:gd name="T32" fmla="*/ 59 w 67"/>
                <a:gd name="T33" fmla="*/ 50 h 58"/>
                <a:gd name="T34" fmla="*/ 61 w 67"/>
                <a:gd name="T35" fmla="*/ 42 h 58"/>
                <a:gd name="T36" fmla="*/ 66 w 67"/>
                <a:gd name="T37" fmla="*/ 35 h 58"/>
                <a:gd name="T38" fmla="*/ 63 w 67"/>
                <a:gd name="T39" fmla="*/ 29 h 58"/>
                <a:gd name="T40" fmla="*/ 66 w 67"/>
                <a:gd name="T41" fmla="*/ 22 h 58"/>
                <a:gd name="T42" fmla="*/ 65 w 67"/>
                <a:gd name="T43" fmla="*/ 9 h 58"/>
                <a:gd name="T44" fmla="*/ 56 w 67"/>
                <a:gd name="T45" fmla="*/ 5 h 58"/>
                <a:gd name="T46" fmla="*/ 45 w 67"/>
                <a:gd name="T4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58">
                  <a:moveTo>
                    <a:pt x="45" y="3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1"/>
                    <a:pt x="32" y="3"/>
                    <a:pt x="32" y="4"/>
                  </a:cubicBezTo>
                  <a:cubicBezTo>
                    <a:pt x="32" y="6"/>
                    <a:pt x="27" y="9"/>
                    <a:pt x="24" y="10"/>
                  </a:cubicBezTo>
                  <a:cubicBezTo>
                    <a:pt x="21" y="11"/>
                    <a:pt x="17" y="19"/>
                    <a:pt x="15" y="20"/>
                  </a:cubicBezTo>
                  <a:cubicBezTo>
                    <a:pt x="13" y="21"/>
                    <a:pt x="6" y="18"/>
                    <a:pt x="4" y="18"/>
                  </a:cubicBezTo>
                  <a:cubicBezTo>
                    <a:pt x="3" y="18"/>
                    <a:pt x="2" y="18"/>
                    <a:pt x="0" y="19"/>
                  </a:cubicBezTo>
                  <a:cubicBezTo>
                    <a:pt x="1" y="21"/>
                    <a:pt x="4" y="23"/>
                    <a:pt x="5" y="23"/>
                  </a:cubicBezTo>
                  <a:cubicBezTo>
                    <a:pt x="6" y="23"/>
                    <a:pt x="7" y="32"/>
                    <a:pt x="9" y="34"/>
                  </a:cubicBezTo>
                  <a:cubicBezTo>
                    <a:pt x="12" y="35"/>
                    <a:pt x="18" y="38"/>
                    <a:pt x="18" y="39"/>
                  </a:cubicBezTo>
                  <a:cubicBezTo>
                    <a:pt x="18" y="41"/>
                    <a:pt x="21" y="43"/>
                    <a:pt x="21" y="46"/>
                  </a:cubicBezTo>
                  <a:cubicBezTo>
                    <a:pt x="21" y="48"/>
                    <a:pt x="25" y="52"/>
                    <a:pt x="27" y="52"/>
                  </a:cubicBezTo>
                  <a:cubicBezTo>
                    <a:pt x="33" y="51"/>
                    <a:pt x="33" y="54"/>
                    <a:pt x="33" y="55"/>
                  </a:cubicBezTo>
                  <a:cubicBezTo>
                    <a:pt x="33" y="57"/>
                    <a:pt x="40" y="55"/>
                    <a:pt x="41" y="57"/>
                  </a:cubicBezTo>
                  <a:cubicBezTo>
                    <a:pt x="42" y="58"/>
                    <a:pt x="49" y="58"/>
                    <a:pt x="51" y="58"/>
                  </a:cubicBezTo>
                  <a:cubicBezTo>
                    <a:pt x="54" y="56"/>
                    <a:pt x="58" y="52"/>
                    <a:pt x="59" y="50"/>
                  </a:cubicBezTo>
                  <a:cubicBezTo>
                    <a:pt x="61" y="47"/>
                    <a:pt x="60" y="43"/>
                    <a:pt x="61" y="42"/>
                  </a:cubicBezTo>
                  <a:cubicBezTo>
                    <a:pt x="63" y="41"/>
                    <a:pt x="67" y="36"/>
                    <a:pt x="66" y="35"/>
                  </a:cubicBezTo>
                  <a:cubicBezTo>
                    <a:pt x="64" y="35"/>
                    <a:pt x="66" y="31"/>
                    <a:pt x="63" y="29"/>
                  </a:cubicBezTo>
                  <a:cubicBezTo>
                    <a:pt x="61" y="27"/>
                    <a:pt x="66" y="26"/>
                    <a:pt x="66" y="22"/>
                  </a:cubicBezTo>
                  <a:cubicBezTo>
                    <a:pt x="65" y="18"/>
                    <a:pt x="66" y="9"/>
                    <a:pt x="65" y="9"/>
                  </a:cubicBezTo>
                  <a:cubicBezTo>
                    <a:pt x="64" y="8"/>
                    <a:pt x="59" y="7"/>
                    <a:pt x="56" y="5"/>
                  </a:cubicBezTo>
                  <a:cubicBezTo>
                    <a:pt x="52" y="3"/>
                    <a:pt x="45" y="3"/>
                    <a:pt x="45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945" y="3151"/>
              <a:ext cx="157" cy="170"/>
            </a:xfrm>
            <a:custGeom>
              <a:avLst/>
              <a:gdLst>
                <a:gd name="T0" fmla="*/ 69 w 75"/>
                <a:gd name="T1" fmla="*/ 33 h 81"/>
                <a:gd name="T2" fmla="*/ 63 w 75"/>
                <a:gd name="T3" fmla="*/ 27 h 81"/>
                <a:gd name="T4" fmla="*/ 60 w 75"/>
                <a:gd name="T5" fmla="*/ 20 h 81"/>
                <a:gd name="T6" fmla="*/ 51 w 75"/>
                <a:gd name="T7" fmla="*/ 15 h 81"/>
                <a:gd name="T8" fmla="*/ 47 w 75"/>
                <a:gd name="T9" fmla="*/ 4 h 81"/>
                <a:gd name="T10" fmla="*/ 42 w 75"/>
                <a:gd name="T11" fmla="*/ 0 h 81"/>
                <a:gd name="T12" fmla="*/ 36 w 75"/>
                <a:gd name="T13" fmla="*/ 1 h 81"/>
                <a:gd name="T14" fmla="*/ 30 w 75"/>
                <a:gd name="T15" fmla="*/ 4 h 81"/>
                <a:gd name="T16" fmla="*/ 26 w 75"/>
                <a:gd name="T17" fmla="*/ 1 h 81"/>
                <a:gd name="T18" fmla="*/ 16 w 75"/>
                <a:gd name="T19" fmla="*/ 4 h 81"/>
                <a:gd name="T20" fmla="*/ 9 w 75"/>
                <a:gd name="T21" fmla="*/ 5 h 81"/>
                <a:gd name="T22" fmla="*/ 9 w 75"/>
                <a:gd name="T23" fmla="*/ 34 h 81"/>
                <a:gd name="T24" fmla="*/ 0 w 75"/>
                <a:gd name="T25" fmla="*/ 37 h 81"/>
                <a:gd name="T26" fmla="*/ 0 w 75"/>
                <a:gd name="T27" fmla="*/ 62 h 81"/>
                <a:gd name="T28" fmla="*/ 4 w 75"/>
                <a:gd name="T29" fmla="*/ 64 h 81"/>
                <a:gd name="T30" fmla="*/ 7 w 75"/>
                <a:gd name="T31" fmla="*/ 74 h 81"/>
                <a:gd name="T32" fmla="*/ 5 w 75"/>
                <a:gd name="T33" fmla="*/ 76 h 81"/>
                <a:gd name="T34" fmla="*/ 7 w 75"/>
                <a:gd name="T35" fmla="*/ 80 h 81"/>
                <a:gd name="T36" fmla="*/ 15 w 75"/>
                <a:gd name="T37" fmla="*/ 79 h 81"/>
                <a:gd name="T38" fmla="*/ 23 w 75"/>
                <a:gd name="T39" fmla="*/ 70 h 81"/>
                <a:gd name="T40" fmla="*/ 28 w 75"/>
                <a:gd name="T41" fmla="*/ 66 h 81"/>
                <a:gd name="T42" fmla="*/ 38 w 75"/>
                <a:gd name="T43" fmla="*/ 69 h 81"/>
                <a:gd name="T44" fmla="*/ 46 w 75"/>
                <a:gd name="T45" fmla="*/ 65 h 81"/>
                <a:gd name="T46" fmla="*/ 50 w 75"/>
                <a:gd name="T47" fmla="*/ 59 h 81"/>
                <a:gd name="T48" fmla="*/ 57 w 75"/>
                <a:gd name="T49" fmla="*/ 54 h 81"/>
                <a:gd name="T50" fmla="*/ 60 w 75"/>
                <a:gd name="T51" fmla="*/ 48 h 81"/>
                <a:gd name="T52" fmla="*/ 67 w 75"/>
                <a:gd name="T53" fmla="*/ 43 h 81"/>
                <a:gd name="T54" fmla="*/ 72 w 75"/>
                <a:gd name="T55" fmla="*/ 40 h 81"/>
                <a:gd name="T56" fmla="*/ 75 w 75"/>
                <a:gd name="T57" fmla="*/ 36 h 81"/>
                <a:gd name="T58" fmla="*/ 75 w 75"/>
                <a:gd name="T59" fmla="*/ 36 h 81"/>
                <a:gd name="T60" fmla="*/ 69 w 75"/>
                <a:gd name="T61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81">
                  <a:moveTo>
                    <a:pt x="69" y="33"/>
                  </a:moveTo>
                  <a:cubicBezTo>
                    <a:pt x="67" y="33"/>
                    <a:pt x="63" y="29"/>
                    <a:pt x="63" y="27"/>
                  </a:cubicBezTo>
                  <a:cubicBezTo>
                    <a:pt x="63" y="24"/>
                    <a:pt x="60" y="22"/>
                    <a:pt x="60" y="20"/>
                  </a:cubicBezTo>
                  <a:cubicBezTo>
                    <a:pt x="60" y="19"/>
                    <a:pt x="54" y="16"/>
                    <a:pt x="51" y="15"/>
                  </a:cubicBezTo>
                  <a:cubicBezTo>
                    <a:pt x="49" y="13"/>
                    <a:pt x="48" y="4"/>
                    <a:pt x="47" y="4"/>
                  </a:cubicBezTo>
                  <a:cubicBezTo>
                    <a:pt x="46" y="4"/>
                    <a:pt x="43" y="2"/>
                    <a:pt x="42" y="0"/>
                  </a:cubicBezTo>
                  <a:cubicBezTo>
                    <a:pt x="40" y="0"/>
                    <a:pt x="38" y="1"/>
                    <a:pt x="36" y="1"/>
                  </a:cubicBezTo>
                  <a:cubicBezTo>
                    <a:pt x="34" y="1"/>
                    <a:pt x="31" y="3"/>
                    <a:pt x="30" y="4"/>
                  </a:cubicBezTo>
                  <a:cubicBezTo>
                    <a:pt x="29" y="6"/>
                    <a:pt x="27" y="2"/>
                    <a:pt x="26" y="1"/>
                  </a:cubicBezTo>
                  <a:cubicBezTo>
                    <a:pt x="24" y="0"/>
                    <a:pt x="18" y="3"/>
                    <a:pt x="16" y="4"/>
                  </a:cubicBezTo>
                  <a:cubicBezTo>
                    <a:pt x="15" y="4"/>
                    <a:pt x="9" y="5"/>
                    <a:pt x="9" y="5"/>
                  </a:cubicBezTo>
                  <a:cubicBezTo>
                    <a:pt x="9" y="5"/>
                    <a:pt x="9" y="31"/>
                    <a:pt x="9" y="34"/>
                  </a:cubicBezTo>
                  <a:cubicBezTo>
                    <a:pt x="9" y="37"/>
                    <a:pt x="0" y="35"/>
                    <a:pt x="0" y="37"/>
                  </a:cubicBezTo>
                  <a:cubicBezTo>
                    <a:pt x="0" y="38"/>
                    <a:pt x="0" y="50"/>
                    <a:pt x="0" y="62"/>
                  </a:cubicBezTo>
                  <a:cubicBezTo>
                    <a:pt x="2" y="63"/>
                    <a:pt x="4" y="63"/>
                    <a:pt x="4" y="64"/>
                  </a:cubicBezTo>
                  <a:cubicBezTo>
                    <a:pt x="5" y="67"/>
                    <a:pt x="7" y="72"/>
                    <a:pt x="7" y="74"/>
                  </a:cubicBezTo>
                  <a:cubicBezTo>
                    <a:pt x="6" y="75"/>
                    <a:pt x="5" y="74"/>
                    <a:pt x="5" y="76"/>
                  </a:cubicBezTo>
                  <a:cubicBezTo>
                    <a:pt x="5" y="77"/>
                    <a:pt x="4" y="80"/>
                    <a:pt x="7" y="80"/>
                  </a:cubicBezTo>
                  <a:cubicBezTo>
                    <a:pt x="9" y="80"/>
                    <a:pt x="13" y="81"/>
                    <a:pt x="15" y="79"/>
                  </a:cubicBezTo>
                  <a:cubicBezTo>
                    <a:pt x="17" y="77"/>
                    <a:pt x="22" y="73"/>
                    <a:pt x="23" y="70"/>
                  </a:cubicBezTo>
                  <a:cubicBezTo>
                    <a:pt x="23" y="68"/>
                    <a:pt x="24" y="63"/>
                    <a:pt x="28" y="66"/>
                  </a:cubicBezTo>
                  <a:cubicBezTo>
                    <a:pt x="33" y="69"/>
                    <a:pt x="33" y="69"/>
                    <a:pt x="38" y="69"/>
                  </a:cubicBezTo>
                  <a:cubicBezTo>
                    <a:pt x="44" y="69"/>
                    <a:pt x="45" y="69"/>
                    <a:pt x="46" y="65"/>
                  </a:cubicBezTo>
                  <a:cubicBezTo>
                    <a:pt x="47" y="62"/>
                    <a:pt x="46" y="59"/>
                    <a:pt x="50" y="59"/>
                  </a:cubicBezTo>
                  <a:cubicBezTo>
                    <a:pt x="53" y="59"/>
                    <a:pt x="57" y="56"/>
                    <a:pt x="57" y="54"/>
                  </a:cubicBezTo>
                  <a:cubicBezTo>
                    <a:pt x="57" y="52"/>
                    <a:pt x="58" y="48"/>
                    <a:pt x="60" y="48"/>
                  </a:cubicBezTo>
                  <a:cubicBezTo>
                    <a:pt x="62" y="48"/>
                    <a:pt x="67" y="46"/>
                    <a:pt x="67" y="43"/>
                  </a:cubicBezTo>
                  <a:cubicBezTo>
                    <a:pt x="68" y="41"/>
                    <a:pt x="71" y="42"/>
                    <a:pt x="72" y="40"/>
                  </a:cubicBezTo>
                  <a:cubicBezTo>
                    <a:pt x="73" y="40"/>
                    <a:pt x="74" y="38"/>
                    <a:pt x="75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5"/>
                    <a:pt x="75" y="32"/>
                    <a:pt x="69" y="3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4131" y="3298"/>
              <a:ext cx="23" cy="29"/>
            </a:xfrm>
            <a:custGeom>
              <a:avLst/>
              <a:gdLst>
                <a:gd name="T0" fmla="*/ 5 w 11"/>
                <a:gd name="T1" fmla="*/ 0 h 14"/>
                <a:gd name="T2" fmla="*/ 0 w 11"/>
                <a:gd name="T3" fmla="*/ 6 h 14"/>
                <a:gd name="T4" fmla="*/ 5 w 11"/>
                <a:gd name="T5" fmla="*/ 14 h 14"/>
                <a:gd name="T6" fmla="*/ 9 w 11"/>
                <a:gd name="T7" fmla="*/ 12 h 14"/>
                <a:gd name="T8" fmla="*/ 11 w 11"/>
                <a:gd name="T9" fmla="*/ 10 h 14"/>
                <a:gd name="T10" fmla="*/ 10 w 11"/>
                <a:gd name="T11" fmla="*/ 2 h 14"/>
                <a:gd name="T12" fmla="*/ 5 w 1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3" y="0"/>
                    <a:pt x="0" y="5"/>
                    <a:pt x="0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7" y="14"/>
                    <a:pt x="9" y="14"/>
                    <a:pt x="9" y="12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1" y="8"/>
                    <a:pt x="10" y="4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4066" y="3348"/>
              <a:ext cx="40" cy="42"/>
            </a:xfrm>
            <a:custGeom>
              <a:avLst/>
              <a:gdLst>
                <a:gd name="T0" fmla="*/ 14 w 19"/>
                <a:gd name="T1" fmla="*/ 2 h 20"/>
                <a:gd name="T2" fmla="*/ 5 w 19"/>
                <a:gd name="T3" fmla="*/ 5 h 20"/>
                <a:gd name="T4" fmla="*/ 0 w 19"/>
                <a:gd name="T5" fmla="*/ 13 h 20"/>
                <a:gd name="T6" fmla="*/ 5 w 19"/>
                <a:gd name="T7" fmla="*/ 20 h 20"/>
                <a:gd name="T8" fmla="*/ 9 w 19"/>
                <a:gd name="T9" fmla="*/ 20 h 20"/>
                <a:gd name="T10" fmla="*/ 11 w 19"/>
                <a:gd name="T11" fmla="*/ 16 h 20"/>
                <a:gd name="T12" fmla="*/ 16 w 19"/>
                <a:gd name="T13" fmla="*/ 14 h 20"/>
                <a:gd name="T14" fmla="*/ 19 w 19"/>
                <a:gd name="T15" fmla="*/ 8 h 20"/>
                <a:gd name="T16" fmla="*/ 14 w 1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14" y="2"/>
                  </a:moveTo>
                  <a:cubicBezTo>
                    <a:pt x="13" y="0"/>
                    <a:pt x="6" y="3"/>
                    <a:pt x="5" y="5"/>
                  </a:cubicBezTo>
                  <a:cubicBezTo>
                    <a:pt x="4" y="7"/>
                    <a:pt x="0" y="13"/>
                    <a:pt x="0" y="1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10" y="18"/>
                    <a:pt x="11" y="16"/>
                  </a:cubicBezTo>
                  <a:cubicBezTo>
                    <a:pt x="12" y="14"/>
                    <a:pt x="16" y="16"/>
                    <a:pt x="16" y="14"/>
                  </a:cubicBezTo>
                  <a:cubicBezTo>
                    <a:pt x="16" y="12"/>
                    <a:pt x="19" y="10"/>
                    <a:pt x="19" y="8"/>
                  </a:cubicBezTo>
                  <a:cubicBezTo>
                    <a:pt x="19" y="6"/>
                    <a:pt x="15" y="4"/>
                    <a:pt x="14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"/>
            <p:cNvSpPr>
              <a:spLocks noEditPoints="1"/>
            </p:cNvSpPr>
            <p:nvPr/>
          </p:nvSpPr>
          <p:spPr bwMode="auto">
            <a:xfrm>
              <a:off x="3885" y="3227"/>
              <a:ext cx="281" cy="248"/>
            </a:xfrm>
            <a:custGeom>
              <a:avLst/>
              <a:gdLst>
                <a:gd name="T0" fmla="*/ 129 w 135"/>
                <a:gd name="T1" fmla="*/ 44 h 119"/>
                <a:gd name="T2" fmla="*/ 129 w 135"/>
                <a:gd name="T3" fmla="*/ 44 h 119"/>
                <a:gd name="T4" fmla="*/ 127 w 135"/>
                <a:gd name="T5" fmla="*/ 46 h 119"/>
                <a:gd name="T6" fmla="*/ 123 w 135"/>
                <a:gd name="T7" fmla="*/ 48 h 119"/>
                <a:gd name="T8" fmla="*/ 118 w 135"/>
                <a:gd name="T9" fmla="*/ 40 h 119"/>
                <a:gd name="T10" fmla="*/ 123 w 135"/>
                <a:gd name="T11" fmla="*/ 34 h 119"/>
                <a:gd name="T12" fmla="*/ 128 w 135"/>
                <a:gd name="T13" fmla="*/ 36 h 119"/>
                <a:gd name="T14" fmla="*/ 128 w 135"/>
                <a:gd name="T15" fmla="*/ 35 h 119"/>
                <a:gd name="T16" fmla="*/ 127 w 135"/>
                <a:gd name="T17" fmla="*/ 19 h 119"/>
                <a:gd name="T18" fmla="*/ 122 w 135"/>
                <a:gd name="T19" fmla="*/ 4 h 119"/>
                <a:gd name="T20" fmla="*/ 112 w 135"/>
                <a:gd name="T21" fmla="*/ 2 h 119"/>
                <a:gd name="T22" fmla="*/ 104 w 135"/>
                <a:gd name="T23" fmla="*/ 0 h 119"/>
                <a:gd name="T24" fmla="*/ 101 w 135"/>
                <a:gd name="T25" fmla="*/ 4 h 119"/>
                <a:gd name="T26" fmla="*/ 96 w 135"/>
                <a:gd name="T27" fmla="*/ 7 h 119"/>
                <a:gd name="T28" fmla="*/ 89 w 135"/>
                <a:gd name="T29" fmla="*/ 12 h 119"/>
                <a:gd name="T30" fmla="*/ 86 w 135"/>
                <a:gd name="T31" fmla="*/ 18 h 119"/>
                <a:gd name="T32" fmla="*/ 79 w 135"/>
                <a:gd name="T33" fmla="*/ 23 h 119"/>
                <a:gd name="T34" fmla="*/ 75 w 135"/>
                <a:gd name="T35" fmla="*/ 29 h 119"/>
                <a:gd name="T36" fmla="*/ 67 w 135"/>
                <a:gd name="T37" fmla="*/ 33 h 119"/>
                <a:gd name="T38" fmla="*/ 57 w 135"/>
                <a:gd name="T39" fmla="*/ 30 h 119"/>
                <a:gd name="T40" fmla="*/ 52 w 135"/>
                <a:gd name="T41" fmla="*/ 34 h 119"/>
                <a:gd name="T42" fmla="*/ 44 w 135"/>
                <a:gd name="T43" fmla="*/ 43 h 119"/>
                <a:gd name="T44" fmla="*/ 36 w 135"/>
                <a:gd name="T45" fmla="*/ 44 h 119"/>
                <a:gd name="T46" fmla="*/ 34 w 135"/>
                <a:gd name="T47" fmla="*/ 40 h 119"/>
                <a:gd name="T48" fmla="*/ 36 w 135"/>
                <a:gd name="T49" fmla="*/ 38 h 119"/>
                <a:gd name="T50" fmla="*/ 33 w 135"/>
                <a:gd name="T51" fmla="*/ 28 h 119"/>
                <a:gd name="T52" fmla="*/ 29 w 135"/>
                <a:gd name="T53" fmla="*/ 26 h 119"/>
                <a:gd name="T54" fmla="*/ 29 w 135"/>
                <a:gd name="T55" fmla="*/ 57 h 119"/>
                <a:gd name="T56" fmla="*/ 24 w 135"/>
                <a:gd name="T57" fmla="*/ 62 h 119"/>
                <a:gd name="T58" fmla="*/ 13 w 135"/>
                <a:gd name="T59" fmla="*/ 62 h 119"/>
                <a:gd name="T60" fmla="*/ 8 w 135"/>
                <a:gd name="T61" fmla="*/ 56 h 119"/>
                <a:gd name="T62" fmla="*/ 4 w 135"/>
                <a:gd name="T63" fmla="*/ 59 h 119"/>
                <a:gd name="T64" fmla="*/ 0 w 135"/>
                <a:gd name="T65" fmla="*/ 60 h 119"/>
                <a:gd name="T66" fmla="*/ 6 w 135"/>
                <a:gd name="T67" fmla="*/ 73 h 119"/>
                <a:gd name="T68" fmla="*/ 14 w 135"/>
                <a:gd name="T69" fmla="*/ 90 h 119"/>
                <a:gd name="T70" fmla="*/ 14 w 135"/>
                <a:gd name="T71" fmla="*/ 98 h 119"/>
                <a:gd name="T72" fmla="*/ 15 w 135"/>
                <a:gd name="T73" fmla="*/ 105 h 119"/>
                <a:gd name="T74" fmla="*/ 17 w 135"/>
                <a:gd name="T75" fmla="*/ 112 h 119"/>
                <a:gd name="T76" fmla="*/ 21 w 135"/>
                <a:gd name="T77" fmla="*/ 114 h 119"/>
                <a:gd name="T78" fmla="*/ 25 w 135"/>
                <a:gd name="T79" fmla="*/ 117 h 119"/>
                <a:gd name="T80" fmla="*/ 31 w 135"/>
                <a:gd name="T81" fmla="*/ 117 h 119"/>
                <a:gd name="T82" fmla="*/ 41 w 135"/>
                <a:gd name="T83" fmla="*/ 114 h 119"/>
                <a:gd name="T84" fmla="*/ 48 w 135"/>
                <a:gd name="T85" fmla="*/ 111 h 119"/>
                <a:gd name="T86" fmla="*/ 61 w 135"/>
                <a:gd name="T87" fmla="*/ 111 h 119"/>
                <a:gd name="T88" fmla="*/ 70 w 135"/>
                <a:gd name="T89" fmla="*/ 110 h 119"/>
                <a:gd name="T90" fmla="*/ 75 w 135"/>
                <a:gd name="T91" fmla="*/ 109 h 119"/>
                <a:gd name="T92" fmla="*/ 82 w 135"/>
                <a:gd name="T93" fmla="*/ 107 h 119"/>
                <a:gd name="T94" fmla="*/ 99 w 135"/>
                <a:gd name="T95" fmla="*/ 96 h 119"/>
                <a:gd name="T96" fmla="*/ 119 w 135"/>
                <a:gd name="T97" fmla="*/ 71 h 119"/>
                <a:gd name="T98" fmla="*/ 131 w 135"/>
                <a:gd name="T99" fmla="*/ 58 h 119"/>
                <a:gd name="T100" fmla="*/ 135 w 135"/>
                <a:gd name="T101" fmla="*/ 44 h 119"/>
                <a:gd name="T102" fmla="*/ 129 w 135"/>
                <a:gd name="T103" fmla="*/ 44 h 119"/>
                <a:gd name="T104" fmla="*/ 103 w 135"/>
                <a:gd name="T105" fmla="*/ 72 h 119"/>
                <a:gd name="T106" fmla="*/ 98 w 135"/>
                <a:gd name="T107" fmla="*/ 74 h 119"/>
                <a:gd name="T108" fmla="*/ 96 w 135"/>
                <a:gd name="T109" fmla="*/ 78 h 119"/>
                <a:gd name="T110" fmla="*/ 92 w 135"/>
                <a:gd name="T111" fmla="*/ 78 h 119"/>
                <a:gd name="T112" fmla="*/ 87 w 135"/>
                <a:gd name="T113" fmla="*/ 71 h 119"/>
                <a:gd name="T114" fmla="*/ 92 w 135"/>
                <a:gd name="T115" fmla="*/ 63 h 119"/>
                <a:gd name="T116" fmla="*/ 101 w 135"/>
                <a:gd name="T117" fmla="*/ 60 h 119"/>
                <a:gd name="T118" fmla="*/ 106 w 135"/>
                <a:gd name="T119" fmla="*/ 66 h 119"/>
                <a:gd name="T120" fmla="*/ 103 w 135"/>
                <a:gd name="T121" fmla="*/ 7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19">
                  <a:moveTo>
                    <a:pt x="129" y="44"/>
                  </a:moveTo>
                  <a:cubicBezTo>
                    <a:pt x="129" y="44"/>
                    <a:pt x="129" y="44"/>
                    <a:pt x="129" y="44"/>
                  </a:cubicBezTo>
                  <a:cubicBezTo>
                    <a:pt x="128" y="44"/>
                    <a:pt x="128" y="45"/>
                    <a:pt x="127" y="46"/>
                  </a:cubicBezTo>
                  <a:cubicBezTo>
                    <a:pt x="127" y="48"/>
                    <a:pt x="125" y="48"/>
                    <a:pt x="123" y="48"/>
                  </a:cubicBezTo>
                  <a:cubicBezTo>
                    <a:pt x="120" y="48"/>
                    <a:pt x="118" y="41"/>
                    <a:pt x="118" y="40"/>
                  </a:cubicBezTo>
                  <a:cubicBezTo>
                    <a:pt x="118" y="39"/>
                    <a:pt x="121" y="34"/>
                    <a:pt x="123" y="34"/>
                  </a:cubicBezTo>
                  <a:cubicBezTo>
                    <a:pt x="125" y="34"/>
                    <a:pt x="127" y="35"/>
                    <a:pt x="128" y="36"/>
                  </a:cubicBezTo>
                  <a:cubicBezTo>
                    <a:pt x="128" y="36"/>
                    <a:pt x="128" y="35"/>
                    <a:pt x="128" y="35"/>
                  </a:cubicBezTo>
                  <a:cubicBezTo>
                    <a:pt x="128" y="34"/>
                    <a:pt x="130" y="21"/>
                    <a:pt x="127" y="19"/>
                  </a:cubicBezTo>
                  <a:cubicBezTo>
                    <a:pt x="125" y="18"/>
                    <a:pt x="123" y="5"/>
                    <a:pt x="122" y="4"/>
                  </a:cubicBezTo>
                  <a:cubicBezTo>
                    <a:pt x="121" y="2"/>
                    <a:pt x="113" y="3"/>
                    <a:pt x="112" y="2"/>
                  </a:cubicBezTo>
                  <a:cubicBezTo>
                    <a:pt x="111" y="0"/>
                    <a:pt x="104" y="2"/>
                    <a:pt x="104" y="0"/>
                  </a:cubicBezTo>
                  <a:cubicBezTo>
                    <a:pt x="103" y="2"/>
                    <a:pt x="102" y="4"/>
                    <a:pt x="101" y="4"/>
                  </a:cubicBezTo>
                  <a:cubicBezTo>
                    <a:pt x="100" y="6"/>
                    <a:pt x="97" y="5"/>
                    <a:pt x="96" y="7"/>
                  </a:cubicBezTo>
                  <a:cubicBezTo>
                    <a:pt x="96" y="10"/>
                    <a:pt x="91" y="12"/>
                    <a:pt x="89" y="12"/>
                  </a:cubicBezTo>
                  <a:cubicBezTo>
                    <a:pt x="87" y="12"/>
                    <a:pt x="86" y="16"/>
                    <a:pt x="86" y="18"/>
                  </a:cubicBezTo>
                  <a:cubicBezTo>
                    <a:pt x="86" y="20"/>
                    <a:pt x="82" y="23"/>
                    <a:pt x="79" y="23"/>
                  </a:cubicBezTo>
                  <a:cubicBezTo>
                    <a:pt x="75" y="23"/>
                    <a:pt x="76" y="26"/>
                    <a:pt x="75" y="29"/>
                  </a:cubicBezTo>
                  <a:cubicBezTo>
                    <a:pt x="74" y="33"/>
                    <a:pt x="73" y="33"/>
                    <a:pt x="67" y="33"/>
                  </a:cubicBezTo>
                  <a:cubicBezTo>
                    <a:pt x="62" y="33"/>
                    <a:pt x="62" y="33"/>
                    <a:pt x="57" y="30"/>
                  </a:cubicBezTo>
                  <a:cubicBezTo>
                    <a:pt x="53" y="27"/>
                    <a:pt x="52" y="32"/>
                    <a:pt x="52" y="34"/>
                  </a:cubicBezTo>
                  <a:cubicBezTo>
                    <a:pt x="51" y="37"/>
                    <a:pt x="46" y="41"/>
                    <a:pt x="44" y="43"/>
                  </a:cubicBezTo>
                  <a:cubicBezTo>
                    <a:pt x="42" y="45"/>
                    <a:pt x="38" y="44"/>
                    <a:pt x="36" y="44"/>
                  </a:cubicBezTo>
                  <a:cubicBezTo>
                    <a:pt x="33" y="44"/>
                    <a:pt x="34" y="41"/>
                    <a:pt x="34" y="40"/>
                  </a:cubicBezTo>
                  <a:cubicBezTo>
                    <a:pt x="34" y="38"/>
                    <a:pt x="35" y="39"/>
                    <a:pt x="36" y="38"/>
                  </a:cubicBezTo>
                  <a:cubicBezTo>
                    <a:pt x="36" y="36"/>
                    <a:pt x="34" y="31"/>
                    <a:pt x="33" y="28"/>
                  </a:cubicBezTo>
                  <a:cubicBezTo>
                    <a:pt x="33" y="27"/>
                    <a:pt x="31" y="27"/>
                    <a:pt x="29" y="26"/>
                  </a:cubicBezTo>
                  <a:cubicBezTo>
                    <a:pt x="29" y="40"/>
                    <a:pt x="29" y="55"/>
                    <a:pt x="29" y="57"/>
                  </a:cubicBezTo>
                  <a:cubicBezTo>
                    <a:pt x="29" y="59"/>
                    <a:pt x="25" y="61"/>
                    <a:pt x="24" y="62"/>
                  </a:cubicBezTo>
                  <a:cubicBezTo>
                    <a:pt x="23" y="64"/>
                    <a:pt x="16" y="62"/>
                    <a:pt x="13" y="62"/>
                  </a:cubicBezTo>
                  <a:cubicBezTo>
                    <a:pt x="9" y="62"/>
                    <a:pt x="10" y="59"/>
                    <a:pt x="8" y="56"/>
                  </a:cubicBezTo>
                  <a:cubicBezTo>
                    <a:pt x="7" y="54"/>
                    <a:pt x="4" y="57"/>
                    <a:pt x="4" y="59"/>
                  </a:cubicBezTo>
                  <a:cubicBezTo>
                    <a:pt x="4" y="60"/>
                    <a:pt x="2" y="60"/>
                    <a:pt x="0" y="60"/>
                  </a:cubicBezTo>
                  <a:cubicBezTo>
                    <a:pt x="3" y="64"/>
                    <a:pt x="5" y="69"/>
                    <a:pt x="6" y="73"/>
                  </a:cubicBezTo>
                  <a:cubicBezTo>
                    <a:pt x="8" y="80"/>
                    <a:pt x="13" y="86"/>
                    <a:pt x="14" y="90"/>
                  </a:cubicBezTo>
                  <a:cubicBezTo>
                    <a:pt x="16" y="94"/>
                    <a:pt x="17" y="97"/>
                    <a:pt x="14" y="98"/>
                  </a:cubicBezTo>
                  <a:cubicBezTo>
                    <a:pt x="12" y="98"/>
                    <a:pt x="12" y="100"/>
                    <a:pt x="15" y="105"/>
                  </a:cubicBezTo>
                  <a:cubicBezTo>
                    <a:pt x="17" y="109"/>
                    <a:pt x="15" y="111"/>
                    <a:pt x="17" y="112"/>
                  </a:cubicBezTo>
                  <a:cubicBezTo>
                    <a:pt x="20" y="112"/>
                    <a:pt x="19" y="114"/>
                    <a:pt x="21" y="114"/>
                  </a:cubicBezTo>
                  <a:cubicBezTo>
                    <a:pt x="23" y="114"/>
                    <a:pt x="24" y="116"/>
                    <a:pt x="25" y="117"/>
                  </a:cubicBezTo>
                  <a:cubicBezTo>
                    <a:pt x="27" y="119"/>
                    <a:pt x="29" y="119"/>
                    <a:pt x="31" y="117"/>
                  </a:cubicBezTo>
                  <a:cubicBezTo>
                    <a:pt x="32" y="115"/>
                    <a:pt x="36" y="114"/>
                    <a:pt x="41" y="114"/>
                  </a:cubicBezTo>
                  <a:cubicBezTo>
                    <a:pt x="45" y="114"/>
                    <a:pt x="44" y="113"/>
                    <a:pt x="48" y="111"/>
                  </a:cubicBezTo>
                  <a:cubicBezTo>
                    <a:pt x="53" y="110"/>
                    <a:pt x="58" y="110"/>
                    <a:pt x="61" y="111"/>
                  </a:cubicBezTo>
                  <a:cubicBezTo>
                    <a:pt x="65" y="113"/>
                    <a:pt x="68" y="111"/>
                    <a:pt x="70" y="110"/>
                  </a:cubicBezTo>
                  <a:cubicBezTo>
                    <a:pt x="71" y="109"/>
                    <a:pt x="75" y="112"/>
                    <a:pt x="75" y="109"/>
                  </a:cubicBezTo>
                  <a:cubicBezTo>
                    <a:pt x="75" y="106"/>
                    <a:pt x="79" y="107"/>
                    <a:pt x="82" y="107"/>
                  </a:cubicBezTo>
                  <a:cubicBezTo>
                    <a:pt x="85" y="107"/>
                    <a:pt x="93" y="102"/>
                    <a:pt x="99" y="96"/>
                  </a:cubicBezTo>
                  <a:cubicBezTo>
                    <a:pt x="105" y="90"/>
                    <a:pt x="116" y="77"/>
                    <a:pt x="119" y="71"/>
                  </a:cubicBezTo>
                  <a:cubicBezTo>
                    <a:pt x="123" y="65"/>
                    <a:pt x="128" y="60"/>
                    <a:pt x="131" y="58"/>
                  </a:cubicBezTo>
                  <a:cubicBezTo>
                    <a:pt x="133" y="56"/>
                    <a:pt x="135" y="49"/>
                    <a:pt x="135" y="44"/>
                  </a:cubicBezTo>
                  <a:cubicBezTo>
                    <a:pt x="132" y="44"/>
                    <a:pt x="129" y="44"/>
                    <a:pt x="129" y="44"/>
                  </a:cubicBezTo>
                  <a:close/>
                  <a:moveTo>
                    <a:pt x="103" y="72"/>
                  </a:moveTo>
                  <a:cubicBezTo>
                    <a:pt x="103" y="74"/>
                    <a:pt x="99" y="72"/>
                    <a:pt x="98" y="74"/>
                  </a:cubicBezTo>
                  <a:cubicBezTo>
                    <a:pt x="97" y="76"/>
                    <a:pt x="96" y="78"/>
                    <a:pt x="96" y="78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91" y="65"/>
                    <a:pt x="92" y="63"/>
                  </a:cubicBezTo>
                  <a:cubicBezTo>
                    <a:pt x="93" y="61"/>
                    <a:pt x="100" y="58"/>
                    <a:pt x="101" y="60"/>
                  </a:cubicBezTo>
                  <a:cubicBezTo>
                    <a:pt x="102" y="62"/>
                    <a:pt x="106" y="64"/>
                    <a:pt x="106" y="66"/>
                  </a:cubicBezTo>
                  <a:cubicBezTo>
                    <a:pt x="106" y="68"/>
                    <a:pt x="103" y="70"/>
                    <a:pt x="103" y="7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809" y="2936"/>
              <a:ext cx="207" cy="218"/>
            </a:xfrm>
            <a:custGeom>
              <a:avLst/>
              <a:gdLst>
                <a:gd name="T0" fmla="*/ 6 w 99"/>
                <a:gd name="T1" fmla="*/ 96 h 104"/>
                <a:gd name="T2" fmla="*/ 10 w 99"/>
                <a:gd name="T3" fmla="*/ 97 h 104"/>
                <a:gd name="T4" fmla="*/ 18 w 99"/>
                <a:gd name="T5" fmla="*/ 98 h 104"/>
                <a:gd name="T6" fmla="*/ 25 w 99"/>
                <a:gd name="T7" fmla="*/ 100 h 104"/>
                <a:gd name="T8" fmla="*/ 54 w 99"/>
                <a:gd name="T9" fmla="*/ 100 h 104"/>
                <a:gd name="T10" fmla="*/ 57 w 99"/>
                <a:gd name="T11" fmla="*/ 103 h 104"/>
                <a:gd name="T12" fmla="*/ 76 w 99"/>
                <a:gd name="T13" fmla="*/ 103 h 104"/>
                <a:gd name="T14" fmla="*/ 89 w 99"/>
                <a:gd name="T15" fmla="*/ 102 h 104"/>
                <a:gd name="T16" fmla="*/ 91 w 99"/>
                <a:gd name="T17" fmla="*/ 101 h 104"/>
                <a:gd name="T18" fmla="*/ 81 w 99"/>
                <a:gd name="T19" fmla="*/ 88 h 104"/>
                <a:gd name="T20" fmla="*/ 82 w 99"/>
                <a:gd name="T21" fmla="*/ 60 h 104"/>
                <a:gd name="T22" fmla="*/ 95 w 99"/>
                <a:gd name="T23" fmla="*/ 61 h 104"/>
                <a:gd name="T24" fmla="*/ 97 w 99"/>
                <a:gd name="T25" fmla="*/ 59 h 104"/>
                <a:gd name="T26" fmla="*/ 99 w 99"/>
                <a:gd name="T27" fmla="*/ 42 h 104"/>
                <a:gd name="T28" fmla="*/ 96 w 99"/>
                <a:gd name="T29" fmla="*/ 42 h 104"/>
                <a:gd name="T30" fmla="*/ 89 w 99"/>
                <a:gd name="T31" fmla="*/ 43 h 104"/>
                <a:gd name="T32" fmla="*/ 84 w 99"/>
                <a:gd name="T33" fmla="*/ 45 h 104"/>
                <a:gd name="T34" fmla="*/ 84 w 99"/>
                <a:gd name="T35" fmla="*/ 38 h 104"/>
                <a:gd name="T36" fmla="*/ 80 w 99"/>
                <a:gd name="T37" fmla="*/ 31 h 104"/>
                <a:gd name="T38" fmla="*/ 81 w 99"/>
                <a:gd name="T39" fmla="*/ 19 h 104"/>
                <a:gd name="T40" fmla="*/ 80 w 99"/>
                <a:gd name="T41" fmla="*/ 13 h 104"/>
                <a:gd name="T42" fmla="*/ 74 w 99"/>
                <a:gd name="T43" fmla="*/ 12 h 104"/>
                <a:gd name="T44" fmla="*/ 70 w 99"/>
                <a:gd name="T45" fmla="*/ 10 h 104"/>
                <a:gd name="T46" fmla="*/ 64 w 99"/>
                <a:gd name="T47" fmla="*/ 10 h 104"/>
                <a:gd name="T48" fmla="*/ 60 w 99"/>
                <a:gd name="T49" fmla="*/ 17 h 104"/>
                <a:gd name="T50" fmla="*/ 50 w 99"/>
                <a:gd name="T51" fmla="*/ 19 h 104"/>
                <a:gd name="T52" fmla="*/ 43 w 99"/>
                <a:gd name="T53" fmla="*/ 13 h 104"/>
                <a:gd name="T54" fmla="*/ 40 w 99"/>
                <a:gd name="T55" fmla="*/ 7 h 104"/>
                <a:gd name="T56" fmla="*/ 39 w 99"/>
                <a:gd name="T57" fmla="*/ 0 h 104"/>
                <a:gd name="T58" fmla="*/ 11 w 99"/>
                <a:gd name="T59" fmla="*/ 0 h 104"/>
                <a:gd name="T60" fmla="*/ 7 w 99"/>
                <a:gd name="T61" fmla="*/ 3 h 104"/>
                <a:gd name="T62" fmla="*/ 14 w 99"/>
                <a:gd name="T63" fmla="*/ 20 h 104"/>
                <a:gd name="T64" fmla="*/ 13 w 99"/>
                <a:gd name="T65" fmla="*/ 29 h 104"/>
                <a:gd name="T66" fmla="*/ 18 w 99"/>
                <a:gd name="T67" fmla="*/ 47 h 104"/>
                <a:gd name="T68" fmla="*/ 12 w 99"/>
                <a:gd name="T69" fmla="*/ 59 h 104"/>
                <a:gd name="T70" fmla="*/ 6 w 99"/>
                <a:gd name="T71" fmla="*/ 75 h 104"/>
                <a:gd name="T72" fmla="*/ 1 w 99"/>
                <a:gd name="T73" fmla="*/ 87 h 104"/>
                <a:gd name="T74" fmla="*/ 0 w 99"/>
                <a:gd name="T75" fmla="*/ 98 h 104"/>
                <a:gd name="T76" fmla="*/ 0 w 99"/>
                <a:gd name="T77" fmla="*/ 98 h 104"/>
                <a:gd name="T78" fmla="*/ 3 w 99"/>
                <a:gd name="T79" fmla="*/ 98 h 104"/>
                <a:gd name="T80" fmla="*/ 6 w 99"/>
                <a:gd name="T8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104">
                  <a:moveTo>
                    <a:pt x="6" y="96"/>
                  </a:moveTo>
                  <a:cubicBezTo>
                    <a:pt x="8" y="96"/>
                    <a:pt x="7" y="99"/>
                    <a:pt x="10" y="97"/>
                  </a:cubicBezTo>
                  <a:cubicBezTo>
                    <a:pt x="13" y="96"/>
                    <a:pt x="15" y="96"/>
                    <a:pt x="18" y="98"/>
                  </a:cubicBezTo>
                  <a:cubicBezTo>
                    <a:pt x="20" y="99"/>
                    <a:pt x="22" y="100"/>
                    <a:pt x="25" y="100"/>
                  </a:cubicBezTo>
                  <a:cubicBezTo>
                    <a:pt x="28" y="100"/>
                    <a:pt x="54" y="100"/>
                    <a:pt x="54" y="100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73" y="102"/>
                    <a:pt x="76" y="103"/>
                  </a:cubicBezTo>
                  <a:cubicBezTo>
                    <a:pt x="78" y="104"/>
                    <a:pt x="86" y="103"/>
                    <a:pt x="89" y="102"/>
                  </a:cubicBezTo>
                  <a:cubicBezTo>
                    <a:pt x="89" y="102"/>
                    <a:pt x="90" y="102"/>
                    <a:pt x="91" y="101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7" y="41"/>
                    <a:pt x="96" y="42"/>
                  </a:cubicBezTo>
                  <a:cubicBezTo>
                    <a:pt x="94" y="43"/>
                    <a:pt x="92" y="43"/>
                    <a:pt x="89" y="43"/>
                  </a:cubicBezTo>
                  <a:cubicBezTo>
                    <a:pt x="86" y="43"/>
                    <a:pt x="86" y="45"/>
                    <a:pt x="84" y="45"/>
                  </a:cubicBezTo>
                  <a:cubicBezTo>
                    <a:pt x="83" y="44"/>
                    <a:pt x="84" y="40"/>
                    <a:pt x="84" y="38"/>
                  </a:cubicBezTo>
                  <a:cubicBezTo>
                    <a:pt x="85" y="36"/>
                    <a:pt x="82" y="33"/>
                    <a:pt x="80" y="31"/>
                  </a:cubicBezTo>
                  <a:cubicBezTo>
                    <a:pt x="79" y="30"/>
                    <a:pt x="83" y="20"/>
                    <a:pt x="81" y="19"/>
                  </a:cubicBezTo>
                  <a:cubicBezTo>
                    <a:pt x="80" y="18"/>
                    <a:pt x="80" y="15"/>
                    <a:pt x="80" y="13"/>
                  </a:cubicBezTo>
                  <a:cubicBezTo>
                    <a:pt x="80" y="10"/>
                    <a:pt x="78" y="12"/>
                    <a:pt x="74" y="12"/>
                  </a:cubicBezTo>
                  <a:cubicBezTo>
                    <a:pt x="71" y="12"/>
                    <a:pt x="70" y="10"/>
                    <a:pt x="70" y="10"/>
                  </a:cubicBezTo>
                  <a:cubicBezTo>
                    <a:pt x="70" y="10"/>
                    <a:pt x="66" y="9"/>
                    <a:pt x="64" y="10"/>
                  </a:cubicBezTo>
                  <a:cubicBezTo>
                    <a:pt x="61" y="11"/>
                    <a:pt x="62" y="17"/>
                    <a:pt x="60" y="17"/>
                  </a:cubicBezTo>
                  <a:cubicBezTo>
                    <a:pt x="59" y="17"/>
                    <a:pt x="54" y="17"/>
                    <a:pt x="50" y="19"/>
                  </a:cubicBezTo>
                  <a:cubicBezTo>
                    <a:pt x="47" y="20"/>
                    <a:pt x="45" y="18"/>
                    <a:pt x="43" y="13"/>
                  </a:cubicBezTo>
                  <a:cubicBezTo>
                    <a:pt x="42" y="9"/>
                    <a:pt x="39" y="10"/>
                    <a:pt x="40" y="7"/>
                  </a:cubicBezTo>
                  <a:cubicBezTo>
                    <a:pt x="41" y="4"/>
                    <a:pt x="39" y="0"/>
                    <a:pt x="39" y="0"/>
                  </a:cubicBezTo>
                  <a:cubicBezTo>
                    <a:pt x="39" y="0"/>
                    <a:pt x="14" y="0"/>
                    <a:pt x="11" y="0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8" y="8"/>
                    <a:pt x="13" y="18"/>
                    <a:pt x="14" y="20"/>
                  </a:cubicBezTo>
                  <a:cubicBezTo>
                    <a:pt x="15" y="22"/>
                    <a:pt x="13" y="25"/>
                    <a:pt x="13" y="29"/>
                  </a:cubicBezTo>
                  <a:cubicBezTo>
                    <a:pt x="13" y="33"/>
                    <a:pt x="17" y="41"/>
                    <a:pt x="18" y="47"/>
                  </a:cubicBezTo>
                  <a:cubicBezTo>
                    <a:pt x="18" y="52"/>
                    <a:pt x="15" y="55"/>
                    <a:pt x="12" y="59"/>
                  </a:cubicBezTo>
                  <a:cubicBezTo>
                    <a:pt x="9" y="62"/>
                    <a:pt x="6" y="70"/>
                    <a:pt x="6" y="75"/>
                  </a:cubicBezTo>
                  <a:cubicBezTo>
                    <a:pt x="6" y="80"/>
                    <a:pt x="1" y="85"/>
                    <a:pt x="1" y="87"/>
                  </a:cubicBezTo>
                  <a:cubicBezTo>
                    <a:pt x="1" y="89"/>
                    <a:pt x="1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4" y="96"/>
                    <a:pt x="6" y="9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3978" y="2976"/>
              <a:ext cx="203" cy="180"/>
            </a:xfrm>
            <a:custGeom>
              <a:avLst/>
              <a:gdLst>
                <a:gd name="T0" fmla="*/ 75 w 97"/>
                <a:gd name="T1" fmla="*/ 4 h 86"/>
                <a:gd name="T2" fmla="*/ 69 w 97"/>
                <a:gd name="T3" fmla="*/ 0 h 86"/>
                <a:gd name="T4" fmla="*/ 59 w 97"/>
                <a:gd name="T5" fmla="*/ 2 h 86"/>
                <a:gd name="T6" fmla="*/ 57 w 97"/>
                <a:gd name="T7" fmla="*/ 7 h 86"/>
                <a:gd name="T8" fmla="*/ 55 w 97"/>
                <a:gd name="T9" fmla="*/ 12 h 86"/>
                <a:gd name="T10" fmla="*/ 55 w 97"/>
                <a:gd name="T11" fmla="*/ 21 h 86"/>
                <a:gd name="T12" fmla="*/ 53 w 97"/>
                <a:gd name="T13" fmla="*/ 29 h 86"/>
                <a:gd name="T14" fmla="*/ 59 w 97"/>
                <a:gd name="T15" fmla="*/ 36 h 86"/>
                <a:gd name="T16" fmla="*/ 64 w 97"/>
                <a:gd name="T17" fmla="*/ 34 h 86"/>
                <a:gd name="T18" fmla="*/ 65 w 97"/>
                <a:gd name="T19" fmla="*/ 40 h 86"/>
                <a:gd name="T20" fmla="*/ 64 w 97"/>
                <a:gd name="T21" fmla="*/ 44 h 86"/>
                <a:gd name="T22" fmla="*/ 58 w 97"/>
                <a:gd name="T23" fmla="*/ 44 h 86"/>
                <a:gd name="T24" fmla="*/ 55 w 97"/>
                <a:gd name="T25" fmla="*/ 37 h 86"/>
                <a:gd name="T26" fmla="*/ 48 w 97"/>
                <a:gd name="T27" fmla="*/ 35 h 86"/>
                <a:gd name="T28" fmla="*/ 44 w 97"/>
                <a:gd name="T29" fmla="*/ 30 h 86"/>
                <a:gd name="T30" fmla="*/ 41 w 97"/>
                <a:gd name="T31" fmla="*/ 32 h 86"/>
                <a:gd name="T32" fmla="*/ 37 w 97"/>
                <a:gd name="T33" fmla="*/ 33 h 86"/>
                <a:gd name="T34" fmla="*/ 30 w 97"/>
                <a:gd name="T35" fmla="*/ 31 h 86"/>
                <a:gd name="T36" fmla="*/ 27 w 97"/>
                <a:gd name="T37" fmla="*/ 26 h 86"/>
                <a:gd name="T38" fmla="*/ 22 w 97"/>
                <a:gd name="T39" fmla="*/ 27 h 86"/>
                <a:gd name="T40" fmla="*/ 20 w 97"/>
                <a:gd name="T41" fmla="*/ 25 h 86"/>
                <a:gd name="T42" fmla="*/ 18 w 97"/>
                <a:gd name="T43" fmla="*/ 23 h 86"/>
                <a:gd name="T44" fmla="*/ 16 w 97"/>
                <a:gd name="T45" fmla="*/ 40 h 86"/>
                <a:gd name="T46" fmla="*/ 14 w 97"/>
                <a:gd name="T47" fmla="*/ 42 h 86"/>
                <a:gd name="T48" fmla="*/ 1 w 97"/>
                <a:gd name="T49" fmla="*/ 41 h 86"/>
                <a:gd name="T50" fmla="*/ 0 w 97"/>
                <a:gd name="T51" fmla="*/ 69 h 86"/>
                <a:gd name="T52" fmla="*/ 10 w 97"/>
                <a:gd name="T53" fmla="*/ 82 h 86"/>
                <a:gd name="T54" fmla="*/ 25 w 97"/>
                <a:gd name="T55" fmla="*/ 82 h 86"/>
                <a:gd name="T56" fmla="*/ 26 w 97"/>
                <a:gd name="T57" fmla="*/ 84 h 86"/>
                <a:gd name="T58" fmla="*/ 30 w 97"/>
                <a:gd name="T59" fmla="*/ 83 h 86"/>
                <a:gd name="T60" fmla="*/ 41 w 97"/>
                <a:gd name="T61" fmla="*/ 85 h 86"/>
                <a:gd name="T62" fmla="*/ 50 w 97"/>
                <a:gd name="T63" fmla="*/ 75 h 86"/>
                <a:gd name="T64" fmla="*/ 58 w 97"/>
                <a:gd name="T65" fmla="*/ 69 h 86"/>
                <a:gd name="T66" fmla="*/ 62 w 97"/>
                <a:gd name="T67" fmla="*/ 65 h 86"/>
                <a:gd name="T68" fmla="*/ 69 w 97"/>
                <a:gd name="T69" fmla="*/ 65 h 86"/>
                <a:gd name="T70" fmla="*/ 70 w 97"/>
                <a:gd name="T71" fmla="*/ 65 h 86"/>
                <a:gd name="T72" fmla="*/ 68 w 97"/>
                <a:gd name="T73" fmla="*/ 59 h 86"/>
                <a:gd name="T74" fmla="*/ 92 w 97"/>
                <a:gd name="T75" fmla="*/ 50 h 86"/>
                <a:gd name="T76" fmla="*/ 90 w 97"/>
                <a:gd name="T77" fmla="*/ 46 h 86"/>
                <a:gd name="T78" fmla="*/ 91 w 97"/>
                <a:gd name="T79" fmla="*/ 38 h 86"/>
                <a:gd name="T80" fmla="*/ 95 w 97"/>
                <a:gd name="T81" fmla="*/ 36 h 86"/>
                <a:gd name="T82" fmla="*/ 94 w 97"/>
                <a:gd name="T83" fmla="*/ 22 h 86"/>
                <a:gd name="T84" fmla="*/ 97 w 97"/>
                <a:gd name="T85" fmla="*/ 21 h 86"/>
                <a:gd name="T86" fmla="*/ 93 w 97"/>
                <a:gd name="T87" fmla="*/ 12 h 86"/>
                <a:gd name="T88" fmla="*/ 83 w 97"/>
                <a:gd name="T89" fmla="*/ 7 h 86"/>
                <a:gd name="T90" fmla="*/ 75 w 97"/>
                <a:gd name="T9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" h="86">
                  <a:moveTo>
                    <a:pt x="75" y="4"/>
                  </a:moveTo>
                  <a:cubicBezTo>
                    <a:pt x="74" y="4"/>
                    <a:pt x="71" y="2"/>
                    <a:pt x="69" y="0"/>
                  </a:cubicBezTo>
                  <a:cubicBezTo>
                    <a:pt x="67" y="2"/>
                    <a:pt x="62" y="2"/>
                    <a:pt x="59" y="2"/>
                  </a:cubicBezTo>
                  <a:cubicBezTo>
                    <a:pt x="56" y="2"/>
                    <a:pt x="58" y="6"/>
                    <a:pt x="57" y="7"/>
                  </a:cubicBezTo>
                  <a:cubicBezTo>
                    <a:pt x="55" y="9"/>
                    <a:pt x="54" y="11"/>
                    <a:pt x="55" y="12"/>
                  </a:cubicBezTo>
                  <a:cubicBezTo>
                    <a:pt x="57" y="13"/>
                    <a:pt x="55" y="19"/>
                    <a:pt x="55" y="21"/>
                  </a:cubicBezTo>
                  <a:cubicBezTo>
                    <a:pt x="55" y="24"/>
                    <a:pt x="52" y="28"/>
                    <a:pt x="53" y="29"/>
                  </a:cubicBezTo>
                  <a:cubicBezTo>
                    <a:pt x="54" y="30"/>
                    <a:pt x="56" y="35"/>
                    <a:pt x="59" y="36"/>
                  </a:cubicBezTo>
                  <a:cubicBezTo>
                    <a:pt x="61" y="37"/>
                    <a:pt x="63" y="34"/>
                    <a:pt x="64" y="34"/>
                  </a:cubicBezTo>
                  <a:cubicBezTo>
                    <a:pt x="65" y="34"/>
                    <a:pt x="65" y="37"/>
                    <a:pt x="65" y="40"/>
                  </a:cubicBezTo>
                  <a:cubicBezTo>
                    <a:pt x="65" y="43"/>
                    <a:pt x="64" y="44"/>
                    <a:pt x="64" y="44"/>
                  </a:cubicBezTo>
                  <a:cubicBezTo>
                    <a:pt x="64" y="44"/>
                    <a:pt x="60" y="45"/>
                    <a:pt x="58" y="44"/>
                  </a:cubicBezTo>
                  <a:cubicBezTo>
                    <a:pt x="56" y="42"/>
                    <a:pt x="55" y="38"/>
                    <a:pt x="55" y="37"/>
                  </a:cubicBezTo>
                  <a:cubicBezTo>
                    <a:pt x="55" y="35"/>
                    <a:pt x="50" y="35"/>
                    <a:pt x="48" y="35"/>
                  </a:cubicBezTo>
                  <a:cubicBezTo>
                    <a:pt x="46" y="35"/>
                    <a:pt x="45" y="32"/>
                    <a:pt x="44" y="30"/>
                  </a:cubicBezTo>
                  <a:cubicBezTo>
                    <a:pt x="43" y="29"/>
                    <a:pt x="41" y="31"/>
                    <a:pt x="41" y="32"/>
                  </a:cubicBezTo>
                  <a:cubicBezTo>
                    <a:pt x="41" y="33"/>
                    <a:pt x="39" y="33"/>
                    <a:pt x="37" y="33"/>
                  </a:cubicBezTo>
                  <a:cubicBezTo>
                    <a:pt x="35" y="33"/>
                    <a:pt x="31" y="30"/>
                    <a:pt x="30" y="31"/>
                  </a:cubicBezTo>
                  <a:cubicBezTo>
                    <a:pt x="28" y="31"/>
                    <a:pt x="27" y="28"/>
                    <a:pt x="27" y="26"/>
                  </a:cubicBezTo>
                  <a:cubicBezTo>
                    <a:pt x="28" y="25"/>
                    <a:pt x="24" y="26"/>
                    <a:pt x="22" y="27"/>
                  </a:cubicBezTo>
                  <a:cubicBezTo>
                    <a:pt x="21" y="28"/>
                    <a:pt x="20" y="25"/>
                    <a:pt x="20" y="25"/>
                  </a:cubicBezTo>
                  <a:cubicBezTo>
                    <a:pt x="20" y="25"/>
                    <a:pt x="19" y="23"/>
                    <a:pt x="18" y="2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5" y="81"/>
                    <a:pt x="25" y="80"/>
                    <a:pt x="25" y="82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8" y="83"/>
                    <a:pt x="29" y="83"/>
                    <a:pt x="30" y="83"/>
                  </a:cubicBezTo>
                  <a:cubicBezTo>
                    <a:pt x="32" y="83"/>
                    <a:pt x="39" y="86"/>
                    <a:pt x="41" y="85"/>
                  </a:cubicBezTo>
                  <a:cubicBezTo>
                    <a:pt x="43" y="84"/>
                    <a:pt x="47" y="76"/>
                    <a:pt x="50" y="75"/>
                  </a:cubicBezTo>
                  <a:cubicBezTo>
                    <a:pt x="53" y="74"/>
                    <a:pt x="58" y="71"/>
                    <a:pt x="58" y="69"/>
                  </a:cubicBezTo>
                  <a:cubicBezTo>
                    <a:pt x="58" y="68"/>
                    <a:pt x="58" y="66"/>
                    <a:pt x="62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9"/>
                    <a:pt x="90" y="50"/>
                    <a:pt x="92" y="50"/>
                  </a:cubicBezTo>
                  <a:cubicBezTo>
                    <a:pt x="91" y="48"/>
                    <a:pt x="90" y="47"/>
                    <a:pt x="90" y="46"/>
                  </a:cubicBezTo>
                  <a:cubicBezTo>
                    <a:pt x="91" y="46"/>
                    <a:pt x="91" y="40"/>
                    <a:pt x="91" y="38"/>
                  </a:cubicBezTo>
                  <a:cubicBezTo>
                    <a:pt x="91" y="37"/>
                    <a:pt x="97" y="38"/>
                    <a:pt x="95" y="36"/>
                  </a:cubicBezTo>
                  <a:cubicBezTo>
                    <a:pt x="93" y="34"/>
                    <a:pt x="93" y="24"/>
                    <a:pt x="94" y="22"/>
                  </a:cubicBezTo>
                  <a:cubicBezTo>
                    <a:pt x="95" y="20"/>
                    <a:pt x="97" y="22"/>
                    <a:pt x="97" y="21"/>
                  </a:cubicBezTo>
                  <a:cubicBezTo>
                    <a:pt x="97" y="19"/>
                    <a:pt x="95" y="13"/>
                    <a:pt x="93" y="12"/>
                  </a:cubicBezTo>
                  <a:cubicBezTo>
                    <a:pt x="93" y="10"/>
                    <a:pt x="85" y="7"/>
                    <a:pt x="83" y="7"/>
                  </a:cubicBezTo>
                  <a:cubicBezTo>
                    <a:pt x="81" y="6"/>
                    <a:pt x="77" y="4"/>
                    <a:pt x="75" y="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4100" y="2851"/>
              <a:ext cx="35" cy="29"/>
            </a:xfrm>
            <a:custGeom>
              <a:avLst/>
              <a:gdLst>
                <a:gd name="T0" fmla="*/ 13 w 17"/>
                <a:gd name="T1" fmla="*/ 0 h 14"/>
                <a:gd name="T2" fmla="*/ 9 w 17"/>
                <a:gd name="T3" fmla="*/ 1 h 14"/>
                <a:gd name="T4" fmla="*/ 5 w 17"/>
                <a:gd name="T5" fmla="*/ 2 h 14"/>
                <a:gd name="T6" fmla="*/ 4 w 17"/>
                <a:gd name="T7" fmla="*/ 3 h 14"/>
                <a:gd name="T8" fmla="*/ 2 w 17"/>
                <a:gd name="T9" fmla="*/ 8 h 14"/>
                <a:gd name="T10" fmla="*/ 0 w 17"/>
                <a:gd name="T11" fmla="*/ 11 h 14"/>
                <a:gd name="T12" fmla="*/ 2 w 17"/>
                <a:gd name="T13" fmla="*/ 13 h 14"/>
                <a:gd name="T14" fmla="*/ 4 w 17"/>
                <a:gd name="T15" fmla="*/ 13 h 14"/>
                <a:gd name="T16" fmla="*/ 9 w 17"/>
                <a:gd name="T17" fmla="*/ 11 h 14"/>
                <a:gd name="T18" fmla="*/ 16 w 17"/>
                <a:gd name="T19" fmla="*/ 9 h 14"/>
                <a:gd name="T20" fmla="*/ 15 w 17"/>
                <a:gd name="T21" fmla="*/ 3 h 14"/>
                <a:gd name="T22" fmla="*/ 13 w 17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4">
                  <a:moveTo>
                    <a:pt x="13" y="0"/>
                  </a:moveTo>
                  <a:cubicBezTo>
                    <a:pt x="12" y="0"/>
                    <a:pt x="10" y="1"/>
                    <a:pt x="9" y="1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1" y="4"/>
                    <a:pt x="2" y="8"/>
                    <a:pt x="2" y="8"/>
                  </a:cubicBezTo>
                  <a:cubicBezTo>
                    <a:pt x="2" y="8"/>
                    <a:pt x="0" y="8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16" y="11"/>
                    <a:pt x="16" y="9"/>
                  </a:cubicBezTo>
                  <a:cubicBezTo>
                    <a:pt x="17" y="7"/>
                    <a:pt x="15" y="3"/>
                    <a:pt x="15" y="3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4310" y="2615"/>
              <a:ext cx="184" cy="244"/>
            </a:xfrm>
            <a:custGeom>
              <a:avLst/>
              <a:gdLst>
                <a:gd name="T0" fmla="*/ 21 w 88"/>
                <a:gd name="T1" fmla="*/ 22 h 117"/>
                <a:gd name="T2" fmla="*/ 26 w 88"/>
                <a:gd name="T3" fmla="*/ 27 h 117"/>
                <a:gd name="T4" fmla="*/ 43 w 88"/>
                <a:gd name="T5" fmla="*/ 33 h 117"/>
                <a:gd name="T6" fmla="*/ 55 w 88"/>
                <a:gd name="T7" fmla="*/ 36 h 117"/>
                <a:gd name="T8" fmla="*/ 58 w 88"/>
                <a:gd name="T9" fmla="*/ 37 h 117"/>
                <a:gd name="T10" fmla="*/ 35 w 88"/>
                <a:gd name="T11" fmla="*/ 60 h 117"/>
                <a:gd name="T12" fmla="*/ 26 w 88"/>
                <a:gd name="T13" fmla="*/ 62 h 117"/>
                <a:gd name="T14" fmla="*/ 15 w 88"/>
                <a:gd name="T15" fmla="*/ 67 h 117"/>
                <a:gd name="T16" fmla="*/ 8 w 88"/>
                <a:gd name="T17" fmla="*/ 68 h 117"/>
                <a:gd name="T18" fmla="*/ 4 w 88"/>
                <a:gd name="T19" fmla="*/ 74 h 117"/>
                <a:gd name="T20" fmla="*/ 0 w 88"/>
                <a:gd name="T21" fmla="*/ 80 h 117"/>
                <a:gd name="T22" fmla="*/ 1 w 88"/>
                <a:gd name="T23" fmla="*/ 110 h 117"/>
                <a:gd name="T24" fmla="*/ 5 w 88"/>
                <a:gd name="T25" fmla="*/ 117 h 117"/>
                <a:gd name="T26" fmla="*/ 24 w 88"/>
                <a:gd name="T27" fmla="*/ 97 h 117"/>
                <a:gd name="T28" fmla="*/ 38 w 88"/>
                <a:gd name="T29" fmla="*/ 86 h 117"/>
                <a:gd name="T30" fmla="*/ 59 w 88"/>
                <a:gd name="T31" fmla="*/ 66 h 117"/>
                <a:gd name="T32" fmla="*/ 69 w 88"/>
                <a:gd name="T33" fmla="*/ 50 h 117"/>
                <a:gd name="T34" fmla="*/ 77 w 88"/>
                <a:gd name="T35" fmla="*/ 37 h 117"/>
                <a:gd name="T36" fmla="*/ 84 w 88"/>
                <a:gd name="T37" fmla="*/ 20 h 117"/>
                <a:gd name="T38" fmla="*/ 87 w 88"/>
                <a:gd name="T39" fmla="*/ 6 h 117"/>
                <a:gd name="T40" fmla="*/ 82 w 88"/>
                <a:gd name="T41" fmla="*/ 3 h 117"/>
                <a:gd name="T42" fmla="*/ 63 w 88"/>
                <a:gd name="T43" fmla="*/ 8 h 117"/>
                <a:gd name="T44" fmla="*/ 49 w 88"/>
                <a:gd name="T45" fmla="*/ 11 h 117"/>
                <a:gd name="T46" fmla="*/ 39 w 88"/>
                <a:gd name="T47" fmla="*/ 13 h 117"/>
                <a:gd name="T48" fmla="*/ 25 w 88"/>
                <a:gd name="T49" fmla="*/ 12 h 117"/>
                <a:gd name="T50" fmla="*/ 20 w 88"/>
                <a:gd name="T51" fmla="*/ 7 h 117"/>
                <a:gd name="T52" fmla="*/ 16 w 88"/>
                <a:gd name="T53" fmla="*/ 14 h 117"/>
                <a:gd name="T54" fmla="*/ 21 w 88"/>
                <a:gd name="T55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17">
                  <a:moveTo>
                    <a:pt x="21" y="22"/>
                  </a:moveTo>
                  <a:cubicBezTo>
                    <a:pt x="22" y="23"/>
                    <a:pt x="25" y="27"/>
                    <a:pt x="26" y="27"/>
                  </a:cubicBezTo>
                  <a:cubicBezTo>
                    <a:pt x="28" y="27"/>
                    <a:pt x="37" y="31"/>
                    <a:pt x="43" y="33"/>
                  </a:cubicBezTo>
                  <a:cubicBezTo>
                    <a:pt x="49" y="35"/>
                    <a:pt x="53" y="36"/>
                    <a:pt x="55" y="36"/>
                  </a:cubicBezTo>
                  <a:cubicBezTo>
                    <a:pt x="57" y="36"/>
                    <a:pt x="60" y="36"/>
                    <a:pt x="58" y="37"/>
                  </a:cubicBezTo>
                  <a:cubicBezTo>
                    <a:pt x="56" y="39"/>
                    <a:pt x="38" y="57"/>
                    <a:pt x="35" y="60"/>
                  </a:cubicBezTo>
                  <a:cubicBezTo>
                    <a:pt x="33" y="62"/>
                    <a:pt x="32" y="62"/>
                    <a:pt x="26" y="62"/>
                  </a:cubicBezTo>
                  <a:cubicBezTo>
                    <a:pt x="21" y="62"/>
                    <a:pt x="17" y="67"/>
                    <a:pt x="15" y="67"/>
                  </a:cubicBezTo>
                  <a:cubicBezTo>
                    <a:pt x="14" y="67"/>
                    <a:pt x="11" y="68"/>
                    <a:pt x="8" y="68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8" y="113"/>
                    <a:pt x="17" y="104"/>
                    <a:pt x="24" y="97"/>
                  </a:cubicBezTo>
                  <a:cubicBezTo>
                    <a:pt x="31" y="90"/>
                    <a:pt x="34" y="88"/>
                    <a:pt x="38" y="86"/>
                  </a:cubicBezTo>
                  <a:cubicBezTo>
                    <a:pt x="42" y="84"/>
                    <a:pt x="52" y="74"/>
                    <a:pt x="59" y="66"/>
                  </a:cubicBezTo>
                  <a:cubicBezTo>
                    <a:pt x="64" y="60"/>
                    <a:pt x="68" y="54"/>
                    <a:pt x="69" y="50"/>
                  </a:cubicBezTo>
                  <a:cubicBezTo>
                    <a:pt x="70" y="46"/>
                    <a:pt x="74" y="41"/>
                    <a:pt x="77" y="37"/>
                  </a:cubicBezTo>
                  <a:cubicBezTo>
                    <a:pt x="80" y="33"/>
                    <a:pt x="85" y="23"/>
                    <a:pt x="84" y="20"/>
                  </a:cubicBezTo>
                  <a:cubicBezTo>
                    <a:pt x="84" y="17"/>
                    <a:pt x="87" y="11"/>
                    <a:pt x="87" y="6"/>
                  </a:cubicBezTo>
                  <a:cubicBezTo>
                    <a:pt x="88" y="0"/>
                    <a:pt x="83" y="0"/>
                    <a:pt x="82" y="3"/>
                  </a:cubicBezTo>
                  <a:cubicBezTo>
                    <a:pt x="80" y="6"/>
                    <a:pt x="70" y="8"/>
                    <a:pt x="63" y="8"/>
                  </a:cubicBezTo>
                  <a:cubicBezTo>
                    <a:pt x="56" y="8"/>
                    <a:pt x="52" y="9"/>
                    <a:pt x="49" y="11"/>
                  </a:cubicBezTo>
                  <a:cubicBezTo>
                    <a:pt x="47" y="13"/>
                    <a:pt x="41" y="10"/>
                    <a:pt x="39" y="13"/>
                  </a:cubicBezTo>
                  <a:cubicBezTo>
                    <a:pt x="36" y="16"/>
                    <a:pt x="27" y="18"/>
                    <a:pt x="25" y="12"/>
                  </a:cubicBezTo>
                  <a:cubicBezTo>
                    <a:pt x="23" y="9"/>
                    <a:pt x="22" y="8"/>
                    <a:pt x="20" y="7"/>
                  </a:cubicBezTo>
                  <a:cubicBezTo>
                    <a:pt x="18" y="9"/>
                    <a:pt x="15" y="13"/>
                    <a:pt x="16" y="14"/>
                  </a:cubicBezTo>
                  <a:cubicBezTo>
                    <a:pt x="16" y="16"/>
                    <a:pt x="19" y="21"/>
                    <a:pt x="21" y="2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373" y="2166"/>
              <a:ext cx="211" cy="169"/>
            </a:xfrm>
            <a:custGeom>
              <a:avLst/>
              <a:gdLst>
                <a:gd name="T0" fmla="*/ 37 w 101"/>
                <a:gd name="T1" fmla="*/ 81 h 81"/>
                <a:gd name="T2" fmla="*/ 37 w 101"/>
                <a:gd name="T3" fmla="*/ 70 h 81"/>
                <a:gd name="T4" fmla="*/ 50 w 101"/>
                <a:gd name="T5" fmla="*/ 61 h 81"/>
                <a:gd name="T6" fmla="*/ 56 w 101"/>
                <a:gd name="T7" fmla="*/ 59 h 81"/>
                <a:gd name="T8" fmla="*/ 63 w 101"/>
                <a:gd name="T9" fmla="*/ 58 h 81"/>
                <a:gd name="T10" fmla="*/ 67 w 101"/>
                <a:gd name="T11" fmla="*/ 53 h 81"/>
                <a:gd name="T12" fmla="*/ 74 w 101"/>
                <a:gd name="T13" fmla="*/ 50 h 81"/>
                <a:gd name="T14" fmla="*/ 78 w 101"/>
                <a:gd name="T15" fmla="*/ 48 h 81"/>
                <a:gd name="T16" fmla="*/ 79 w 101"/>
                <a:gd name="T17" fmla="*/ 43 h 81"/>
                <a:gd name="T18" fmla="*/ 81 w 101"/>
                <a:gd name="T19" fmla="*/ 41 h 81"/>
                <a:gd name="T20" fmla="*/ 86 w 101"/>
                <a:gd name="T21" fmla="*/ 38 h 81"/>
                <a:gd name="T22" fmla="*/ 99 w 101"/>
                <a:gd name="T23" fmla="*/ 37 h 81"/>
                <a:gd name="T24" fmla="*/ 101 w 101"/>
                <a:gd name="T25" fmla="*/ 34 h 81"/>
                <a:gd name="T26" fmla="*/ 97 w 101"/>
                <a:gd name="T27" fmla="*/ 28 h 81"/>
                <a:gd name="T28" fmla="*/ 97 w 101"/>
                <a:gd name="T29" fmla="*/ 20 h 81"/>
                <a:gd name="T30" fmla="*/ 94 w 101"/>
                <a:gd name="T31" fmla="*/ 11 h 81"/>
                <a:gd name="T32" fmla="*/ 93 w 101"/>
                <a:gd name="T33" fmla="*/ 9 h 81"/>
                <a:gd name="T34" fmla="*/ 83 w 101"/>
                <a:gd name="T35" fmla="*/ 7 h 81"/>
                <a:gd name="T36" fmla="*/ 69 w 101"/>
                <a:gd name="T37" fmla="*/ 5 h 81"/>
                <a:gd name="T38" fmla="*/ 61 w 101"/>
                <a:gd name="T39" fmla="*/ 1 h 81"/>
                <a:gd name="T40" fmla="*/ 52 w 101"/>
                <a:gd name="T41" fmla="*/ 19 h 81"/>
                <a:gd name="T42" fmla="*/ 39 w 101"/>
                <a:gd name="T43" fmla="*/ 25 h 81"/>
                <a:gd name="T44" fmla="*/ 33 w 101"/>
                <a:gd name="T45" fmla="*/ 32 h 81"/>
                <a:gd name="T46" fmla="*/ 28 w 101"/>
                <a:gd name="T47" fmla="*/ 40 h 81"/>
                <a:gd name="T48" fmla="*/ 28 w 101"/>
                <a:gd name="T49" fmla="*/ 53 h 81"/>
                <a:gd name="T50" fmla="*/ 18 w 101"/>
                <a:gd name="T51" fmla="*/ 67 h 81"/>
                <a:gd name="T52" fmla="*/ 6 w 101"/>
                <a:gd name="T53" fmla="*/ 75 h 81"/>
                <a:gd name="T54" fmla="*/ 0 w 101"/>
                <a:gd name="T55" fmla="*/ 78 h 81"/>
                <a:gd name="T56" fmla="*/ 31 w 101"/>
                <a:gd name="T57" fmla="*/ 78 h 81"/>
                <a:gd name="T58" fmla="*/ 37 w 101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81">
                  <a:moveTo>
                    <a:pt x="37" y="81"/>
                  </a:moveTo>
                  <a:cubicBezTo>
                    <a:pt x="37" y="76"/>
                    <a:pt x="37" y="70"/>
                    <a:pt x="37" y="70"/>
                  </a:cubicBezTo>
                  <a:cubicBezTo>
                    <a:pt x="37" y="69"/>
                    <a:pt x="48" y="62"/>
                    <a:pt x="50" y="61"/>
                  </a:cubicBezTo>
                  <a:cubicBezTo>
                    <a:pt x="52" y="60"/>
                    <a:pt x="56" y="61"/>
                    <a:pt x="56" y="59"/>
                  </a:cubicBezTo>
                  <a:cubicBezTo>
                    <a:pt x="56" y="57"/>
                    <a:pt x="60" y="58"/>
                    <a:pt x="63" y="58"/>
                  </a:cubicBezTo>
                  <a:cubicBezTo>
                    <a:pt x="66" y="57"/>
                    <a:pt x="67" y="55"/>
                    <a:pt x="67" y="53"/>
                  </a:cubicBezTo>
                  <a:cubicBezTo>
                    <a:pt x="67" y="50"/>
                    <a:pt x="71" y="51"/>
                    <a:pt x="74" y="50"/>
                  </a:cubicBezTo>
                  <a:cubicBezTo>
                    <a:pt x="76" y="50"/>
                    <a:pt x="76" y="48"/>
                    <a:pt x="78" y="48"/>
                  </a:cubicBezTo>
                  <a:cubicBezTo>
                    <a:pt x="79" y="48"/>
                    <a:pt x="78" y="45"/>
                    <a:pt x="79" y="43"/>
                  </a:cubicBezTo>
                  <a:cubicBezTo>
                    <a:pt x="79" y="40"/>
                    <a:pt x="79" y="41"/>
                    <a:pt x="81" y="41"/>
                  </a:cubicBezTo>
                  <a:cubicBezTo>
                    <a:pt x="84" y="41"/>
                    <a:pt x="86" y="39"/>
                    <a:pt x="86" y="38"/>
                  </a:cubicBezTo>
                  <a:cubicBezTo>
                    <a:pt x="86" y="36"/>
                    <a:pt x="97" y="37"/>
                    <a:pt x="99" y="37"/>
                  </a:cubicBezTo>
                  <a:cubicBezTo>
                    <a:pt x="100" y="37"/>
                    <a:pt x="101" y="35"/>
                    <a:pt x="101" y="34"/>
                  </a:cubicBezTo>
                  <a:cubicBezTo>
                    <a:pt x="100" y="32"/>
                    <a:pt x="99" y="28"/>
                    <a:pt x="97" y="28"/>
                  </a:cubicBezTo>
                  <a:cubicBezTo>
                    <a:pt x="96" y="28"/>
                    <a:pt x="97" y="24"/>
                    <a:pt x="97" y="20"/>
                  </a:cubicBezTo>
                  <a:cubicBezTo>
                    <a:pt x="97" y="17"/>
                    <a:pt x="96" y="14"/>
                    <a:pt x="94" y="11"/>
                  </a:cubicBezTo>
                  <a:cubicBezTo>
                    <a:pt x="94" y="11"/>
                    <a:pt x="94" y="10"/>
                    <a:pt x="93" y="9"/>
                  </a:cubicBezTo>
                  <a:cubicBezTo>
                    <a:pt x="90" y="9"/>
                    <a:pt x="86" y="7"/>
                    <a:pt x="83" y="7"/>
                  </a:cubicBezTo>
                  <a:cubicBezTo>
                    <a:pt x="79" y="6"/>
                    <a:pt x="72" y="9"/>
                    <a:pt x="69" y="5"/>
                  </a:cubicBezTo>
                  <a:cubicBezTo>
                    <a:pt x="66" y="1"/>
                    <a:pt x="63" y="0"/>
                    <a:pt x="61" y="1"/>
                  </a:cubicBezTo>
                  <a:cubicBezTo>
                    <a:pt x="59" y="3"/>
                    <a:pt x="54" y="15"/>
                    <a:pt x="52" y="19"/>
                  </a:cubicBezTo>
                  <a:cubicBezTo>
                    <a:pt x="49" y="22"/>
                    <a:pt x="42" y="25"/>
                    <a:pt x="39" y="25"/>
                  </a:cubicBezTo>
                  <a:cubicBezTo>
                    <a:pt x="36" y="25"/>
                    <a:pt x="35" y="30"/>
                    <a:pt x="33" y="32"/>
                  </a:cubicBezTo>
                  <a:cubicBezTo>
                    <a:pt x="30" y="34"/>
                    <a:pt x="31" y="37"/>
                    <a:pt x="28" y="40"/>
                  </a:cubicBezTo>
                  <a:cubicBezTo>
                    <a:pt x="25" y="42"/>
                    <a:pt x="26" y="50"/>
                    <a:pt x="28" y="53"/>
                  </a:cubicBezTo>
                  <a:cubicBezTo>
                    <a:pt x="30" y="55"/>
                    <a:pt x="22" y="64"/>
                    <a:pt x="18" y="67"/>
                  </a:cubicBezTo>
                  <a:cubicBezTo>
                    <a:pt x="14" y="69"/>
                    <a:pt x="12" y="74"/>
                    <a:pt x="6" y="75"/>
                  </a:cubicBezTo>
                  <a:cubicBezTo>
                    <a:pt x="3" y="75"/>
                    <a:pt x="1" y="76"/>
                    <a:pt x="0" y="78"/>
                  </a:cubicBezTo>
                  <a:cubicBezTo>
                    <a:pt x="10" y="78"/>
                    <a:pt x="26" y="78"/>
                    <a:pt x="31" y="78"/>
                  </a:cubicBezTo>
                  <a:cubicBezTo>
                    <a:pt x="37" y="78"/>
                    <a:pt x="36" y="79"/>
                    <a:pt x="37" y="8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3732" y="2136"/>
              <a:ext cx="75" cy="142"/>
            </a:xfrm>
            <a:custGeom>
              <a:avLst/>
              <a:gdLst>
                <a:gd name="T0" fmla="*/ 10 w 36"/>
                <a:gd name="T1" fmla="*/ 17 h 68"/>
                <a:gd name="T2" fmla="*/ 8 w 36"/>
                <a:gd name="T3" fmla="*/ 26 h 68"/>
                <a:gd name="T4" fmla="*/ 2 w 36"/>
                <a:gd name="T5" fmla="*/ 32 h 68"/>
                <a:gd name="T6" fmla="*/ 6 w 36"/>
                <a:gd name="T7" fmla="*/ 41 h 68"/>
                <a:gd name="T8" fmla="*/ 9 w 36"/>
                <a:gd name="T9" fmla="*/ 46 h 68"/>
                <a:gd name="T10" fmla="*/ 16 w 36"/>
                <a:gd name="T11" fmla="*/ 51 h 68"/>
                <a:gd name="T12" fmla="*/ 20 w 36"/>
                <a:gd name="T13" fmla="*/ 66 h 68"/>
                <a:gd name="T14" fmla="*/ 20 w 36"/>
                <a:gd name="T15" fmla="*/ 68 h 68"/>
                <a:gd name="T16" fmla="*/ 24 w 36"/>
                <a:gd name="T17" fmla="*/ 65 h 68"/>
                <a:gd name="T18" fmla="*/ 25 w 36"/>
                <a:gd name="T19" fmla="*/ 58 h 68"/>
                <a:gd name="T20" fmla="*/ 26 w 36"/>
                <a:gd name="T21" fmla="*/ 55 h 68"/>
                <a:gd name="T22" fmla="*/ 33 w 36"/>
                <a:gd name="T23" fmla="*/ 49 h 68"/>
                <a:gd name="T24" fmla="*/ 36 w 36"/>
                <a:gd name="T25" fmla="*/ 46 h 68"/>
                <a:gd name="T26" fmla="*/ 36 w 36"/>
                <a:gd name="T27" fmla="*/ 42 h 68"/>
                <a:gd name="T28" fmla="*/ 33 w 36"/>
                <a:gd name="T29" fmla="*/ 38 h 68"/>
                <a:gd name="T30" fmla="*/ 30 w 36"/>
                <a:gd name="T31" fmla="*/ 35 h 68"/>
                <a:gd name="T32" fmla="*/ 23 w 36"/>
                <a:gd name="T33" fmla="*/ 32 h 68"/>
                <a:gd name="T34" fmla="*/ 30 w 36"/>
                <a:gd name="T35" fmla="*/ 26 h 68"/>
                <a:gd name="T36" fmla="*/ 30 w 36"/>
                <a:gd name="T37" fmla="*/ 15 h 68"/>
                <a:gd name="T38" fmla="*/ 31 w 36"/>
                <a:gd name="T39" fmla="*/ 8 h 68"/>
                <a:gd name="T40" fmla="*/ 30 w 36"/>
                <a:gd name="T41" fmla="*/ 5 h 68"/>
                <a:gd name="T42" fmla="*/ 26 w 36"/>
                <a:gd name="T43" fmla="*/ 3 h 68"/>
                <a:gd name="T44" fmla="*/ 15 w 36"/>
                <a:gd name="T45" fmla="*/ 3 h 68"/>
                <a:gd name="T46" fmla="*/ 10 w 36"/>
                <a:gd name="T47" fmla="*/ 4 h 68"/>
                <a:gd name="T48" fmla="*/ 10 w 36"/>
                <a:gd name="T49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68">
                  <a:moveTo>
                    <a:pt x="10" y="17"/>
                  </a:moveTo>
                  <a:cubicBezTo>
                    <a:pt x="12" y="20"/>
                    <a:pt x="10" y="25"/>
                    <a:pt x="8" y="26"/>
                  </a:cubicBezTo>
                  <a:cubicBezTo>
                    <a:pt x="6" y="27"/>
                    <a:pt x="4" y="32"/>
                    <a:pt x="2" y="32"/>
                  </a:cubicBezTo>
                  <a:cubicBezTo>
                    <a:pt x="0" y="32"/>
                    <a:pt x="2" y="39"/>
                    <a:pt x="6" y="41"/>
                  </a:cubicBezTo>
                  <a:cubicBezTo>
                    <a:pt x="9" y="42"/>
                    <a:pt x="9" y="45"/>
                    <a:pt x="9" y="46"/>
                  </a:cubicBezTo>
                  <a:cubicBezTo>
                    <a:pt x="9" y="48"/>
                    <a:pt x="14" y="49"/>
                    <a:pt x="16" y="51"/>
                  </a:cubicBezTo>
                  <a:cubicBezTo>
                    <a:pt x="17" y="53"/>
                    <a:pt x="20" y="63"/>
                    <a:pt x="20" y="66"/>
                  </a:cubicBezTo>
                  <a:cubicBezTo>
                    <a:pt x="20" y="67"/>
                    <a:pt x="20" y="68"/>
                    <a:pt x="20" y="68"/>
                  </a:cubicBezTo>
                  <a:cubicBezTo>
                    <a:pt x="22" y="67"/>
                    <a:pt x="23" y="66"/>
                    <a:pt x="24" y="65"/>
                  </a:cubicBezTo>
                  <a:cubicBezTo>
                    <a:pt x="25" y="63"/>
                    <a:pt x="26" y="59"/>
                    <a:pt x="25" y="58"/>
                  </a:cubicBezTo>
                  <a:cubicBezTo>
                    <a:pt x="25" y="57"/>
                    <a:pt x="25" y="56"/>
                    <a:pt x="26" y="55"/>
                  </a:cubicBezTo>
                  <a:cubicBezTo>
                    <a:pt x="27" y="54"/>
                    <a:pt x="32" y="49"/>
                    <a:pt x="33" y="49"/>
                  </a:cubicBezTo>
                  <a:cubicBezTo>
                    <a:pt x="33" y="48"/>
                    <a:pt x="36" y="49"/>
                    <a:pt x="36" y="46"/>
                  </a:cubicBezTo>
                  <a:cubicBezTo>
                    <a:pt x="36" y="45"/>
                    <a:pt x="36" y="43"/>
                    <a:pt x="36" y="42"/>
                  </a:cubicBezTo>
                  <a:cubicBezTo>
                    <a:pt x="34" y="40"/>
                    <a:pt x="33" y="39"/>
                    <a:pt x="33" y="38"/>
                  </a:cubicBezTo>
                  <a:cubicBezTo>
                    <a:pt x="33" y="36"/>
                    <a:pt x="31" y="34"/>
                    <a:pt x="30" y="35"/>
                  </a:cubicBezTo>
                  <a:cubicBezTo>
                    <a:pt x="28" y="37"/>
                    <a:pt x="24" y="35"/>
                    <a:pt x="23" y="32"/>
                  </a:cubicBezTo>
                  <a:cubicBezTo>
                    <a:pt x="23" y="29"/>
                    <a:pt x="26" y="29"/>
                    <a:pt x="30" y="26"/>
                  </a:cubicBezTo>
                  <a:cubicBezTo>
                    <a:pt x="33" y="24"/>
                    <a:pt x="34" y="18"/>
                    <a:pt x="30" y="15"/>
                  </a:cubicBezTo>
                  <a:cubicBezTo>
                    <a:pt x="26" y="12"/>
                    <a:pt x="29" y="10"/>
                    <a:pt x="31" y="8"/>
                  </a:cubicBezTo>
                  <a:cubicBezTo>
                    <a:pt x="34" y="5"/>
                    <a:pt x="32" y="4"/>
                    <a:pt x="30" y="5"/>
                  </a:cubicBezTo>
                  <a:cubicBezTo>
                    <a:pt x="29" y="6"/>
                    <a:pt x="27" y="6"/>
                    <a:pt x="26" y="3"/>
                  </a:cubicBezTo>
                  <a:cubicBezTo>
                    <a:pt x="26" y="0"/>
                    <a:pt x="18" y="0"/>
                    <a:pt x="15" y="3"/>
                  </a:cubicBezTo>
                  <a:cubicBezTo>
                    <a:pt x="14" y="4"/>
                    <a:pt x="12" y="4"/>
                    <a:pt x="10" y="4"/>
                  </a:cubicBezTo>
                  <a:cubicBezTo>
                    <a:pt x="10" y="9"/>
                    <a:pt x="9" y="15"/>
                    <a:pt x="10" y="1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3450" y="2140"/>
              <a:ext cx="366" cy="353"/>
            </a:xfrm>
            <a:custGeom>
              <a:avLst/>
              <a:gdLst>
                <a:gd name="T0" fmla="*/ 60 w 175"/>
                <a:gd name="T1" fmla="*/ 32 h 169"/>
                <a:gd name="T2" fmla="*/ 60 w 175"/>
                <a:gd name="T3" fmla="*/ 40 h 169"/>
                <a:gd name="T4" fmla="*/ 64 w 175"/>
                <a:gd name="T5" fmla="*/ 46 h 169"/>
                <a:gd name="T6" fmla="*/ 62 w 175"/>
                <a:gd name="T7" fmla="*/ 49 h 169"/>
                <a:gd name="T8" fmla="*/ 49 w 175"/>
                <a:gd name="T9" fmla="*/ 50 h 169"/>
                <a:gd name="T10" fmla="*/ 44 w 175"/>
                <a:gd name="T11" fmla="*/ 53 h 169"/>
                <a:gd name="T12" fmla="*/ 42 w 175"/>
                <a:gd name="T13" fmla="*/ 55 h 169"/>
                <a:gd name="T14" fmla="*/ 41 w 175"/>
                <a:gd name="T15" fmla="*/ 60 h 169"/>
                <a:gd name="T16" fmla="*/ 37 w 175"/>
                <a:gd name="T17" fmla="*/ 62 h 169"/>
                <a:gd name="T18" fmla="*/ 30 w 175"/>
                <a:gd name="T19" fmla="*/ 65 h 169"/>
                <a:gd name="T20" fmla="*/ 26 w 175"/>
                <a:gd name="T21" fmla="*/ 70 h 169"/>
                <a:gd name="T22" fmla="*/ 19 w 175"/>
                <a:gd name="T23" fmla="*/ 71 h 169"/>
                <a:gd name="T24" fmla="*/ 13 w 175"/>
                <a:gd name="T25" fmla="*/ 73 h 169"/>
                <a:gd name="T26" fmla="*/ 0 w 175"/>
                <a:gd name="T27" fmla="*/ 82 h 169"/>
                <a:gd name="T28" fmla="*/ 0 w 175"/>
                <a:gd name="T29" fmla="*/ 93 h 169"/>
                <a:gd name="T30" fmla="*/ 2 w 175"/>
                <a:gd name="T31" fmla="*/ 95 h 169"/>
                <a:gd name="T32" fmla="*/ 83 w 175"/>
                <a:gd name="T33" fmla="*/ 149 h 169"/>
                <a:gd name="T34" fmla="*/ 89 w 175"/>
                <a:gd name="T35" fmla="*/ 157 h 169"/>
                <a:gd name="T36" fmla="*/ 98 w 175"/>
                <a:gd name="T37" fmla="*/ 160 h 169"/>
                <a:gd name="T38" fmla="*/ 102 w 175"/>
                <a:gd name="T39" fmla="*/ 169 h 169"/>
                <a:gd name="T40" fmla="*/ 111 w 175"/>
                <a:gd name="T41" fmla="*/ 167 h 169"/>
                <a:gd name="T42" fmla="*/ 124 w 175"/>
                <a:gd name="T43" fmla="*/ 163 h 169"/>
                <a:gd name="T44" fmla="*/ 139 w 175"/>
                <a:gd name="T45" fmla="*/ 150 h 169"/>
                <a:gd name="T46" fmla="*/ 175 w 175"/>
                <a:gd name="T47" fmla="*/ 128 h 169"/>
                <a:gd name="T48" fmla="*/ 175 w 175"/>
                <a:gd name="T49" fmla="*/ 128 h 169"/>
                <a:gd name="T50" fmla="*/ 171 w 175"/>
                <a:gd name="T51" fmla="*/ 121 h 169"/>
                <a:gd name="T52" fmla="*/ 165 w 175"/>
                <a:gd name="T53" fmla="*/ 119 h 169"/>
                <a:gd name="T54" fmla="*/ 159 w 175"/>
                <a:gd name="T55" fmla="*/ 115 h 169"/>
                <a:gd name="T56" fmla="*/ 158 w 175"/>
                <a:gd name="T57" fmla="*/ 109 h 169"/>
                <a:gd name="T58" fmla="*/ 154 w 175"/>
                <a:gd name="T59" fmla="*/ 104 h 169"/>
                <a:gd name="T60" fmla="*/ 158 w 175"/>
                <a:gd name="T61" fmla="*/ 99 h 169"/>
                <a:gd name="T62" fmla="*/ 157 w 175"/>
                <a:gd name="T63" fmla="*/ 96 h 169"/>
                <a:gd name="T64" fmla="*/ 157 w 175"/>
                <a:gd name="T65" fmla="*/ 90 h 169"/>
                <a:gd name="T66" fmla="*/ 157 w 175"/>
                <a:gd name="T67" fmla="*/ 85 h 169"/>
                <a:gd name="T68" fmla="*/ 157 w 175"/>
                <a:gd name="T69" fmla="*/ 76 h 169"/>
                <a:gd name="T70" fmla="*/ 154 w 175"/>
                <a:gd name="T71" fmla="*/ 68 h 169"/>
                <a:gd name="T72" fmla="*/ 155 w 175"/>
                <a:gd name="T73" fmla="*/ 66 h 169"/>
                <a:gd name="T74" fmla="*/ 155 w 175"/>
                <a:gd name="T75" fmla="*/ 64 h 169"/>
                <a:gd name="T76" fmla="*/ 151 w 175"/>
                <a:gd name="T77" fmla="*/ 49 h 169"/>
                <a:gd name="T78" fmla="*/ 144 w 175"/>
                <a:gd name="T79" fmla="*/ 44 h 169"/>
                <a:gd name="T80" fmla="*/ 141 w 175"/>
                <a:gd name="T81" fmla="*/ 39 h 169"/>
                <a:gd name="T82" fmla="*/ 137 w 175"/>
                <a:gd name="T83" fmla="*/ 30 h 169"/>
                <a:gd name="T84" fmla="*/ 143 w 175"/>
                <a:gd name="T85" fmla="*/ 24 h 169"/>
                <a:gd name="T86" fmla="*/ 145 w 175"/>
                <a:gd name="T87" fmla="*/ 15 h 169"/>
                <a:gd name="T88" fmla="*/ 145 w 175"/>
                <a:gd name="T89" fmla="*/ 2 h 169"/>
                <a:gd name="T90" fmla="*/ 137 w 175"/>
                <a:gd name="T91" fmla="*/ 1 h 169"/>
                <a:gd name="T92" fmla="*/ 129 w 175"/>
                <a:gd name="T93" fmla="*/ 1 h 169"/>
                <a:gd name="T94" fmla="*/ 117 w 175"/>
                <a:gd name="T95" fmla="*/ 4 h 169"/>
                <a:gd name="T96" fmla="*/ 85 w 175"/>
                <a:gd name="T97" fmla="*/ 6 h 169"/>
                <a:gd name="T98" fmla="*/ 72 w 175"/>
                <a:gd name="T99" fmla="*/ 13 h 169"/>
                <a:gd name="T100" fmla="*/ 59 w 175"/>
                <a:gd name="T101" fmla="*/ 19 h 169"/>
                <a:gd name="T102" fmla="*/ 56 w 175"/>
                <a:gd name="T103" fmla="*/ 21 h 169"/>
                <a:gd name="T104" fmla="*/ 57 w 175"/>
                <a:gd name="T105" fmla="*/ 23 h 169"/>
                <a:gd name="T106" fmla="*/ 60 w 175"/>
                <a:gd name="T107" fmla="*/ 3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5" h="169">
                  <a:moveTo>
                    <a:pt x="60" y="32"/>
                  </a:moveTo>
                  <a:cubicBezTo>
                    <a:pt x="60" y="36"/>
                    <a:pt x="59" y="40"/>
                    <a:pt x="60" y="40"/>
                  </a:cubicBezTo>
                  <a:cubicBezTo>
                    <a:pt x="62" y="40"/>
                    <a:pt x="63" y="44"/>
                    <a:pt x="64" y="46"/>
                  </a:cubicBezTo>
                  <a:cubicBezTo>
                    <a:pt x="64" y="47"/>
                    <a:pt x="63" y="49"/>
                    <a:pt x="62" y="49"/>
                  </a:cubicBezTo>
                  <a:cubicBezTo>
                    <a:pt x="60" y="49"/>
                    <a:pt x="49" y="48"/>
                    <a:pt x="49" y="50"/>
                  </a:cubicBezTo>
                  <a:cubicBezTo>
                    <a:pt x="49" y="51"/>
                    <a:pt x="47" y="53"/>
                    <a:pt x="44" y="53"/>
                  </a:cubicBezTo>
                  <a:cubicBezTo>
                    <a:pt x="42" y="53"/>
                    <a:pt x="42" y="52"/>
                    <a:pt x="42" y="55"/>
                  </a:cubicBezTo>
                  <a:cubicBezTo>
                    <a:pt x="41" y="57"/>
                    <a:pt x="42" y="60"/>
                    <a:pt x="41" y="60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4" y="63"/>
                    <a:pt x="30" y="62"/>
                    <a:pt x="30" y="65"/>
                  </a:cubicBezTo>
                  <a:cubicBezTo>
                    <a:pt x="30" y="67"/>
                    <a:pt x="29" y="69"/>
                    <a:pt x="26" y="70"/>
                  </a:cubicBezTo>
                  <a:cubicBezTo>
                    <a:pt x="23" y="70"/>
                    <a:pt x="19" y="69"/>
                    <a:pt x="19" y="71"/>
                  </a:cubicBezTo>
                  <a:cubicBezTo>
                    <a:pt x="19" y="73"/>
                    <a:pt x="15" y="72"/>
                    <a:pt x="13" y="73"/>
                  </a:cubicBezTo>
                  <a:cubicBezTo>
                    <a:pt x="11" y="74"/>
                    <a:pt x="0" y="81"/>
                    <a:pt x="0" y="82"/>
                  </a:cubicBezTo>
                  <a:cubicBezTo>
                    <a:pt x="0" y="82"/>
                    <a:pt x="0" y="88"/>
                    <a:pt x="0" y="93"/>
                  </a:cubicBezTo>
                  <a:cubicBezTo>
                    <a:pt x="0" y="94"/>
                    <a:pt x="1" y="94"/>
                    <a:pt x="2" y="95"/>
                  </a:cubicBezTo>
                  <a:cubicBezTo>
                    <a:pt x="6" y="97"/>
                    <a:pt x="81" y="147"/>
                    <a:pt x="83" y="149"/>
                  </a:cubicBezTo>
                  <a:cubicBezTo>
                    <a:pt x="86" y="151"/>
                    <a:pt x="89" y="157"/>
                    <a:pt x="89" y="157"/>
                  </a:cubicBezTo>
                  <a:cubicBezTo>
                    <a:pt x="89" y="157"/>
                    <a:pt x="94" y="157"/>
                    <a:pt x="98" y="160"/>
                  </a:cubicBezTo>
                  <a:cubicBezTo>
                    <a:pt x="102" y="162"/>
                    <a:pt x="102" y="169"/>
                    <a:pt x="102" y="169"/>
                  </a:cubicBezTo>
                  <a:cubicBezTo>
                    <a:pt x="102" y="169"/>
                    <a:pt x="108" y="167"/>
                    <a:pt x="111" y="167"/>
                  </a:cubicBezTo>
                  <a:cubicBezTo>
                    <a:pt x="113" y="166"/>
                    <a:pt x="124" y="163"/>
                    <a:pt x="124" y="163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74" y="124"/>
                    <a:pt x="173" y="121"/>
                    <a:pt x="171" y="121"/>
                  </a:cubicBezTo>
                  <a:cubicBezTo>
                    <a:pt x="169" y="121"/>
                    <a:pt x="167" y="119"/>
                    <a:pt x="165" y="119"/>
                  </a:cubicBezTo>
                  <a:cubicBezTo>
                    <a:pt x="162" y="119"/>
                    <a:pt x="159" y="118"/>
                    <a:pt x="159" y="115"/>
                  </a:cubicBezTo>
                  <a:cubicBezTo>
                    <a:pt x="158" y="113"/>
                    <a:pt x="160" y="112"/>
                    <a:pt x="158" y="109"/>
                  </a:cubicBezTo>
                  <a:cubicBezTo>
                    <a:pt x="156" y="106"/>
                    <a:pt x="154" y="105"/>
                    <a:pt x="154" y="104"/>
                  </a:cubicBezTo>
                  <a:cubicBezTo>
                    <a:pt x="154" y="102"/>
                    <a:pt x="157" y="100"/>
                    <a:pt x="158" y="99"/>
                  </a:cubicBezTo>
                  <a:cubicBezTo>
                    <a:pt x="158" y="99"/>
                    <a:pt x="157" y="97"/>
                    <a:pt x="157" y="96"/>
                  </a:cubicBezTo>
                  <a:cubicBezTo>
                    <a:pt x="157" y="94"/>
                    <a:pt x="155" y="92"/>
                    <a:pt x="157" y="90"/>
                  </a:cubicBezTo>
                  <a:cubicBezTo>
                    <a:pt x="158" y="89"/>
                    <a:pt x="159" y="87"/>
                    <a:pt x="157" y="85"/>
                  </a:cubicBezTo>
                  <a:cubicBezTo>
                    <a:pt x="156" y="82"/>
                    <a:pt x="159" y="79"/>
                    <a:pt x="157" y="76"/>
                  </a:cubicBezTo>
                  <a:cubicBezTo>
                    <a:pt x="156" y="72"/>
                    <a:pt x="153" y="69"/>
                    <a:pt x="154" y="68"/>
                  </a:cubicBezTo>
                  <a:cubicBezTo>
                    <a:pt x="154" y="67"/>
                    <a:pt x="154" y="67"/>
                    <a:pt x="155" y="66"/>
                  </a:cubicBezTo>
                  <a:cubicBezTo>
                    <a:pt x="155" y="66"/>
                    <a:pt x="155" y="65"/>
                    <a:pt x="155" y="64"/>
                  </a:cubicBezTo>
                  <a:cubicBezTo>
                    <a:pt x="155" y="61"/>
                    <a:pt x="152" y="51"/>
                    <a:pt x="151" y="49"/>
                  </a:cubicBezTo>
                  <a:cubicBezTo>
                    <a:pt x="149" y="47"/>
                    <a:pt x="144" y="46"/>
                    <a:pt x="144" y="44"/>
                  </a:cubicBezTo>
                  <a:cubicBezTo>
                    <a:pt x="144" y="43"/>
                    <a:pt x="144" y="40"/>
                    <a:pt x="141" y="39"/>
                  </a:cubicBezTo>
                  <a:cubicBezTo>
                    <a:pt x="137" y="37"/>
                    <a:pt x="135" y="30"/>
                    <a:pt x="137" y="30"/>
                  </a:cubicBezTo>
                  <a:cubicBezTo>
                    <a:pt x="139" y="30"/>
                    <a:pt x="141" y="25"/>
                    <a:pt x="143" y="24"/>
                  </a:cubicBezTo>
                  <a:cubicBezTo>
                    <a:pt x="145" y="23"/>
                    <a:pt x="147" y="18"/>
                    <a:pt x="145" y="15"/>
                  </a:cubicBezTo>
                  <a:cubicBezTo>
                    <a:pt x="144" y="13"/>
                    <a:pt x="145" y="7"/>
                    <a:pt x="145" y="2"/>
                  </a:cubicBezTo>
                  <a:cubicBezTo>
                    <a:pt x="142" y="2"/>
                    <a:pt x="138" y="1"/>
                    <a:pt x="137" y="1"/>
                  </a:cubicBezTo>
                  <a:cubicBezTo>
                    <a:pt x="136" y="0"/>
                    <a:pt x="132" y="1"/>
                    <a:pt x="129" y="1"/>
                  </a:cubicBezTo>
                  <a:cubicBezTo>
                    <a:pt x="126" y="2"/>
                    <a:pt x="119" y="6"/>
                    <a:pt x="117" y="4"/>
                  </a:cubicBezTo>
                  <a:cubicBezTo>
                    <a:pt x="115" y="2"/>
                    <a:pt x="92" y="5"/>
                    <a:pt x="85" y="6"/>
                  </a:cubicBezTo>
                  <a:cubicBezTo>
                    <a:pt x="79" y="6"/>
                    <a:pt x="76" y="13"/>
                    <a:pt x="72" y="13"/>
                  </a:cubicBezTo>
                  <a:cubicBezTo>
                    <a:pt x="69" y="13"/>
                    <a:pt x="62" y="16"/>
                    <a:pt x="59" y="19"/>
                  </a:cubicBezTo>
                  <a:cubicBezTo>
                    <a:pt x="58" y="20"/>
                    <a:pt x="57" y="21"/>
                    <a:pt x="56" y="21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9" y="26"/>
                    <a:pt x="60" y="29"/>
                    <a:pt x="60" y="3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3770" y="2224"/>
              <a:ext cx="269" cy="255"/>
            </a:xfrm>
            <a:custGeom>
              <a:avLst/>
              <a:gdLst>
                <a:gd name="T0" fmla="*/ 15 w 129"/>
                <a:gd name="T1" fmla="*/ 7 h 122"/>
                <a:gd name="T2" fmla="*/ 8 w 129"/>
                <a:gd name="T3" fmla="*/ 13 h 122"/>
                <a:gd name="T4" fmla="*/ 7 w 129"/>
                <a:gd name="T5" fmla="*/ 16 h 122"/>
                <a:gd name="T6" fmla="*/ 6 w 129"/>
                <a:gd name="T7" fmla="*/ 23 h 122"/>
                <a:gd name="T8" fmla="*/ 1 w 129"/>
                <a:gd name="T9" fmla="*/ 28 h 122"/>
                <a:gd name="T10" fmla="*/ 4 w 129"/>
                <a:gd name="T11" fmla="*/ 36 h 122"/>
                <a:gd name="T12" fmla="*/ 4 w 129"/>
                <a:gd name="T13" fmla="*/ 45 h 122"/>
                <a:gd name="T14" fmla="*/ 4 w 129"/>
                <a:gd name="T15" fmla="*/ 50 h 122"/>
                <a:gd name="T16" fmla="*/ 4 w 129"/>
                <a:gd name="T17" fmla="*/ 56 h 122"/>
                <a:gd name="T18" fmla="*/ 5 w 129"/>
                <a:gd name="T19" fmla="*/ 59 h 122"/>
                <a:gd name="T20" fmla="*/ 1 w 129"/>
                <a:gd name="T21" fmla="*/ 64 h 122"/>
                <a:gd name="T22" fmla="*/ 5 w 129"/>
                <a:gd name="T23" fmla="*/ 69 h 122"/>
                <a:gd name="T24" fmla="*/ 6 w 129"/>
                <a:gd name="T25" fmla="*/ 75 h 122"/>
                <a:gd name="T26" fmla="*/ 12 w 129"/>
                <a:gd name="T27" fmla="*/ 79 h 122"/>
                <a:gd name="T28" fmla="*/ 18 w 129"/>
                <a:gd name="T29" fmla="*/ 81 h 122"/>
                <a:gd name="T30" fmla="*/ 22 w 129"/>
                <a:gd name="T31" fmla="*/ 88 h 122"/>
                <a:gd name="T32" fmla="*/ 34 w 129"/>
                <a:gd name="T33" fmla="*/ 90 h 122"/>
                <a:gd name="T34" fmla="*/ 40 w 129"/>
                <a:gd name="T35" fmla="*/ 95 h 122"/>
                <a:gd name="T36" fmla="*/ 54 w 129"/>
                <a:gd name="T37" fmla="*/ 88 h 122"/>
                <a:gd name="T38" fmla="*/ 118 w 129"/>
                <a:gd name="T39" fmla="*/ 122 h 122"/>
                <a:gd name="T40" fmla="*/ 118 w 129"/>
                <a:gd name="T41" fmla="*/ 118 h 122"/>
                <a:gd name="T42" fmla="*/ 126 w 129"/>
                <a:gd name="T43" fmla="*/ 118 h 122"/>
                <a:gd name="T44" fmla="*/ 126 w 129"/>
                <a:gd name="T45" fmla="*/ 35 h 122"/>
                <a:gd name="T46" fmla="*/ 126 w 129"/>
                <a:gd name="T47" fmla="*/ 23 h 122"/>
                <a:gd name="T48" fmla="*/ 127 w 129"/>
                <a:gd name="T49" fmla="*/ 12 h 122"/>
                <a:gd name="T50" fmla="*/ 128 w 129"/>
                <a:gd name="T51" fmla="*/ 10 h 122"/>
                <a:gd name="T52" fmla="*/ 128 w 129"/>
                <a:gd name="T53" fmla="*/ 10 h 122"/>
                <a:gd name="T54" fmla="*/ 116 w 129"/>
                <a:gd name="T55" fmla="*/ 7 h 122"/>
                <a:gd name="T56" fmla="*/ 103 w 129"/>
                <a:gd name="T57" fmla="*/ 0 h 122"/>
                <a:gd name="T58" fmla="*/ 85 w 129"/>
                <a:gd name="T59" fmla="*/ 10 h 122"/>
                <a:gd name="T60" fmla="*/ 86 w 129"/>
                <a:gd name="T61" fmla="*/ 21 h 122"/>
                <a:gd name="T62" fmla="*/ 73 w 129"/>
                <a:gd name="T63" fmla="*/ 21 h 122"/>
                <a:gd name="T64" fmla="*/ 57 w 129"/>
                <a:gd name="T65" fmla="*/ 16 h 122"/>
                <a:gd name="T66" fmla="*/ 49 w 129"/>
                <a:gd name="T67" fmla="*/ 10 h 122"/>
                <a:gd name="T68" fmla="*/ 43 w 129"/>
                <a:gd name="T69" fmla="*/ 5 h 122"/>
                <a:gd name="T70" fmla="*/ 28 w 129"/>
                <a:gd name="T71" fmla="*/ 2 h 122"/>
                <a:gd name="T72" fmla="*/ 18 w 129"/>
                <a:gd name="T73" fmla="*/ 0 h 122"/>
                <a:gd name="T74" fmla="*/ 18 w 129"/>
                <a:gd name="T75" fmla="*/ 4 h 122"/>
                <a:gd name="T76" fmla="*/ 15 w 129"/>
                <a:gd name="T77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9" h="122">
                  <a:moveTo>
                    <a:pt x="15" y="7"/>
                  </a:moveTo>
                  <a:cubicBezTo>
                    <a:pt x="14" y="7"/>
                    <a:pt x="9" y="12"/>
                    <a:pt x="8" y="13"/>
                  </a:cubicBezTo>
                  <a:cubicBezTo>
                    <a:pt x="7" y="14"/>
                    <a:pt x="7" y="15"/>
                    <a:pt x="7" y="16"/>
                  </a:cubicBezTo>
                  <a:cubicBezTo>
                    <a:pt x="8" y="17"/>
                    <a:pt x="7" y="21"/>
                    <a:pt x="6" y="23"/>
                  </a:cubicBezTo>
                  <a:cubicBezTo>
                    <a:pt x="5" y="25"/>
                    <a:pt x="1" y="27"/>
                    <a:pt x="1" y="28"/>
                  </a:cubicBezTo>
                  <a:cubicBezTo>
                    <a:pt x="0" y="29"/>
                    <a:pt x="3" y="32"/>
                    <a:pt x="4" y="36"/>
                  </a:cubicBezTo>
                  <a:cubicBezTo>
                    <a:pt x="6" y="39"/>
                    <a:pt x="3" y="42"/>
                    <a:pt x="4" y="45"/>
                  </a:cubicBezTo>
                  <a:cubicBezTo>
                    <a:pt x="6" y="47"/>
                    <a:pt x="5" y="49"/>
                    <a:pt x="4" y="50"/>
                  </a:cubicBezTo>
                  <a:cubicBezTo>
                    <a:pt x="2" y="52"/>
                    <a:pt x="4" y="54"/>
                    <a:pt x="4" y="56"/>
                  </a:cubicBezTo>
                  <a:cubicBezTo>
                    <a:pt x="4" y="57"/>
                    <a:pt x="5" y="59"/>
                    <a:pt x="5" y="59"/>
                  </a:cubicBezTo>
                  <a:cubicBezTo>
                    <a:pt x="4" y="60"/>
                    <a:pt x="1" y="62"/>
                    <a:pt x="1" y="64"/>
                  </a:cubicBezTo>
                  <a:cubicBezTo>
                    <a:pt x="1" y="65"/>
                    <a:pt x="3" y="66"/>
                    <a:pt x="5" y="69"/>
                  </a:cubicBezTo>
                  <a:cubicBezTo>
                    <a:pt x="7" y="72"/>
                    <a:pt x="5" y="73"/>
                    <a:pt x="6" y="75"/>
                  </a:cubicBezTo>
                  <a:cubicBezTo>
                    <a:pt x="6" y="78"/>
                    <a:pt x="9" y="79"/>
                    <a:pt x="12" y="79"/>
                  </a:cubicBezTo>
                  <a:cubicBezTo>
                    <a:pt x="14" y="79"/>
                    <a:pt x="16" y="81"/>
                    <a:pt x="18" y="81"/>
                  </a:cubicBezTo>
                  <a:cubicBezTo>
                    <a:pt x="20" y="81"/>
                    <a:pt x="21" y="84"/>
                    <a:pt x="22" y="88"/>
                  </a:cubicBezTo>
                  <a:cubicBezTo>
                    <a:pt x="23" y="88"/>
                    <a:pt x="31" y="88"/>
                    <a:pt x="34" y="90"/>
                  </a:cubicBezTo>
                  <a:cubicBezTo>
                    <a:pt x="38" y="93"/>
                    <a:pt x="40" y="95"/>
                    <a:pt x="40" y="95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41"/>
                    <a:pt x="126" y="35"/>
                  </a:cubicBezTo>
                  <a:cubicBezTo>
                    <a:pt x="126" y="30"/>
                    <a:pt x="123" y="26"/>
                    <a:pt x="126" y="23"/>
                  </a:cubicBezTo>
                  <a:cubicBezTo>
                    <a:pt x="129" y="20"/>
                    <a:pt x="125" y="18"/>
                    <a:pt x="127" y="12"/>
                  </a:cubicBezTo>
                  <a:cubicBezTo>
                    <a:pt x="127" y="12"/>
                    <a:pt x="128" y="11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7" y="8"/>
                    <a:pt x="124" y="8"/>
                    <a:pt x="116" y="7"/>
                  </a:cubicBezTo>
                  <a:cubicBezTo>
                    <a:pt x="109" y="6"/>
                    <a:pt x="112" y="1"/>
                    <a:pt x="103" y="0"/>
                  </a:cubicBezTo>
                  <a:cubicBezTo>
                    <a:pt x="95" y="0"/>
                    <a:pt x="85" y="7"/>
                    <a:pt x="85" y="10"/>
                  </a:cubicBezTo>
                  <a:cubicBezTo>
                    <a:pt x="85" y="14"/>
                    <a:pt x="89" y="17"/>
                    <a:pt x="86" y="21"/>
                  </a:cubicBezTo>
                  <a:cubicBezTo>
                    <a:pt x="83" y="25"/>
                    <a:pt x="77" y="25"/>
                    <a:pt x="73" y="21"/>
                  </a:cubicBezTo>
                  <a:cubicBezTo>
                    <a:pt x="69" y="17"/>
                    <a:pt x="62" y="16"/>
                    <a:pt x="57" y="16"/>
                  </a:cubicBezTo>
                  <a:cubicBezTo>
                    <a:pt x="52" y="16"/>
                    <a:pt x="49" y="12"/>
                    <a:pt x="49" y="10"/>
                  </a:cubicBezTo>
                  <a:cubicBezTo>
                    <a:pt x="49" y="7"/>
                    <a:pt x="48" y="6"/>
                    <a:pt x="43" y="5"/>
                  </a:cubicBezTo>
                  <a:cubicBezTo>
                    <a:pt x="39" y="4"/>
                    <a:pt x="36" y="0"/>
                    <a:pt x="28" y="2"/>
                  </a:cubicBezTo>
                  <a:cubicBezTo>
                    <a:pt x="24" y="2"/>
                    <a:pt x="21" y="1"/>
                    <a:pt x="18" y="0"/>
                  </a:cubicBezTo>
                  <a:cubicBezTo>
                    <a:pt x="18" y="1"/>
                    <a:pt x="18" y="3"/>
                    <a:pt x="18" y="4"/>
                  </a:cubicBezTo>
                  <a:cubicBezTo>
                    <a:pt x="18" y="7"/>
                    <a:pt x="15" y="6"/>
                    <a:pt x="15" y="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309" y="2581"/>
              <a:ext cx="52" cy="19"/>
            </a:xfrm>
            <a:custGeom>
              <a:avLst/>
              <a:gdLst>
                <a:gd name="T0" fmla="*/ 13 w 25"/>
                <a:gd name="T1" fmla="*/ 5 h 9"/>
                <a:gd name="T2" fmla="*/ 20 w 25"/>
                <a:gd name="T3" fmla="*/ 7 h 9"/>
                <a:gd name="T4" fmla="*/ 25 w 25"/>
                <a:gd name="T5" fmla="*/ 6 h 9"/>
                <a:gd name="T6" fmla="*/ 20 w 25"/>
                <a:gd name="T7" fmla="*/ 5 h 9"/>
                <a:gd name="T8" fmla="*/ 12 w 25"/>
                <a:gd name="T9" fmla="*/ 2 h 9"/>
                <a:gd name="T10" fmla="*/ 2 w 25"/>
                <a:gd name="T11" fmla="*/ 3 h 9"/>
                <a:gd name="T12" fmla="*/ 0 w 25"/>
                <a:gd name="T13" fmla="*/ 9 h 9"/>
                <a:gd name="T14" fmla="*/ 3 w 25"/>
                <a:gd name="T15" fmla="*/ 8 h 9"/>
                <a:gd name="T16" fmla="*/ 13 w 25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9">
                  <a:moveTo>
                    <a:pt x="13" y="5"/>
                  </a:moveTo>
                  <a:cubicBezTo>
                    <a:pt x="14" y="4"/>
                    <a:pt x="17" y="7"/>
                    <a:pt x="20" y="7"/>
                  </a:cubicBezTo>
                  <a:cubicBezTo>
                    <a:pt x="22" y="8"/>
                    <a:pt x="25" y="6"/>
                    <a:pt x="25" y="6"/>
                  </a:cubicBezTo>
                  <a:cubicBezTo>
                    <a:pt x="25" y="6"/>
                    <a:pt x="24" y="6"/>
                    <a:pt x="20" y="5"/>
                  </a:cubicBezTo>
                  <a:cubicBezTo>
                    <a:pt x="16" y="5"/>
                    <a:pt x="16" y="0"/>
                    <a:pt x="12" y="2"/>
                  </a:cubicBezTo>
                  <a:cubicBezTo>
                    <a:pt x="9" y="3"/>
                    <a:pt x="6" y="4"/>
                    <a:pt x="2" y="3"/>
                  </a:cubicBezTo>
                  <a:cubicBezTo>
                    <a:pt x="2" y="5"/>
                    <a:pt x="1" y="7"/>
                    <a:pt x="0" y="9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8"/>
                    <a:pt x="11" y="7"/>
                    <a:pt x="13" y="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3298" y="2533"/>
              <a:ext cx="104" cy="82"/>
            </a:xfrm>
            <a:custGeom>
              <a:avLst/>
              <a:gdLst>
                <a:gd name="T0" fmla="*/ 12 w 50"/>
                <a:gd name="T1" fmla="*/ 38 h 39"/>
                <a:gd name="T2" fmla="*/ 16 w 50"/>
                <a:gd name="T3" fmla="*/ 36 h 39"/>
                <a:gd name="T4" fmla="*/ 29 w 50"/>
                <a:gd name="T5" fmla="*/ 35 h 39"/>
                <a:gd name="T6" fmla="*/ 31 w 50"/>
                <a:gd name="T7" fmla="*/ 35 h 39"/>
                <a:gd name="T8" fmla="*/ 31 w 50"/>
                <a:gd name="T9" fmla="*/ 35 h 39"/>
                <a:gd name="T10" fmla="*/ 37 w 50"/>
                <a:gd name="T11" fmla="*/ 37 h 39"/>
                <a:gd name="T12" fmla="*/ 49 w 50"/>
                <a:gd name="T13" fmla="*/ 38 h 39"/>
                <a:gd name="T14" fmla="*/ 50 w 50"/>
                <a:gd name="T15" fmla="*/ 37 h 39"/>
                <a:gd name="T16" fmla="*/ 50 w 50"/>
                <a:gd name="T17" fmla="*/ 32 h 39"/>
                <a:gd name="T18" fmla="*/ 45 w 50"/>
                <a:gd name="T19" fmla="*/ 27 h 39"/>
                <a:gd name="T20" fmla="*/ 44 w 50"/>
                <a:gd name="T21" fmla="*/ 21 h 39"/>
                <a:gd name="T22" fmla="*/ 43 w 50"/>
                <a:gd name="T23" fmla="*/ 19 h 39"/>
                <a:gd name="T24" fmla="*/ 38 w 50"/>
                <a:gd name="T25" fmla="*/ 13 h 39"/>
                <a:gd name="T26" fmla="*/ 32 w 50"/>
                <a:gd name="T27" fmla="*/ 5 h 39"/>
                <a:gd name="T28" fmla="*/ 29 w 50"/>
                <a:gd name="T29" fmla="*/ 5 h 39"/>
                <a:gd name="T30" fmla="*/ 24 w 50"/>
                <a:gd name="T31" fmla="*/ 1 h 39"/>
                <a:gd name="T32" fmla="*/ 18 w 50"/>
                <a:gd name="T33" fmla="*/ 2 h 39"/>
                <a:gd name="T34" fmla="*/ 10 w 50"/>
                <a:gd name="T35" fmla="*/ 2 h 39"/>
                <a:gd name="T36" fmla="*/ 5 w 50"/>
                <a:gd name="T37" fmla="*/ 6 h 39"/>
                <a:gd name="T38" fmla="*/ 5 w 50"/>
                <a:gd name="T39" fmla="*/ 6 h 39"/>
                <a:gd name="T40" fmla="*/ 3 w 50"/>
                <a:gd name="T41" fmla="*/ 13 h 39"/>
                <a:gd name="T42" fmla="*/ 6 w 50"/>
                <a:gd name="T43" fmla="*/ 25 h 39"/>
                <a:gd name="T44" fmla="*/ 7 w 50"/>
                <a:gd name="T45" fmla="*/ 26 h 39"/>
                <a:gd name="T46" fmla="*/ 17 w 50"/>
                <a:gd name="T47" fmla="*/ 25 h 39"/>
                <a:gd name="T48" fmla="*/ 25 w 50"/>
                <a:gd name="T49" fmla="*/ 28 h 39"/>
                <a:gd name="T50" fmla="*/ 30 w 50"/>
                <a:gd name="T51" fmla="*/ 29 h 39"/>
                <a:gd name="T52" fmla="*/ 25 w 50"/>
                <a:gd name="T53" fmla="*/ 30 h 39"/>
                <a:gd name="T54" fmla="*/ 18 w 50"/>
                <a:gd name="T55" fmla="*/ 28 h 39"/>
                <a:gd name="T56" fmla="*/ 8 w 50"/>
                <a:gd name="T57" fmla="*/ 31 h 39"/>
                <a:gd name="T58" fmla="*/ 5 w 50"/>
                <a:gd name="T59" fmla="*/ 32 h 39"/>
                <a:gd name="T60" fmla="*/ 6 w 50"/>
                <a:gd name="T61" fmla="*/ 35 h 39"/>
                <a:gd name="T62" fmla="*/ 7 w 50"/>
                <a:gd name="T63" fmla="*/ 36 h 39"/>
                <a:gd name="T64" fmla="*/ 12 w 50"/>
                <a:gd name="T65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39">
                  <a:moveTo>
                    <a:pt x="12" y="38"/>
                  </a:moveTo>
                  <a:cubicBezTo>
                    <a:pt x="13" y="38"/>
                    <a:pt x="16" y="36"/>
                    <a:pt x="16" y="36"/>
                  </a:cubicBezTo>
                  <a:cubicBezTo>
                    <a:pt x="16" y="36"/>
                    <a:pt x="27" y="35"/>
                    <a:pt x="29" y="35"/>
                  </a:cubicBezTo>
                  <a:cubicBezTo>
                    <a:pt x="29" y="35"/>
                    <a:pt x="30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6" y="36"/>
                    <a:pt x="37" y="37"/>
                  </a:cubicBezTo>
                  <a:cubicBezTo>
                    <a:pt x="37" y="38"/>
                    <a:pt x="45" y="39"/>
                    <a:pt x="49" y="38"/>
                  </a:cubicBezTo>
                  <a:cubicBezTo>
                    <a:pt x="49" y="38"/>
                    <a:pt x="50" y="38"/>
                    <a:pt x="50" y="37"/>
                  </a:cubicBezTo>
                  <a:cubicBezTo>
                    <a:pt x="50" y="36"/>
                    <a:pt x="50" y="33"/>
                    <a:pt x="50" y="32"/>
                  </a:cubicBezTo>
                  <a:cubicBezTo>
                    <a:pt x="50" y="31"/>
                    <a:pt x="47" y="28"/>
                    <a:pt x="45" y="27"/>
                  </a:cubicBezTo>
                  <a:cubicBezTo>
                    <a:pt x="44" y="25"/>
                    <a:pt x="44" y="21"/>
                    <a:pt x="44" y="2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1" y="14"/>
                    <a:pt x="38" y="13"/>
                  </a:cubicBezTo>
                  <a:cubicBezTo>
                    <a:pt x="34" y="12"/>
                    <a:pt x="32" y="5"/>
                    <a:pt x="32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7" y="3"/>
                    <a:pt x="24" y="1"/>
                  </a:cubicBezTo>
                  <a:cubicBezTo>
                    <a:pt x="22" y="0"/>
                    <a:pt x="18" y="2"/>
                    <a:pt x="18" y="2"/>
                  </a:cubicBezTo>
                  <a:cubicBezTo>
                    <a:pt x="18" y="2"/>
                    <a:pt x="13" y="3"/>
                    <a:pt x="10" y="2"/>
                  </a:cubicBezTo>
                  <a:cubicBezTo>
                    <a:pt x="7" y="1"/>
                    <a:pt x="8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4" y="11"/>
                    <a:pt x="3" y="13"/>
                  </a:cubicBezTo>
                  <a:cubicBezTo>
                    <a:pt x="0" y="17"/>
                    <a:pt x="4" y="23"/>
                    <a:pt x="6" y="25"/>
                  </a:cubicBezTo>
                  <a:cubicBezTo>
                    <a:pt x="6" y="25"/>
                    <a:pt x="7" y="26"/>
                    <a:pt x="7" y="26"/>
                  </a:cubicBezTo>
                  <a:cubicBezTo>
                    <a:pt x="11" y="27"/>
                    <a:pt x="14" y="26"/>
                    <a:pt x="17" y="25"/>
                  </a:cubicBezTo>
                  <a:cubicBezTo>
                    <a:pt x="21" y="23"/>
                    <a:pt x="21" y="28"/>
                    <a:pt x="25" y="28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27" y="31"/>
                    <a:pt x="25" y="30"/>
                  </a:cubicBezTo>
                  <a:cubicBezTo>
                    <a:pt x="22" y="30"/>
                    <a:pt x="19" y="27"/>
                    <a:pt x="18" y="28"/>
                  </a:cubicBezTo>
                  <a:cubicBezTo>
                    <a:pt x="16" y="30"/>
                    <a:pt x="10" y="31"/>
                    <a:pt x="8" y="31"/>
                  </a:cubicBezTo>
                  <a:cubicBezTo>
                    <a:pt x="8" y="31"/>
                    <a:pt x="7" y="31"/>
                    <a:pt x="5" y="32"/>
                  </a:cubicBezTo>
                  <a:cubicBezTo>
                    <a:pt x="5" y="33"/>
                    <a:pt x="5" y="34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2" y="35"/>
                    <a:pt x="10" y="38"/>
                    <a:pt x="12" y="3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313" y="2606"/>
              <a:ext cx="50" cy="30"/>
            </a:xfrm>
            <a:custGeom>
              <a:avLst/>
              <a:gdLst>
                <a:gd name="T0" fmla="*/ 13 w 24"/>
                <a:gd name="T1" fmla="*/ 13 h 14"/>
                <a:gd name="T2" fmla="*/ 19 w 24"/>
                <a:gd name="T3" fmla="*/ 9 h 14"/>
                <a:gd name="T4" fmla="*/ 22 w 24"/>
                <a:gd name="T5" fmla="*/ 7 h 14"/>
                <a:gd name="T6" fmla="*/ 22 w 24"/>
                <a:gd name="T7" fmla="*/ 4 h 14"/>
                <a:gd name="T8" fmla="*/ 24 w 24"/>
                <a:gd name="T9" fmla="*/ 0 h 14"/>
                <a:gd name="T10" fmla="*/ 22 w 24"/>
                <a:gd name="T11" fmla="*/ 0 h 14"/>
                <a:gd name="T12" fmla="*/ 9 w 24"/>
                <a:gd name="T13" fmla="*/ 1 h 14"/>
                <a:gd name="T14" fmla="*/ 5 w 24"/>
                <a:gd name="T15" fmla="*/ 3 h 14"/>
                <a:gd name="T16" fmla="*/ 0 w 24"/>
                <a:gd name="T17" fmla="*/ 1 h 14"/>
                <a:gd name="T18" fmla="*/ 7 w 24"/>
                <a:gd name="T19" fmla="*/ 7 h 14"/>
                <a:gd name="T20" fmla="*/ 11 w 24"/>
                <a:gd name="T21" fmla="*/ 13 h 14"/>
                <a:gd name="T22" fmla="*/ 12 w 24"/>
                <a:gd name="T23" fmla="*/ 14 h 14"/>
                <a:gd name="T24" fmla="*/ 13 w 24"/>
                <a:gd name="T2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4">
                  <a:moveTo>
                    <a:pt x="13" y="13"/>
                  </a:moveTo>
                  <a:cubicBezTo>
                    <a:pt x="14" y="12"/>
                    <a:pt x="18" y="8"/>
                    <a:pt x="19" y="9"/>
                  </a:cubicBezTo>
                  <a:cubicBezTo>
                    <a:pt x="21" y="9"/>
                    <a:pt x="22" y="8"/>
                    <a:pt x="22" y="7"/>
                  </a:cubicBezTo>
                  <a:cubicBezTo>
                    <a:pt x="22" y="7"/>
                    <a:pt x="20" y="4"/>
                    <a:pt x="22" y="4"/>
                  </a:cubicBezTo>
                  <a:cubicBezTo>
                    <a:pt x="23" y="3"/>
                    <a:pt x="24" y="1"/>
                    <a:pt x="24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0" y="0"/>
                    <a:pt x="9" y="1"/>
                    <a:pt x="9" y="1"/>
                  </a:cubicBezTo>
                  <a:cubicBezTo>
                    <a:pt x="9" y="1"/>
                    <a:pt x="6" y="3"/>
                    <a:pt x="5" y="3"/>
                  </a:cubicBezTo>
                  <a:cubicBezTo>
                    <a:pt x="3" y="3"/>
                    <a:pt x="5" y="0"/>
                    <a:pt x="0" y="1"/>
                  </a:cubicBezTo>
                  <a:cubicBezTo>
                    <a:pt x="2" y="4"/>
                    <a:pt x="3" y="5"/>
                    <a:pt x="7" y="7"/>
                  </a:cubicBezTo>
                  <a:cubicBezTo>
                    <a:pt x="12" y="8"/>
                    <a:pt x="7" y="11"/>
                    <a:pt x="11" y="13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3"/>
                    <a:pt x="12" y="13"/>
                    <a:pt x="13" y="1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857" y="2631"/>
              <a:ext cx="215" cy="153"/>
            </a:xfrm>
            <a:custGeom>
              <a:avLst/>
              <a:gdLst>
                <a:gd name="T0" fmla="*/ 95 w 103"/>
                <a:gd name="T1" fmla="*/ 42 h 73"/>
                <a:gd name="T2" fmla="*/ 92 w 103"/>
                <a:gd name="T3" fmla="*/ 36 h 73"/>
                <a:gd name="T4" fmla="*/ 87 w 103"/>
                <a:gd name="T5" fmla="*/ 31 h 73"/>
                <a:gd name="T6" fmla="*/ 84 w 103"/>
                <a:gd name="T7" fmla="*/ 26 h 73"/>
                <a:gd name="T8" fmla="*/ 77 w 103"/>
                <a:gd name="T9" fmla="*/ 23 h 73"/>
                <a:gd name="T10" fmla="*/ 76 w 103"/>
                <a:gd name="T11" fmla="*/ 21 h 73"/>
                <a:gd name="T12" fmla="*/ 72 w 103"/>
                <a:gd name="T13" fmla="*/ 20 h 73"/>
                <a:gd name="T14" fmla="*/ 73 w 103"/>
                <a:gd name="T15" fmla="*/ 17 h 73"/>
                <a:gd name="T16" fmla="*/ 73 w 103"/>
                <a:gd name="T17" fmla="*/ 10 h 73"/>
                <a:gd name="T18" fmla="*/ 67 w 103"/>
                <a:gd name="T19" fmla="*/ 2 h 73"/>
                <a:gd name="T20" fmla="*/ 65 w 103"/>
                <a:gd name="T21" fmla="*/ 1 h 73"/>
                <a:gd name="T22" fmla="*/ 58 w 103"/>
                <a:gd name="T23" fmla="*/ 4 h 73"/>
                <a:gd name="T24" fmla="*/ 57 w 103"/>
                <a:gd name="T25" fmla="*/ 8 h 73"/>
                <a:gd name="T26" fmla="*/ 48 w 103"/>
                <a:gd name="T27" fmla="*/ 16 h 73"/>
                <a:gd name="T28" fmla="*/ 36 w 103"/>
                <a:gd name="T29" fmla="*/ 19 h 73"/>
                <a:gd name="T30" fmla="*/ 36 w 103"/>
                <a:gd name="T31" fmla="*/ 23 h 73"/>
                <a:gd name="T32" fmla="*/ 28 w 103"/>
                <a:gd name="T33" fmla="*/ 27 h 73"/>
                <a:gd name="T34" fmla="*/ 19 w 103"/>
                <a:gd name="T35" fmla="*/ 30 h 73"/>
                <a:gd name="T36" fmla="*/ 14 w 103"/>
                <a:gd name="T37" fmla="*/ 30 h 73"/>
                <a:gd name="T38" fmla="*/ 9 w 103"/>
                <a:gd name="T39" fmla="*/ 32 h 73"/>
                <a:gd name="T40" fmla="*/ 8 w 103"/>
                <a:gd name="T41" fmla="*/ 31 h 73"/>
                <a:gd name="T42" fmla="*/ 4 w 103"/>
                <a:gd name="T43" fmla="*/ 37 h 73"/>
                <a:gd name="T44" fmla="*/ 0 w 103"/>
                <a:gd name="T45" fmla="*/ 45 h 73"/>
                <a:gd name="T46" fmla="*/ 1 w 103"/>
                <a:gd name="T47" fmla="*/ 52 h 73"/>
                <a:gd name="T48" fmla="*/ 3 w 103"/>
                <a:gd name="T49" fmla="*/ 59 h 73"/>
                <a:gd name="T50" fmla="*/ 5 w 103"/>
                <a:gd name="T51" fmla="*/ 64 h 73"/>
                <a:gd name="T52" fmla="*/ 7 w 103"/>
                <a:gd name="T53" fmla="*/ 66 h 73"/>
                <a:gd name="T54" fmla="*/ 12 w 103"/>
                <a:gd name="T55" fmla="*/ 72 h 73"/>
                <a:gd name="T56" fmla="*/ 13 w 103"/>
                <a:gd name="T57" fmla="*/ 73 h 73"/>
                <a:gd name="T58" fmla="*/ 14 w 103"/>
                <a:gd name="T59" fmla="*/ 72 h 73"/>
                <a:gd name="T60" fmla="*/ 16 w 103"/>
                <a:gd name="T61" fmla="*/ 66 h 73"/>
                <a:gd name="T62" fmla="*/ 20 w 103"/>
                <a:gd name="T63" fmla="*/ 65 h 73"/>
                <a:gd name="T64" fmla="*/ 24 w 103"/>
                <a:gd name="T65" fmla="*/ 64 h 73"/>
                <a:gd name="T66" fmla="*/ 31 w 103"/>
                <a:gd name="T67" fmla="*/ 65 h 73"/>
                <a:gd name="T68" fmla="*/ 31 w 103"/>
                <a:gd name="T69" fmla="*/ 59 h 73"/>
                <a:gd name="T70" fmla="*/ 40 w 103"/>
                <a:gd name="T71" fmla="*/ 53 h 73"/>
                <a:gd name="T72" fmla="*/ 47 w 103"/>
                <a:gd name="T73" fmla="*/ 57 h 73"/>
                <a:gd name="T74" fmla="*/ 63 w 103"/>
                <a:gd name="T75" fmla="*/ 60 h 73"/>
                <a:gd name="T76" fmla="*/ 65 w 103"/>
                <a:gd name="T77" fmla="*/ 55 h 73"/>
                <a:gd name="T78" fmla="*/ 72 w 103"/>
                <a:gd name="T79" fmla="*/ 55 h 73"/>
                <a:gd name="T80" fmla="*/ 81 w 103"/>
                <a:gd name="T81" fmla="*/ 52 h 73"/>
                <a:gd name="T82" fmla="*/ 88 w 103"/>
                <a:gd name="T83" fmla="*/ 51 h 73"/>
                <a:gd name="T84" fmla="*/ 97 w 103"/>
                <a:gd name="T85" fmla="*/ 52 h 73"/>
                <a:gd name="T86" fmla="*/ 103 w 103"/>
                <a:gd name="T87" fmla="*/ 51 h 73"/>
                <a:gd name="T88" fmla="*/ 101 w 103"/>
                <a:gd name="T89" fmla="*/ 46 h 73"/>
                <a:gd name="T90" fmla="*/ 95 w 103"/>
                <a:gd name="T9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73">
                  <a:moveTo>
                    <a:pt x="95" y="42"/>
                  </a:moveTo>
                  <a:cubicBezTo>
                    <a:pt x="95" y="40"/>
                    <a:pt x="95" y="39"/>
                    <a:pt x="92" y="36"/>
                  </a:cubicBezTo>
                  <a:cubicBezTo>
                    <a:pt x="89" y="33"/>
                    <a:pt x="87" y="33"/>
                    <a:pt x="87" y="31"/>
                  </a:cubicBezTo>
                  <a:cubicBezTo>
                    <a:pt x="87" y="30"/>
                    <a:pt x="86" y="29"/>
                    <a:pt x="84" y="26"/>
                  </a:cubicBezTo>
                  <a:cubicBezTo>
                    <a:pt x="81" y="23"/>
                    <a:pt x="77" y="23"/>
                    <a:pt x="77" y="23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0" y="18"/>
                    <a:pt x="73" y="17"/>
                  </a:cubicBezTo>
                  <a:cubicBezTo>
                    <a:pt x="76" y="15"/>
                    <a:pt x="73" y="11"/>
                    <a:pt x="73" y="10"/>
                  </a:cubicBezTo>
                  <a:cubicBezTo>
                    <a:pt x="72" y="8"/>
                    <a:pt x="68" y="3"/>
                    <a:pt x="67" y="2"/>
                  </a:cubicBezTo>
                  <a:cubicBezTo>
                    <a:pt x="66" y="2"/>
                    <a:pt x="66" y="2"/>
                    <a:pt x="65" y="1"/>
                  </a:cubicBezTo>
                  <a:cubicBezTo>
                    <a:pt x="63" y="0"/>
                    <a:pt x="60" y="2"/>
                    <a:pt x="58" y="4"/>
                  </a:cubicBezTo>
                  <a:cubicBezTo>
                    <a:pt x="57" y="6"/>
                    <a:pt x="58" y="7"/>
                    <a:pt x="57" y="8"/>
                  </a:cubicBezTo>
                  <a:cubicBezTo>
                    <a:pt x="55" y="9"/>
                    <a:pt x="51" y="13"/>
                    <a:pt x="48" y="16"/>
                  </a:cubicBezTo>
                  <a:cubicBezTo>
                    <a:pt x="46" y="20"/>
                    <a:pt x="39" y="18"/>
                    <a:pt x="36" y="19"/>
                  </a:cubicBezTo>
                  <a:cubicBezTo>
                    <a:pt x="34" y="20"/>
                    <a:pt x="37" y="22"/>
                    <a:pt x="36" y="23"/>
                  </a:cubicBezTo>
                  <a:cubicBezTo>
                    <a:pt x="34" y="25"/>
                    <a:pt x="30" y="27"/>
                    <a:pt x="28" y="27"/>
                  </a:cubicBezTo>
                  <a:cubicBezTo>
                    <a:pt x="27" y="28"/>
                    <a:pt x="21" y="28"/>
                    <a:pt x="19" y="30"/>
                  </a:cubicBezTo>
                  <a:cubicBezTo>
                    <a:pt x="17" y="32"/>
                    <a:pt x="15" y="28"/>
                    <a:pt x="14" y="30"/>
                  </a:cubicBezTo>
                  <a:cubicBezTo>
                    <a:pt x="12" y="33"/>
                    <a:pt x="10" y="33"/>
                    <a:pt x="9" y="32"/>
                  </a:cubicBezTo>
                  <a:cubicBezTo>
                    <a:pt x="9" y="32"/>
                    <a:pt x="8" y="32"/>
                    <a:pt x="8" y="31"/>
                  </a:cubicBezTo>
                  <a:cubicBezTo>
                    <a:pt x="7" y="33"/>
                    <a:pt x="5" y="34"/>
                    <a:pt x="4" y="37"/>
                  </a:cubicBezTo>
                  <a:cubicBezTo>
                    <a:pt x="3" y="40"/>
                    <a:pt x="0" y="43"/>
                    <a:pt x="0" y="45"/>
                  </a:cubicBezTo>
                  <a:cubicBezTo>
                    <a:pt x="0" y="47"/>
                    <a:pt x="1" y="49"/>
                    <a:pt x="1" y="52"/>
                  </a:cubicBezTo>
                  <a:cubicBezTo>
                    <a:pt x="1" y="55"/>
                    <a:pt x="2" y="56"/>
                    <a:pt x="3" y="59"/>
                  </a:cubicBezTo>
                  <a:cubicBezTo>
                    <a:pt x="5" y="61"/>
                    <a:pt x="5" y="64"/>
                    <a:pt x="5" y="64"/>
                  </a:cubicBezTo>
                  <a:cubicBezTo>
                    <a:pt x="5" y="64"/>
                    <a:pt x="5" y="65"/>
                    <a:pt x="7" y="66"/>
                  </a:cubicBezTo>
                  <a:cubicBezTo>
                    <a:pt x="8" y="68"/>
                    <a:pt x="12" y="70"/>
                    <a:pt x="12" y="72"/>
                  </a:cubicBezTo>
                  <a:cubicBezTo>
                    <a:pt x="12" y="72"/>
                    <a:pt x="13" y="73"/>
                    <a:pt x="13" y="73"/>
                  </a:cubicBezTo>
                  <a:cubicBezTo>
                    <a:pt x="14" y="73"/>
                    <a:pt x="14" y="73"/>
                    <a:pt x="14" y="72"/>
                  </a:cubicBezTo>
                  <a:cubicBezTo>
                    <a:pt x="16" y="70"/>
                    <a:pt x="16" y="66"/>
                    <a:pt x="16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6" y="53"/>
                    <a:pt x="40" y="53"/>
                  </a:cubicBezTo>
                  <a:cubicBezTo>
                    <a:pt x="44" y="53"/>
                    <a:pt x="47" y="57"/>
                    <a:pt x="47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64" y="56"/>
                    <a:pt x="65" y="55"/>
                  </a:cubicBezTo>
                  <a:cubicBezTo>
                    <a:pt x="67" y="54"/>
                    <a:pt x="70" y="56"/>
                    <a:pt x="72" y="55"/>
                  </a:cubicBezTo>
                  <a:cubicBezTo>
                    <a:pt x="74" y="54"/>
                    <a:pt x="77" y="52"/>
                    <a:pt x="81" y="52"/>
                  </a:cubicBezTo>
                  <a:cubicBezTo>
                    <a:pt x="85" y="52"/>
                    <a:pt x="86" y="54"/>
                    <a:pt x="88" y="51"/>
                  </a:cubicBezTo>
                  <a:cubicBezTo>
                    <a:pt x="89" y="48"/>
                    <a:pt x="97" y="52"/>
                    <a:pt x="97" y="52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1" y="46"/>
                    <a:pt x="95" y="43"/>
                    <a:pt x="95" y="4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651" y="2581"/>
              <a:ext cx="211" cy="176"/>
            </a:xfrm>
            <a:custGeom>
              <a:avLst/>
              <a:gdLst>
                <a:gd name="T0" fmla="*/ 62 w 101"/>
                <a:gd name="T1" fmla="*/ 61 h 84"/>
                <a:gd name="T2" fmla="*/ 67 w 101"/>
                <a:gd name="T3" fmla="*/ 60 h 84"/>
                <a:gd name="T4" fmla="*/ 73 w 101"/>
                <a:gd name="T5" fmla="*/ 65 h 84"/>
                <a:gd name="T6" fmla="*/ 77 w 101"/>
                <a:gd name="T7" fmla="*/ 61 h 84"/>
                <a:gd name="T8" fmla="*/ 83 w 101"/>
                <a:gd name="T9" fmla="*/ 48 h 84"/>
                <a:gd name="T10" fmla="*/ 87 w 101"/>
                <a:gd name="T11" fmla="*/ 43 h 84"/>
                <a:gd name="T12" fmla="*/ 88 w 101"/>
                <a:gd name="T13" fmla="*/ 38 h 84"/>
                <a:gd name="T14" fmla="*/ 90 w 101"/>
                <a:gd name="T15" fmla="*/ 33 h 84"/>
                <a:gd name="T16" fmla="*/ 95 w 101"/>
                <a:gd name="T17" fmla="*/ 24 h 84"/>
                <a:gd name="T18" fmla="*/ 100 w 101"/>
                <a:gd name="T19" fmla="*/ 21 h 84"/>
                <a:gd name="T20" fmla="*/ 99 w 101"/>
                <a:gd name="T21" fmla="*/ 16 h 84"/>
                <a:gd name="T22" fmla="*/ 96 w 101"/>
                <a:gd name="T23" fmla="*/ 12 h 84"/>
                <a:gd name="T24" fmla="*/ 96 w 101"/>
                <a:gd name="T25" fmla="*/ 8 h 84"/>
                <a:gd name="T26" fmla="*/ 93 w 101"/>
                <a:gd name="T27" fmla="*/ 4 h 84"/>
                <a:gd name="T28" fmla="*/ 90 w 101"/>
                <a:gd name="T29" fmla="*/ 3 h 84"/>
                <a:gd name="T30" fmla="*/ 84 w 101"/>
                <a:gd name="T31" fmla="*/ 8 h 84"/>
                <a:gd name="T32" fmla="*/ 77 w 101"/>
                <a:gd name="T33" fmla="*/ 6 h 84"/>
                <a:gd name="T34" fmla="*/ 66 w 101"/>
                <a:gd name="T35" fmla="*/ 6 h 84"/>
                <a:gd name="T36" fmla="*/ 60 w 101"/>
                <a:gd name="T37" fmla="*/ 10 h 84"/>
                <a:gd name="T38" fmla="*/ 52 w 101"/>
                <a:gd name="T39" fmla="*/ 10 h 84"/>
                <a:gd name="T40" fmla="*/ 45 w 101"/>
                <a:gd name="T41" fmla="*/ 7 h 84"/>
                <a:gd name="T42" fmla="*/ 38 w 101"/>
                <a:gd name="T43" fmla="*/ 9 h 84"/>
                <a:gd name="T44" fmla="*/ 34 w 101"/>
                <a:gd name="T45" fmla="*/ 4 h 84"/>
                <a:gd name="T46" fmla="*/ 27 w 101"/>
                <a:gd name="T47" fmla="*/ 2 h 84"/>
                <a:gd name="T48" fmla="*/ 22 w 101"/>
                <a:gd name="T49" fmla="*/ 4 h 84"/>
                <a:gd name="T50" fmla="*/ 14 w 101"/>
                <a:gd name="T51" fmla="*/ 4 h 84"/>
                <a:gd name="T52" fmla="*/ 12 w 101"/>
                <a:gd name="T53" fmla="*/ 11 h 84"/>
                <a:gd name="T54" fmla="*/ 9 w 101"/>
                <a:gd name="T55" fmla="*/ 17 h 84"/>
                <a:gd name="T56" fmla="*/ 8 w 101"/>
                <a:gd name="T57" fmla="*/ 18 h 84"/>
                <a:gd name="T58" fmla="*/ 9 w 101"/>
                <a:gd name="T59" fmla="*/ 24 h 84"/>
                <a:gd name="T60" fmla="*/ 8 w 101"/>
                <a:gd name="T61" fmla="*/ 36 h 84"/>
                <a:gd name="T62" fmla="*/ 5 w 101"/>
                <a:gd name="T63" fmla="*/ 41 h 84"/>
                <a:gd name="T64" fmla="*/ 1 w 101"/>
                <a:gd name="T65" fmla="*/ 47 h 84"/>
                <a:gd name="T66" fmla="*/ 1 w 101"/>
                <a:gd name="T67" fmla="*/ 57 h 84"/>
                <a:gd name="T68" fmla="*/ 4 w 101"/>
                <a:gd name="T69" fmla="*/ 63 h 84"/>
                <a:gd name="T70" fmla="*/ 4 w 101"/>
                <a:gd name="T71" fmla="*/ 64 h 84"/>
                <a:gd name="T72" fmla="*/ 16 w 101"/>
                <a:gd name="T73" fmla="*/ 67 h 84"/>
                <a:gd name="T74" fmla="*/ 24 w 101"/>
                <a:gd name="T75" fmla="*/ 75 h 84"/>
                <a:gd name="T76" fmla="*/ 29 w 101"/>
                <a:gd name="T77" fmla="*/ 83 h 84"/>
                <a:gd name="T78" fmla="*/ 37 w 101"/>
                <a:gd name="T79" fmla="*/ 81 h 84"/>
                <a:gd name="T80" fmla="*/ 49 w 101"/>
                <a:gd name="T81" fmla="*/ 79 h 84"/>
                <a:gd name="T82" fmla="*/ 50 w 101"/>
                <a:gd name="T83" fmla="*/ 79 h 84"/>
                <a:gd name="T84" fmla="*/ 52 w 101"/>
                <a:gd name="T85" fmla="*/ 70 h 84"/>
                <a:gd name="T86" fmla="*/ 62 w 101"/>
                <a:gd name="T87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" h="84">
                  <a:moveTo>
                    <a:pt x="62" y="61"/>
                  </a:moveTo>
                  <a:cubicBezTo>
                    <a:pt x="63" y="61"/>
                    <a:pt x="65" y="62"/>
                    <a:pt x="67" y="60"/>
                  </a:cubicBezTo>
                  <a:cubicBezTo>
                    <a:pt x="69" y="59"/>
                    <a:pt x="73" y="62"/>
                    <a:pt x="73" y="65"/>
                  </a:cubicBezTo>
                  <a:cubicBezTo>
                    <a:pt x="74" y="67"/>
                    <a:pt x="75" y="64"/>
                    <a:pt x="77" y="61"/>
                  </a:cubicBezTo>
                  <a:cubicBezTo>
                    <a:pt x="78" y="58"/>
                    <a:pt x="83" y="50"/>
                    <a:pt x="83" y="48"/>
                  </a:cubicBezTo>
                  <a:cubicBezTo>
                    <a:pt x="83" y="46"/>
                    <a:pt x="87" y="44"/>
                    <a:pt x="87" y="43"/>
                  </a:cubicBezTo>
                  <a:cubicBezTo>
                    <a:pt x="87" y="42"/>
                    <a:pt x="87" y="39"/>
                    <a:pt x="88" y="38"/>
                  </a:cubicBezTo>
                  <a:cubicBezTo>
                    <a:pt x="89" y="38"/>
                    <a:pt x="90" y="34"/>
                    <a:pt x="90" y="33"/>
                  </a:cubicBezTo>
                  <a:cubicBezTo>
                    <a:pt x="90" y="32"/>
                    <a:pt x="94" y="25"/>
                    <a:pt x="95" y="24"/>
                  </a:cubicBezTo>
                  <a:cubicBezTo>
                    <a:pt x="96" y="23"/>
                    <a:pt x="99" y="23"/>
                    <a:pt x="100" y="21"/>
                  </a:cubicBezTo>
                  <a:cubicBezTo>
                    <a:pt x="100" y="19"/>
                    <a:pt x="101" y="16"/>
                    <a:pt x="99" y="16"/>
                  </a:cubicBezTo>
                  <a:cubicBezTo>
                    <a:pt x="98" y="15"/>
                    <a:pt x="96" y="14"/>
                    <a:pt x="96" y="12"/>
                  </a:cubicBezTo>
                  <a:cubicBezTo>
                    <a:pt x="96" y="12"/>
                    <a:pt x="96" y="10"/>
                    <a:pt x="96" y="8"/>
                  </a:cubicBezTo>
                  <a:cubicBezTo>
                    <a:pt x="94" y="8"/>
                    <a:pt x="94" y="6"/>
                    <a:pt x="93" y="4"/>
                  </a:cubicBezTo>
                  <a:cubicBezTo>
                    <a:pt x="92" y="3"/>
                    <a:pt x="92" y="2"/>
                    <a:pt x="90" y="3"/>
                  </a:cubicBezTo>
                  <a:cubicBezTo>
                    <a:pt x="88" y="3"/>
                    <a:pt x="86" y="7"/>
                    <a:pt x="84" y="8"/>
                  </a:cubicBezTo>
                  <a:cubicBezTo>
                    <a:pt x="82" y="9"/>
                    <a:pt x="79" y="7"/>
                    <a:pt x="77" y="6"/>
                  </a:cubicBezTo>
                  <a:cubicBezTo>
                    <a:pt x="76" y="6"/>
                    <a:pt x="69" y="6"/>
                    <a:pt x="66" y="6"/>
                  </a:cubicBezTo>
                  <a:cubicBezTo>
                    <a:pt x="64" y="6"/>
                    <a:pt x="62" y="9"/>
                    <a:pt x="60" y="10"/>
                  </a:cubicBezTo>
                  <a:cubicBezTo>
                    <a:pt x="58" y="11"/>
                    <a:pt x="53" y="11"/>
                    <a:pt x="52" y="10"/>
                  </a:cubicBezTo>
                  <a:cubicBezTo>
                    <a:pt x="50" y="10"/>
                    <a:pt x="47" y="7"/>
                    <a:pt x="45" y="7"/>
                  </a:cubicBezTo>
                  <a:cubicBezTo>
                    <a:pt x="44" y="7"/>
                    <a:pt x="41" y="7"/>
                    <a:pt x="38" y="9"/>
                  </a:cubicBezTo>
                  <a:cubicBezTo>
                    <a:pt x="36" y="10"/>
                    <a:pt x="35" y="6"/>
                    <a:pt x="34" y="4"/>
                  </a:cubicBezTo>
                  <a:cubicBezTo>
                    <a:pt x="32" y="2"/>
                    <a:pt x="29" y="4"/>
                    <a:pt x="27" y="2"/>
                  </a:cubicBezTo>
                  <a:cubicBezTo>
                    <a:pt x="25" y="0"/>
                    <a:pt x="24" y="4"/>
                    <a:pt x="22" y="4"/>
                  </a:cubicBezTo>
                  <a:cubicBezTo>
                    <a:pt x="20" y="4"/>
                    <a:pt x="16" y="3"/>
                    <a:pt x="14" y="4"/>
                  </a:cubicBezTo>
                  <a:cubicBezTo>
                    <a:pt x="13" y="5"/>
                    <a:pt x="13" y="10"/>
                    <a:pt x="12" y="11"/>
                  </a:cubicBezTo>
                  <a:cubicBezTo>
                    <a:pt x="12" y="11"/>
                    <a:pt x="9" y="15"/>
                    <a:pt x="9" y="17"/>
                  </a:cubicBezTo>
                  <a:cubicBezTo>
                    <a:pt x="9" y="17"/>
                    <a:pt x="8" y="18"/>
                    <a:pt x="8" y="18"/>
                  </a:cubicBezTo>
                  <a:cubicBezTo>
                    <a:pt x="8" y="20"/>
                    <a:pt x="9" y="23"/>
                    <a:pt x="9" y="24"/>
                  </a:cubicBezTo>
                  <a:cubicBezTo>
                    <a:pt x="9" y="26"/>
                    <a:pt x="10" y="34"/>
                    <a:pt x="8" y="36"/>
                  </a:cubicBezTo>
                  <a:cubicBezTo>
                    <a:pt x="6" y="38"/>
                    <a:pt x="5" y="41"/>
                    <a:pt x="5" y="41"/>
                  </a:cubicBezTo>
                  <a:cubicBezTo>
                    <a:pt x="5" y="41"/>
                    <a:pt x="2" y="43"/>
                    <a:pt x="1" y="47"/>
                  </a:cubicBezTo>
                  <a:cubicBezTo>
                    <a:pt x="0" y="51"/>
                    <a:pt x="1" y="54"/>
                    <a:pt x="1" y="57"/>
                  </a:cubicBezTo>
                  <a:cubicBezTo>
                    <a:pt x="1" y="59"/>
                    <a:pt x="3" y="61"/>
                    <a:pt x="4" y="63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5" y="66"/>
                    <a:pt x="12" y="66"/>
                    <a:pt x="16" y="67"/>
                  </a:cubicBezTo>
                  <a:cubicBezTo>
                    <a:pt x="20" y="68"/>
                    <a:pt x="25" y="73"/>
                    <a:pt x="24" y="75"/>
                  </a:cubicBezTo>
                  <a:cubicBezTo>
                    <a:pt x="24" y="77"/>
                    <a:pt x="27" y="82"/>
                    <a:pt x="29" y="83"/>
                  </a:cubicBezTo>
                  <a:cubicBezTo>
                    <a:pt x="31" y="84"/>
                    <a:pt x="35" y="81"/>
                    <a:pt x="37" y="81"/>
                  </a:cubicBezTo>
                  <a:cubicBezTo>
                    <a:pt x="40" y="81"/>
                    <a:pt x="47" y="81"/>
                    <a:pt x="49" y="79"/>
                  </a:cubicBezTo>
                  <a:cubicBezTo>
                    <a:pt x="49" y="79"/>
                    <a:pt x="50" y="79"/>
                    <a:pt x="50" y="79"/>
                  </a:cubicBezTo>
                  <a:cubicBezTo>
                    <a:pt x="52" y="75"/>
                    <a:pt x="52" y="70"/>
                    <a:pt x="52" y="70"/>
                  </a:cubicBezTo>
                  <a:cubicBezTo>
                    <a:pt x="52" y="70"/>
                    <a:pt x="61" y="61"/>
                    <a:pt x="62" y="6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3617" y="2608"/>
              <a:ext cx="55" cy="111"/>
            </a:xfrm>
            <a:custGeom>
              <a:avLst/>
              <a:gdLst>
                <a:gd name="T0" fmla="*/ 17 w 26"/>
                <a:gd name="T1" fmla="*/ 34 h 53"/>
                <a:gd name="T2" fmla="*/ 21 w 26"/>
                <a:gd name="T3" fmla="*/ 28 h 53"/>
                <a:gd name="T4" fmla="*/ 24 w 26"/>
                <a:gd name="T5" fmla="*/ 23 h 53"/>
                <a:gd name="T6" fmla="*/ 25 w 26"/>
                <a:gd name="T7" fmla="*/ 11 h 53"/>
                <a:gd name="T8" fmla="*/ 24 w 26"/>
                <a:gd name="T9" fmla="*/ 5 h 53"/>
                <a:gd name="T10" fmla="*/ 21 w 26"/>
                <a:gd name="T11" fmla="*/ 5 h 53"/>
                <a:gd name="T12" fmla="*/ 18 w 26"/>
                <a:gd name="T13" fmla="*/ 1 h 53"/>
                <a:gd name="T14" fmla="*/ 15 w 26"/>
                <a:gd name="T15" fmla="*/ 5 h 53"/>
                <a:gd name="T16" fmla="*/ 13 w 26"/>
                <a:gd name="T17" fmla="*/ 8 h 53"/>
                <a:gd name="T18" fmla="*/ 6 w 26"/>
                <a:gd name="T19" fmla="*/ 10 h 53"/>
                <a:gd name="T20" fmla="*/ 1 w 26"/>
                <a:gd name="T21" fmla="*/ 13 h 53"/>
                <a:gd name="T22" fmla="*/ 0 w 26"/>
                <a:gd name="T23" fmla="*/ 13 h 53"/>
                <a:gd name="T24" fmla="*/ 5 w 26"/>
                <a:gd name="T25" fmla="*/ 21 h 53"/>
                <a:gd name="T26" fmla="*/ 6 w 26"/>
                <a:gd name="T27" fmla="*/ 27 h 53"/>
                <a:gd name="T28" fmla="*/ 8 w 26"/>
                <a:gd name="T29" fmla="*/ 37 h 53"/>
                <a:gd name="T30" fmla="*/ 8 w 26"/>
                <a:gd name="T31" fmla="*/ 53 h 53"/>
                <a:gd name="T32" fmla="*/ 14 w 26"/>
                <a:gd name="T33" fmla="*/ 52 h 53"/>
                <a:gd name="T34" fmla="*/ 20 w 26"/>
                <a:gd name="T35" fmla="*/ 50 h 53"/>
                <a:gd name="T36" fmla="*/ 17 w 26"/>
                <a:gd name="T37" fmla="*/ 44 h 53"/>
                <a:gd name="T38" fmla="*/ 17 w 26"/>
                <a:gd name="T39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3">
                  <a:moveTo>
                    <a:pt x="17" y="34"/>
                  </a:moveTo>
                  <a:cubicBezTo>
                    <a:pt x="18" y="30"/>
                    <a:pt x="21" y="28"/>
                    <a:pt x="21" y="28"/>
                  </a:cubicBezTo>
                  <a:cubicBezTo>
                    <a:pt x="21" y="28"/>
                    <a:pt x="22" y="25"/>
                    <a:pt x="24" y="23"/>
                  </a:cubicBezTo>
                  <a:cubicBezTo>
                    <a:pt x="26" y="21"/>
                    <a:pt x="25" y="13"/>
                    <a:pt x="25" y="11"/>
                  </a:cubicBezTo>
                  <a:cubicBezTo>
                    <a:pt x="25" y="10"/>
                    <a:pt x="24" y="7"/>
                    <a:pt x="24" y="5"/>
                  </a:cubicBezTo>
                  <a:cubicBezTo>
                    <a:pt x="23" y="6"/>
                    <a:pt x="22" y="6"/>
                    <a:pt x="21" y="5"/>
                  </a:cubicBezTo>
                  <a:cubicBezTo>
                    <a:pt x="19" y="4"/>
                    <a:pt x="21" y="2"/>
                    <a:pt x="18" y="1"/>
                  </a:cubicBezTo>
                  <a:cubicBezTo>
                    <a:pt x="16" y="0"/>
                    <a:pt x="15" y="3"/>
                    <a:pt x="15" y="5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10"/>
                    <a:pt x="8" y="10"/>
                    <a:pt x="6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20"/>
                    <a:pt x="2" y="19"/>
                    <a:pt x="5" y="21"/>
                  </a:cubicBezTo>
                  <a:cubicBezTo>
                    <a:pt x="8" y="23"/>
                    <a:pt x="5" y="26"/>
                    <a:pt x="6" y="27"/>
                  </a:cubicBezTo>
                  <a:cubicBezTo>
                    <a:pt x="8" y="29"/>
                    <a:pt x="7" y="33"/>
                    <a:pt x="8" y="37"/>
                  </a:cubicBezTo>
                  <a:cubicBezTo>
                    <a:pt x="8" y="40"/>
                    <a:pt x="8" y="47"/>
                    <a:pt x="8" y="53"/>
                  </a:cubicBezTo>
                  <a:cubicBezTo>
                    <a:pt x="10" y="52"/>
                    <a:pt x="13" y="52"/>
                    <a:pt x="14" y="52"/>
                  </a:cubicBezTo>
                  <a:cubicBezTo>
                    <a:pt x="17" y="52"/>
                    <a:pt x="18" y="49"/>
                    <a:pt x="20" y="50"/>
                  </a:cubicBezTo>
                  <a:cubicBezTo>
                    <a:pt x="19" y="48"/>
                    <a:pt x="17" y="46"/>
                    <a:pt x="17" y="44"/>
                  </a:cubicBezTo>
                  <a:cubicBezTo>
                    <a:pt x="17" y="41"/>
                    <a:pt x="16" y="38"/>
                    <a:pt x="17" y="3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3603" y="2633"/>
              <a:ext cx="31" cy="92"/>
            </a:xfrm>
            <a:custGeom>
              <a:avLst/>
              <a:gdLst>
                <a:gd name="T0" fmla="*/ 13 w 15"/>
                <a:gd name="T1" fmla="*/ 15 h 44"/>
                <a:gd name="T2" fmla="*/ 12 w 15"/>
                <a:gd name="T3" fmla="*/ 9 h 44"/>
                <a:gd name="T4" fmla="*/ 7 w 15"/>
                <a:gd name="T5" fmla="*/ 1 h 44"/>
                <a:gd name="T6" fmla="*/ 1 w 15"/>
                <a:gd name="T7" fmla="*/ 0 h 44"/>
                <a:gd name="T8" fmla="*/ 0 w 15"/>
                <a:gd name="T9" fmla="*/ 0 h 44"/>
                <a:gd name="T10" fmla="*/ 1 w 15"/>
                <a:gd name="T11" fmla="*/ 6 h 44"/>
                <a:gd name="T12" fmla="*/ 3 w 15"/>
                <a:gd name="T13" fmla="*/ 11 h 44"/>
                <a:gd name="T14" fmla="*/ 4 w 15"/>
                <a:gd name="T15" fmla="*/ 22 h 44"/>
                <a:gd name="T16" fmla="*/ 6 w 15"/>
                <a:gd name="T17" fmla="*/ 34 h 44"/>
                <a:gd name="T18" fmla="*/ 9 w 15"/>
                <a:gd name="T19" fmla="*/ 44 h 44"/>
                <a:gd name="T20" fmla="*/ 11 w 15"/>
                <a:gd name="T21" fmla="*/ 43 h 44"/>
                <a:gd name="T22" fmla="*/ 15 w 15"/>
                <a:gd name="T23" fmla="*/ 41 h 44"/>
                <a:gd name="T24" fmla="*/ 15 w 15"/>
                <a:gd name="T25" fmla="*/ 25 h 44"/>
                <a:gd name="T26" fmla="*/ 13 w 15"/>
                <a:gd name="T2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44">
                  <a:moveTo>
                    <a:pt x="13" y="15"/>
                  </a:moveTo>
                  <a:cubicBezTo>
                    <a:pt x="12" y="14"/>
                    <a:pt x="15" y="11"/>
                    <a:pt x="12" y="9"/>
                  </a:cubicBezTo>
                  <a:cubicBezTo>
                    <a:pt x="9" y="7"/>
                    <a:pt x="7" y="8"/>
                    <a:pt x="7" y="1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1" y="6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3"/>
                    <a:pt x="3" y="20"/>
                    <a:pt x="4" y="22"/>
                  </a:cubicBezTo>
                  <a:cubicBezTo>
                    <a:pt x="5" y="25"/>
                    <a:pt x="6" y="30"/>
                    <a:pt x="6" y="34"/>
                  </a:cubicBezTo>
                  <a:cubicBezTo>
                    <a:pt x="6" y="37"/>
                    <a:pt x="7" y="41"/>
                    <a:pt x="9" y="44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5" y="35"/>
                    <a:pt x="15" y="28"/>
                    <a:pt x="15" y="25"/>
                  </a:cubicBezTo>
                  <a:cubicBezTo>
                    <a:pt x="14" y="21"/>
                    <a:pt x="15" y="17"/>
                    <a:pt x="13" y="1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3755" y="2598"/>
              <a:ext cx="130" cy="203"/>
            </a:xfrm>
            <a:custGeom>
              <a:avLst/>
              <a:gdLst>
                <a:gd name="T0" fmla="*/ 26 w 62"/>
                <a:gd name="T1" fmla="*/ 92 h 97"/>
                <a:gd name="T2" fmla="*/ 48 w 62"/>
                <a:gd name="T3" fmla="*/ 93 h 97"/>
                <a:gd name="T4" fmla="*/ 60 w 62"/>
                <a:gd name="T5" fmla="*/ 97 h 97"/>
                <a:gd name="T6" fmla="*/ 62 w 62"/>
                <a:gd name="T7" fmla="*/ 89 h 97"/>
                <a:gd name="T8" fmla="*/ 61 w 62"/>
                <a:gd name="T9" fmla="*/ 88 h 97"/>
                <a:gd name="T10" fmla="*/ 56 w 62"/>
                <a:gd name="T11" fmla="*/ 82 h 97"/>
                <a:gd name="T12" fmla="*/ 54 w 62"/>
                <a:gd name="T13" fmla="*/ 80 h 97"/>
                <a:gd name="T14" fmla="*/ 52 w 62"/>
                <a:gd name="T15" fmla="*/ 75 h 97"/>
                <a:gd name="T16" fmla="*/ 50 w 62"/>
                <a:gd name="T17" fmla="*/ 68 h 97"/>
                <a:gd name="T18" fmla="*/ 49 w 62"/>
                <a:gd name="T19" fmla="*/ 61 h 97"/>
                <a:gd name="T20" fmla="*/ 53 w 62"/>
                <a:gd name="T21" fmla="*/ 53 h 97"/>
                <a:gd name="T22" fmla="*/ 57 w 62"/>
                <a:gd name="T23" fmla="*/ 47 h 97"/>
                <a:gd name="T24" fmla="*/ 55 w 62"/>
                <a:gd name="T25" fmla="*/ 41 h 97"/>
                <a:gd name="T26" fmla="*/ 48 w 62"/>
                <a:gd name="T27" fmla="*/ 34 h 97"/>
                <a:gd name="T28" fmla="*/ 46 w 62"/>
                <a:gd name="T29" fmla="*/ 28 h 97"/>
                <a:gd name="T30" fmla="*/ 53 w 62"/>
                <a:gd name="T31" fmla="*/ 27 h 97"/>
                <a:gd name="T32" fmla="*/ 56 w 62"/>
                <a:gd name="T33" fmla="*/ 26 h 97"/>
                <a:gd name="T34" fmla="*/ 53 w 62"/>
                <a:gd name="T35" fmla="*/ 15 h 97"/>
                <a:gd name="T36" fmla="*/ 52 w 62"/>
                <a:gd name="T37" fmla="*/ 8 h 97"/>
                <a:gd name="T38" fmla="*/ 47 w 62"/>
                <a:gd name="T39" fmla="*/ 0 h 97"/>
                <a:gd name="T40" fmla="*/ 46 w 62"/>
                <a:gd name="T41" fmla="*/ 0 h 97"/>
                <a:gd name="T42" fmla="*/ 46 w 62"/>
                <a:gd name="T43" fmla="*/ 4 h 97"/>
                <a:gd name="T44" fmla="*/ 49 w 62"/>
                <a:gd name="T45" fmla="*/ 8 h 97"/>
                <a:gd name="T46" fmla="*/ 50 w 62"/>
                <a:gd name="T47" fmla="*/ 13 h 97"/>
                <a:gd name="T48" fmla="*/ 45 w 62"/>
                <a:gd name="T49" fmla="*/ 16 h 97"/>
                <a:gd name="T50" fmla="*/ 40 w 62"/>
                <a:gd name="T51" fmla="*/ 25 h 97"/>
                <a:gd name="T52" fmla="*/ 38 w 62"/>
                <a:gd name="T53" fmla="*/ 30 h 97"/>
                <a:gd name="T54" fmla="*/ 37 w 62"/>
                <a:gd name="T55" fmla="*/ 35 h 97"/>
                <a:gd name="T56" fmla="*/ 33 w 62"/>
                <a:gd name="T57" fmla="*/ 40 h 97"/>
                <a:gd name="T58" fmla="*/ 27 w 62"/>
                <a:gd name="T59" fmla="*/ 53 h 97"/>
                <a:gd name="T60" fmla="*/ 23 w 62"/>
                <a:gd name="T61" fmla="*/ 57 h 97"/>
                <a:gd name="T62" fmla="*/ 17 w 62"/>
                <a:gd name="T63" fmla="*/ 52 h 97"/>
                <a:gd name="T64" fmla="*/ 12 w 62"/>
                <a:gd name="T65" fmla="*/ 53 h 97"/>
                <a:gd name="T66" fmla="*/ 2 w 62"/>
                <a:gd name="T67" fmla="*/ 62 h 97"/>
                <a:gd name="T68" fmla="*/ 0 w 62"/>
                <a:gd name="T69" fmla="*/ 71 h 97"/>
                <a:gd name="T70" fmla="*/ 4 w 62"/>
                <a:gd name="T71" fmla="*/ 76 h 97"/>
                <a:gd name="T72" fmla="*/ 10 w 62"/>
                <a:gd name="T73" fmla="*/ 77 h 97"/>
                <a:gd name="T74" fmla="*/ 12 w 62"/>
                <a:gd name="T75" fmla="*/ 86 h 97"/>
                <a:gd name="T76" fmla="*/ 11 w 62"/>
                <a:gd name="T77" fmla="*/ 93 h 97"/>
                <a:gd name="T78" fmla="*/ 22 w 62"/>
                <a:gd name="T79" fmla="*/ 93 h 97"/>
                <a:gd name="T80" fmla="*/ 26 w 62"/>
                <a:gd name="T81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" h="97">
                  <a:moveTo>
                    <a:pt x="26" y="92"/>
                  </a:moveTo>
                  <a:cubicBezTo>
                    <a:pt x="26" y="92"/>
                    <a:pt x="46" y="93"/>
                    <a:pt x="48" y="93"/>
                  </a:cubicBezTo>
                  <a:cubicBezTo>
                    <a:pt x="51" y="92"/>
                    <a:pt x="60" y="97"/>
                    <a:pt x="60" y="97"/>
                  </a:cubicBezTo>
                  <a:cubicBezTo>
                    <a:pt x="60" y="97"/>
                    <a:pt x="61" y="92"/>
                    <a:pt x="62" y="89"/>
                  </a:cubicBezTo>
                  <a:cubicBezTo>
                    <a:pt x="62" y="89"/>
                    <a:pt x="61" y="88"/>
                    <a:pt x="61" y="88"/>
                  </a:cubicBezTo>
                  <a:cubicBezTo>
                    <a:pt x="61" y="86"/>
                    <a:pt x="57" y="84"/>
                    <a:pt x="56" y="82"/>
                  </a:cubicBezTo>
                  <a:cubicBezTo>
                    <a:pt x="54" y="81"/>
                    <a:pt x="54" y="80"/>
                    <a:pt x="54" y="80"/>
                  </a:cubicBezTo>
                  <a:cubicBezTo>
                    <a:pt x="54" y="80"/>
                    <a:pt x="54" y="77"/>
                    <a:pt x="52" y="75"/>
                  </a:cubicBezTo>
                  <a:cubicBezTo>
                    <a:pt x="51" y="72"/>
                    <a:pt x="50" y="71"/>
                    <a:pt x="50" y="68"/>
                  </a:cubicBezTo>
                  <a:cubicBezTo>
                    <a:pt x="50" y="65"/>
                    <a:pt x="49" y="63"/>
                    <a:pt x="49" y="61"/>
                  </a:cubicBezTo>
                  <a:cubicBezTo>
                    <a:pt x="49" y="59"/>
                    <a:pt x="52" y="56"/>
                    <a:pt x="53" y="53"/>
                  </a:cubicBezTo>
                  <a:cubicBezTo>
                    <a:pt x="54" y="50"/>
                    <a:pt x="56" y="49"/>
                    <a:pt x="57" y="47"/>
                  </a:cubicBezTo>
                  <a:cubicBezTo>
                    <a:pt x="56" y="46"/>
                    <a:pt x="55" y="44"/>
                    <a:pt x="55" y="41"/>
                  </a:cubicBezTo>
                  <a:cubicBezTo>
                    <a:pt x="54" y="38"/>
                    <a:pt x="51" y="37"/>
                    <a:pt x="48" y="34"/>
                  </a:cubicBezTo>
                  <a:cubicBezTo>
                    <a:pt x="45" y="31"/>
                    <a:pt x="46" y="29"/>
                    <a:pt x="46" y="28"/>
                  </a:cubicBezTo>
                  <a:cubicBezTo>
                    <a:pt x="46" y="27"/>
                    <a:pt x="50" y="27"/>
                    <a:pt x="53" y="27"/>
                  </a:cubicBezTo>
                  <a:cubicBezTo>
                    <a:pt x="56" y="27"/>
                    <a:pt x="58" y="27"/>
                    <a:pt x="56" y="26"/>
                  </a:cubicBezTo>
                  <a:cubicBezTo>
                    <a:pt x="55" y="25"/>
                    <a:pt x="53" y="19"/>
                    <a:pt x="53" y="15"/>
                  </a:cubicBezTo>
                  <a:cubicBezTo>
                    <a:pt x="53" y="11"/>
                    <a:pt x="52" y="10"/>
                    <a:pt x="52" y="8"/>
                  </a:cubicBezTo>
                  <a:cubicBezTo>
                    <a:pt x="52" y="6"/>
                    <a:pt x="49" y="0"/>
                    <a:pt x="47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6" y="2"/>
                    <a:pt x="46" y="4"/>
                    <a:pt x="46" y="4"/>
                  </a:cubicBezTo>
                  <a:cubicBezTo>
                    <a:pt x="46" y="6"/>
                    <a:pt x="48" y="7"/>
                    <a:pt x="49" y="8"/>
                  </a:cubicBezTo>
                  <a:cubicBezTo>
                    <a:pt x="51" y="8"/>
                    <a:pt x="50" y="11"/>
                    <a:pt x="50" y="13"/>
                  </a:cubicBezTo>
                  <a:cubicBezTo>
                    <a:pt x="49" y="15"/>
                    <a:pt x="46" y="15"/>
                    <a:pt x="45" y="16"/>
                  </a:cubicBezTo>
                  <a:cubicBezTo>
                    <a:pt x="44" y="17"/>
                    <a:pt x="40" y="24"/>
                    <a:pt x="40" y="25"/>
                  </a:cubicBezTo>
                  <a:cubicBezTo>
                    <a:pt x="40" y="26"/>
                    <a:pt x="39" y="30"/>
                    <a:pt x="38" y="30"/>
                  </a:cubicBezTo>
                  <a:cubicBezTo>
                    <a:pt x="37" y="31"/>
                    <a:pt x="37" y="34"/>
                    <a:pt x="37" y="35"/>
                  </a:cubicBezTo>
                  <a:cubicBezTo>
                    <a:pt x="37" y="36"/>
                    <a:pt x="33" y="38"/>
                    <a:pt x="33" y="40"/>
                  </a:cubicBezTo>
                  <a:cubicBezTo>
                    <a:pt x="33" y="42"/>
                    <a:pt x="28" y="50"/>
                    <a:pt x="27" y="53"/>
                  </a:cubicBezTo>
                  <a:cubicBezTo>
                    <a:pt x="25" y="56"/>
                    <a:pt x="24" y="59"/>
                    <a:pt x="23" y="57"/>
                  </a:cubicBezTo>
                  <a:cubicBezTo>
                    <a:pt x="23" y="54"/>
                    <a:pt x="19" y="51"/>
                    <a:pt x="17" y="52"/>
                  </a:cubicBezTo>
                  <a:cubicBezTo>
                    <a:pt x="15" y="54"/>
                    <a:pt x="13" y="53"/>
                    <a:pt x="12" y="53"/>
                  </a:cubicBezTo>
                  <a:cubicBezTo>
                    <a:pt x="11" y="53"/>
                    <a:pt x="2" y="62"/>
                    <a:pt x="2" y="62"/>
                  </a:cubicBezTo>
                  <a:cubicBezTo>
                    <a:pt x="2" y="62"/>
                    <a:pt x="2" y="67"/>
                    <a:pt x="0" y="71"/>
                  </a:cubicBezTo>
                  <a:cubicBezTo>
                    <a:pt x="1" y="72"/>
                    <a:pt x="2" y="74"/>
                    <a:pt x="4" y="76"/>
                  </a:cubicBezTo>
                  <a:cubicBezTo>
                    <a:pt x="5" y="79"/>
                    <a:pt x="9" y="77"/>
                    <a:pt x="10" y="77"/>
                  </a:cubicBezTo>
                  <a:cubicBezTo>
                    <a:pt x="11" y="78"/>
                    <a:pt x="13" y="84"/>
                    <a:pt x="12" y="86"/>
                  </a:cubicBezTo>
                  <a:cubicBezTo>
                    <a:pt x="12" y="87"/>
                    <a:pt x="10" y="91"/>
                    <a:pt x="11" y="93"/>
                  </a:cubicBezTo>
                  <a:cubicBezTo>
                    <a:pt x="22" y="93"/>
                    <a:pt x="22" y="93"/>
                    <a:pt x="22" y="93"/>
                  </a:cubicBezTo>
                  <a:lnTo>
                    <a:pt x="26" y="92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3450" y="2640"/>
              <a:ext cx="111" cy="113"/>
            </a:xfrm>
            <a:custGeom>
              <a:avLst/>
              <a:gdLst>
                <a:gd name="T0" fmla="*/ 50 w 53"/>
                <a:gd name="T1" fmla="*/ 45 h 54"/>
                <a:gd name="T2" fmla="*/ 46 w 53"/>
                <a:gd name="T3" fmla="*/ 36 h 54"/>
                <a:gd name="T4" fmla="*/ 49 w 53"/>
                <a:gd name="T5" fmla="*/ 27 h 54"/>
                <a:gd name="T6" fmla="*/ 53 w 53"/>
                <a:gd name="T7" fmla="*/ 22 h 54"/>
                <a:gd name="T8" fmla="*/ 50 w 53"/>
                <a:gd name="T9" fmla="*/ 9 h 54"/>
                <a:gd name="T10" fmla="*/ 48 w 53"/>
                <a:gd name="T11" fmla="*/ 8 h 54"/>
                <a:gd name="T12" fmla="*/ 38 w 53"/>
                <a:gd name="T13" fmla="*/ 9 h 54"/>
                <a:gd name="T14" fmla="*/ 31 w 53"/>
                <a:gd name="T15" fmla="*/ 6 h 54"/>
                <a:gd name="T16" fmla="*/ 24 w 53"/>
                <a:gd name="T17" fmla="*/ 4 h 54"/>
                <a:gd name="T18" fmla="*/ 21 w 53"/>
                <a:gd name="T19" fmla="*/ 3 h 54"/>
                <a:gd name="T20" fmla="*/ 17 w 53"/>
                <a:gd name="T21" fmla="*/ 3 h 54"/>
                <a:gd name="T22" fmla="*/ 12 w 53"/>
                <a:gd name="T23" fmla="*/ 5 h 54"/>
                <a:gd name="T24" fmla="*/ 8 w 53"/>
                <a:gd name="T25" fmla="*/ 4 h 54"/>
                <a:gd name="T26" fmla="*/ 5 w 53"/>
                <a:gd name="T27" fmla="*/ 5 h 54"/>
                <a:gd name="T28" fmla="*/ 5 w 53"/>
                <a:gd name="T29" fmla="*/ 11 h 54"/>
                <a:gd name="T30" fmla="*/ 7 w 53"/>
                <a:gd name="T31" fmla="*/ 15 h 54"/>
                <a:gd name="T32" fmla="*/ 8 w 53"/>
                <a:gd name="T33" fmla="*/ 21 h 54"/>
                <a:gd name="T34" fmla="*/ 4 w 53"/>
                <a:gd name="T35" fmla="*/ 21 h 54"/>
                <a:gd name="T36" fmla="*/ 5 w 53"/>
                <a:gd name="T37" fmla="*/ 26 h 54"/>
                <a:gd name="T38" fmla="*/ 3 w 53"/>
                <a:gd name="T39" fmla="*/ 31 h 54"/>
                <a:gd name="T40" fmla="*/ 2 w 53"/>
                <a:gd name="T41" fmla="*/ 37 h 54"/>
                <a:gd name="T42" fmla="*/ 4 w 53"/>
                <a:gd name="T43" fmla="*/ 39 h 54"/>
                <a:gd name="T44" fmla="*/ 11 w 53"/>
                <a:gd name="T45" fmla="*/ 46 h 54"/>
                <a:gd name="T46" fmla="*/ 8 w 53"/>
                <a:gd name="T47" fmla="*/ 54 h 54"/>
                <a:gd name="T48" fmla="*/ 33 w 53"/>
                <a:gd name="T49" fmla="*/ 48 h 54"/>
                <a:gd name="T50" fmla="*/ 50 w 53"/>
                <a:gd name="T51" fmla="*/ 49 h 54"/>
                <a:gd name="T52" fmla="*/ 50 w 53"/>
                <a:gd name="T5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54">
                  <a:moveTo>
                    <a:pt x="50" y="45"/>
                  </a:moveTo>
                  <a:cubicBezTo>
                    <a:pt x="49" y="44"/>
                    <a:pt x="46" y="37"/>
                    <a:pt x="46" y="36"/>
                  </a:cubicBezTo>
                  <a:cubicBezTo>
                    <a:pt x="46" y="34"/>
                    <a:pt x="50" y="30"/>
                    <a:pt x="49" y="27"/>
                  </a:cubicBezTo>
                  <a:cubicBezTo>
                    <a:pt x="49" y="25"/>
                    <a:pt x="53" y="24"/>
                    <a:pt x="53" y="22"/>
                  </a:cubicBezTo>
                  <a:cubicBezTo>
                    <a:pt x="53" y="20"/>
                    <a:pt x="52" y="13"/>
                    <a:pt x="50" y="9"/>
                  </a:cubicBezTo>
                  <a:cubicBezTo>
                    <a:pt x="49" y="9"/>
                    <a:pt x="49" y="9"/>
                    <a:pt x="48" y="8"/>
                  </a:cubicBezTo>
                  <a:cubicBezTo>
                    <a:pt x="47" y="7"/>
                    <a:pt x="40" y="7"/>
                    <a:pt x="38" y="9"/>
                  </a:cubicBezTo>
                  <a:cubicBezTo>
                    <a:pt x="36" y="12"/>
                    <a:pt x="31" y="7"/>
                    <a:pt x="31" y="6"/>
                  </a:cubicBezTo>
                  <a:cubicBezTo>
                    <a:pt x="30" y="5"/>
                    <a:pt x="27" y="2"/>
                    <a:pt x="24" y="4"/>
                  </a:cubicBezTo>
                  <a:cubicBezTo>
                    <a:pt x="22" y="5"/>
                    <a:pt x="21" y="5"/>
                    <a:pt x="21" y="3"/>
                  </a:cubicBezTo>
                  <a:cubicBezTo>
                    <a:pt x="21" y="0"/>
                    <a:pt x="17" y="1"/>
                    <a:pt x="17" y="3"/>
                  </a:cubicBezTo>
                  <a:cubicBezTo>
                    <a:pt x="16" y="5"/>
                    <a:pt x="13" y="7"/>
                    <a:pt x="12" y="5"/>
                  </a:cubicBezTo>
                  <a:cubicBezTo>
                    <a:pt x="11" y="4"/>
                    <a:pt x="9" y="2"/>
                    <a:pt x="8" y="4"/>
                  </a:cubicBezTo>
                  <a:cubicBezTo>
                    <a:pt x="7" y="6"/>
                    <a:pt x="6" y="5"/>
                    <a:pt x="5" y="5"/>
                  </a:cubicBezTo>
                  <a:cubicBezTo>
                    <a:pt x="5" y="7"/>
                    <a:pt x="4" y="11"/>
                    <a:pt x="5" y="11"/>
                  </a:cubicBezTo>
                  <a:cubicBezTo>
                    <a:pt x="7" y="12"/>
                    <a:pt x="7" y="14"/>
                    <a:pt x="7" y="15"/>
                  </a:cubicBezTo>
                  <a:cubicBezTo>
                    <a:pt x="6" y="16"/>
                    <a:pt x="9" y="19"/>
                    <a:pt x="8" y="21"/>
                  </a:cubicBezTo>
                  <a:cubicBezTo>
                    <a:pt x="7" y="22"/>
                    <a:pt x="5" y="19"/>
                    <a:pt x="4" y="21"/>
                  </a:cubicBezTo>
                  <a:cubicBezTo>
                    <a:pt x="3" y="23"/>
                    <a:pt x="6" y="25"/>
                    <a:pt x="5" y="26"/>
                  </a:cubicBezTo>
                  <a:cubicBezTo>
                    <a:pt x="4" y="28"/>
                    <a:pt x="2" y="28"/>
                    <a:pt x="3" y="31"/>
                  </a:cubicBezTo>
                  <a:cubicBezTo>
                    <a:pt x="3" y="34"/>
                    <a:pt x="3" y="36"/>
                    <a:pt x="2" y="37"/>
                  </a:cubicBezTo>
                  <a:cubicBezTo>
                    <a:pt x="0" y="38"/>
                    <a:pt x="2" y="38"/>
                    <a:pt x="4" y="39"/>
                  </a:cubicBezTo>
                  <a:cubicBezTo>
                    <a:pt x="7" y="41"/>
                    <a:pt x="11" y="43"/>
                    <a:pt x="11" y="46"/>
                  </a:cubicBezTo>
                  <a:cubicBezTo>
                    <a:pt x="11" y="48"/>
                    <a:pt x="9" y="49"/>
                    <a:pt x="8" y="54"/>
                  </a:cubicBezTo>
                  <a:cubicBezTo>
                    <a:pt x="14" y="54"/>
                    <a:pt x="23" y="50"/>
                    <a:pt x="33" y="48"/>
                  </a:cubicBezTo>
                  <a:cubicBezTo>
                    <a:pt x="40" y="47"/>
                    <a:pt x="46" y="48"/>
                    <a:pt x="50" y="49"/>
                  </a:cubicBezTo>
                  <a:cubicBezTo>
                    <a:pt x="50" y="48"/>
                    <a:pt x="50" y="46"/>
                    <a:pt x="50" y="4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8"/>
            <p:cNvSpPr>
              <a:spLocks/>
            </p:cNvSpPr>
            <p:nvPr/>
          </p:nvSpPr>
          <p:spPr bwMode="auto">
            <a:xfrm>
              <a:off x="3546" y="2633"/>
              <a:ext cx="76" cy="115"/>
            </a:xfrm>
            <a:custGeom>
              <a:avLst/>
              <a:gdLst>
                <a:gd name="T0" fmla="*/ 31 w 36"/>
                <a:gd name="T1" fmla="*/ 22 h 55"/>
                <a:gd name="T2" fmla="*/ 30 w 36"/>
                <a:gd name="T3" fmla="*/ 11 h 55"/>
                <a:gd name="T4" fmla="*/ 28 w 36"/>
                <a:gd name="T5" fmla="*/ 6 h 55"/>
                <a:gd name="T6" fmla="*/ 27 w 36"/>
                <a:gd name="T7" fmla="*/ 0 h 55"/>
                <a:gd name="T8" fmla="*/ 25 w 36"/>
                <a:gd name="T9" fmla="*/ 2 h 55"/>
                <a:gd name="T10" fmla="*/ 3 w 36"/>
                <a:gd name="T11" fmla="*/ 2 h 55"/>
                <a:gd name="T12" fmla="*/ 5 w 36"/>
                <a:gd name="T13" fmla="*/ 10 h 55"/>
                <a:gd name="T14" fmla="*/ 4 w 36"/>
                <a:gd name="T15" fmla="*/ 12 h 55"/>
                <a:gd name="T16" fmla="*/ 7 w 36"/>
                <a:gd name="T17" fmla="*/ 25 h 55"/>
                <a:gd name="T18" fmla="*/ 3 w 36"/>
                <a:gd name="T19" fmla="*/ 30 h 55"/>
                <a:gd name="T20" fmla="*/ 0 w 36"/>
                <a:gd name="T21" fmla="*/ 39 h 55"/>
                <a:gd name="T22" fmla="*/ 4 w 36"/>
                <a:gd name="T23" fmla="*/ 48 h 55"/>
                <a:gd name="T24" fmla="*/ 4 w 36"/>
                <a:gd name="T25" fmla="*/ 52 h 55"/>
                <a:gd name="T26" fmla="*/ 10 w 36"/>
                <a:gd name="T27" fmla="*/ 54 h 55"/>
                <a:gd name="T28" fmla="*/ 26 w 36"/>
                <a:gd name="T29" fmla="*/ 48 h 55"/>
                <a:gd name="T30" fmla="*/ 36 w 36"/>
                <a:gd name="T31" fmla="*/ 44 h 55"/>
                <a:gd name="T32" fmla="*/ 33 w 36"/>
                <a:gd name="T33" fmla="*/ 34 h 55"/>
                <a:gd name="T34" fmla="*/ 31 w 36"/>
                <a:gd name="T35" fmla="*/ 2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55">
                  <a:moveTo>
                    <a:pt x="31" y="22"/>
                  </a:moveTo>
                  <a:cubicBezTo>
                    <a:pt x="30" y="20"/>
                    <a:pt x="30" y="13"/>
                    <a:pt x="30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8" y="5"/>
                    <a:pt x="27" y="3"/>
                    <a:pt x="27" y="0"/>
                  </a:cubicBezTo>
                  <a:cubicBezTo>
                    <a:pt x="25" y="1"/>
                    <a:pt x="25" y="3"/>
                    <a:pt x="25" y="2"/>
                  </a:cubicBezTo>
                  <a:cubicBezTo>
                    <a:pt x="24" y="1"/>
                    <a:pt x="4" y="0"/>
                    <a:pt x="3" y="2"/>
                  </a:cubicBezTo>
                  <a:cubicBezTo>
                    <a:pt x="2" y="3"/>
                    <a:pt x="5" y="9"/>
                    <a:pt x="5" y="10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6" y="16"/>
                    <a:pt x="7" y="23"/>
                    <a:pt x="7" y="25"/>
                  </a:cubicBezTo>
                  <a:cubicBezTo>
                    <a:pt x="7" y="27"/>
                    <a:pt x="3" y="28"/>
                    <a:pt x="3" y="30"/>
                  </a:cubicBezTo>
                  <a:cubicBezTo>
                    <a:pt x="4" y="33"/>
                    <a:pt x="0" y="37"/>
                    <a:pt x="0" y="39"/>
                  </a:cubicBezTo>
                  <a:cubicBezTo>
                    <a:pt x="0" y="40"/>
                    <a:pt x="3" y="47"/>
                    <a:pt x="4" y="48"/>
                  </a:cubicBezTo>
                  <a:cubicBezTo>
                    <a:pt x="4" y="49"/>
                    <a:pt x="4" y="51"/>
                    <a:pt x="4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1" y="55"/>
                    <a:pt x="22" y="50"/>
                    <a:pt x="26" y="48"/>
                  </a:cubicBezTo>
                  <a:cubicBezTo>
                    <a:pt x="30" y="46"/>
                    <a:pt x="33" y="45"/>
                    <a:pt x="36" y="44"/>
                  </a:cubicBezTo>
                  <a:cubicBezTo>
                    <a:pt x="34" y="41"/>
                    <a:pt x="33" y="37"/>
                    <a:pt x="33" y="34"/>
                  </a:cubicBezTo>
                  <a:cubicBezTo>
                    <a:pt x="33" y="30"/>
                    <a:pt x="32" y="25"/>
                    <a:pt x="31" y="2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3338" y="2606"/>
              <a:ext cx="131" cy="101"/>
            </a:xfrm>
            <a:custGeom>
              <a:avLst/>
              <a:gdLst>
                <a:gd name="T0" fmla="*/ 21 w 63"/>
                <a:gd name="T1" fmla="*/ 25 h 48"/>
                <a:gd name="T2" fmla="*/ 25 w 63"/>
                <a:gd name="T3" fmla="*/ 24 h 48"/>
                <a:gd name="T4" fmla="*/ 31 w 63"/>
                <a:gd name="T5" fmla="*/ 23 h 48"/>
                <a:gd name="T6" fmla="*/ 38 w 63"/>
                <a:gd name="T7" fmla="*/ 31 h 48"/>
                <a:gd name="T8" fmla="*/ 39 w 63"/>
                <a:gd name="T9" fmla="*/ 36 h 48"/>
                <a:gd name="T10" fmla="*/ 39 w 63"/>
                <a:gd name="T11" fmla="*/ 37 h 48"/>
                <a:gd name="T12" fmla="*/ 45 w 63"/>
                <a:gd name="T13" fmla="*/ 36 h 48"/>
                <a:gd name="T14" fmla="*/ 48 w 63"/>
                <a:gd name="T15" fmla="*/ 43 h 48"/>
                <a:gd name="T16" fmla="*/ 52 w 63"/>
                <a:gd name="T17" fmla="*/ 46 h 48"/>
                <a:gd name="T18" fmla="*/ 55 w 63"/>
                <a:gd name="T19" fmla="*/ 43 h 48"/>
                <a:gd name="T20" fmla="*/ 57 w 63"/>
                <a:gd name="T21" fmla="*/ 45 h 48"/>
                <a:gd name="T22" fmla="*/ 59 w 63"/>
                <a:gd name="T23" fmla="*/ 42 h 48"/>
                <a:gd name="T24" fmla="*/ 58 w 63"/>
                <a:gd name="T25" fmla="*/ 37 h 48"/>
                <a:gd name="T26" fmla="*/ 62 w 63"/>
                <a:gd name="T27" fmla="*/ 37 h 48"/>
                <a:gd name="T28" fmla="*/ 61 w 63"/>
                <a:gd name="T29" fmla="*/ 31 h 48"/>
                <a:gd name="T30" fmla="*/ 59 w 63"/>
                <a:gd name="T31" fmla="*/ 27 h 48"/>
                <a:gd name="T32" fmla="*/ 59 w 63"/>
                <a:gd name="T33" fmla="*/ 21 h 48"/>
                <a:gd name="T34" fmla="*/ 58 w 63"/>
                <a:gd name="T35" fmla="*/ 20 h 48"/>
                <a:gd name="T36" fmla="*/ 56 w 63"/>
                <a:gd name="T37" fmla="*/ 15 h 48"/>
                <a:gd name="T38" fmla="*/ 56 w 63"/>
                <a:gd name="T39" fmla="*/ 12 h 48"/>
                <a:gd name="T40" fmla="*/ 53 w 63"/>
                <a:gd name="T41" fmla="*/ 8 h 48"/>
                <a:gd name="T42" fmla="*/ 50 w 63"/>
                <a:gd name="T43" fmla="*/ 2 h 48"/>
                <a:gd name="T44" fmla="*/ 44 w 63"/>
                <a:gd name="T45" fmla="*/ 6 h 48"/>
                <a:gd name="T46" fmla="*/ 38 w 63"/>
                <a:gd name="T47" fmla="*/ 5 h 48"/>
                <a:gd name="T48" fmla="*/ 33 w 63"/>
                <a:gd name="T49" fmla="*/ 6 h 48"/>
                <a:gd name="T50" fmla="*/ 31 w 63"/>
                <a:gd name="T51" fmla="*/ 4 h 48"/>
                <a:gd name="T52" fmla="*/ 31 w 63"/>
                <a:gd name="T53" fmla="*/ 2 h 48"/>
                <a:gd name="T54" fmla="*/ 30 w 63"/>
                <a:gd name="T55" fmla="*/ 3 h 48"/>
                <a:gd name="T56" fmla="*/ 18 w 63"/>
                <a:gd name="T57" fmla="*/ 2 h 48"/>
                <a:gd name="T58" fmla="*/ 12 w 63"/>
                <a:gd name="T59" fmla="*/ 0 h 48"/>
                <a:gd name="T60" fmla="*/ 10 w 63"/>
                <a:gd name="T61" fmla="*/ 4 h 48"/>
                <a:gd name="T62" fmla="*/ 10 w 63"/>
                <a:gd name="T63" fmla="*/ 7 h 48"/>
                <a:gd name="T64" fmla="*/ 7 w 63"/>
                <a:gd name="T65" fmla="*/ 9 h 48"/>
                <a:gd name="T66" fmla="*/ 1 w 63"/>
                <a:gd name="T67" fmla="*/ 13 h 48"/>
                <a:gd name="T68" fmla="*/ 0 w 63"/>
                <a:gd name="T69" fmla="*/ 14 h 48"/>
                <a:gd name="T70" fmla="*/ 6 w 63"/>
                <a:gd name="T71" fmla="*/ 21 h 48"/>
                <a:gd name="T72" fmla="*/ 15 w 63"/>
                <a:gd name="T73" fmla="*/ 31 h 48"/>
                <a:gd name="T74" fmla="*/ 21 w 6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48">
                  <a:moveTo>
                    <a:pt x="21" y="25"/>
                  </a:moveTo>
                  <a:cubicBezTo>
                    <a:pt x="21" y="23"/>
                    <a:pt x="23" y="24"/>
                    <a:pt x="25" y="24"/>
                  </a:cubicBezTo>
                  <a:cubicBezTo>
                    <a:pt x="27" y="25"/>
                    <a:pt x="29" y="23"/>
                    <a:pt x="31" y="23"/>
                  </a:cubicBezTo>
                  <a:cubicBezTo>
                    <a:pt x="33" y="23"/>
                    <a:pt x="38" y="29"/>
                    <a:pt x="38" y="31"/>
                  </a:cubicBezTo>
                  <a:cubicBezTo>
                    <a:pt x="38" y="33"/>
                    <a:pt x="38" y="35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2" y="36"/>
                    <a:pt x="45" y="36"/>
                    <a:pt x="45" y="36"/>
                  </a:cubicBezTo>
                  <a:cubicBezTo>
                    <a:pt x="46" y="36"/>
                    <a:pt x="48" y="40"/>
                    <a:pt x="48" y="43"/>
                  </a:cubicBezTo>
                  <a:cubicBezTo>
                    <a:pt x="47" y="46"/>
                    <a:pt x="50" y="48"/>
                    <a:pt x="52" y="46"/>
                  </a:cubicBezTo>
                  <a:cubicBezTo>
                    <a:pt x="53" y="44"/>
                    <a:pt x="55" y="42"/>
                    <a:pt x="55" y="43"/>
                  </a:cubicBezTo>
                  <a:cubicBezTo>
                    <a:pt x="55" y="44"/>
                    <a:pt x="56" y="44"/>
                    <a:pt x="57" y="45"/>
                  </a:cubicBezTo>
                  <a:cubicBezTo>
                    <a:pt x="57" y="44"/>
                    <a:pt x="58" y="43"/>
                    <a:pt x="59" y="42"/>
                  </a:cubicBezTo>
                  <a:cubicBezTo>
                    <a:pt x="60" y="41"/>
                    <a:pt x="57" y="39"/>
                    <a:pt x="58" y="37"/>
                  </a:cubicBezTo>
                  <a:cubicBezTo>
                    <a:pt x="59" y="35"/>
                    <a:pt x="61" y="38"/>
                    <a:pt x="62" y="37"/>
                  </a:cubicBezTo>
                  <a:cubicBezTo>
                    <a:pt x="63" y="35"/>
                    <a:pt x="60" y="32"/>
                    <a:pt x="61" y="31"/>
                  </a:cubicBezTo>
                  <a:cubicBezTo>
                    <a:pt x="61" y="30"/>
                    <a:pt x="61" y="28"/>
                    <a:pt x="59" y="27"/>
                  </a:cubicBezTo>
                  <a:cubicBezTo>
                    <a:pt x="58" y="27"/>
                    <a:pt x="59" y="23"/>
                    <a:pt x="59" y="21"/>
                  </a:cubicBezTo>
                  <a:cubicBezTo>
                    <a:pt x="59" y="20"/>
                    <a:pt x="58" y="20"/>
                    <a:pt x="58" y="20"/>
                  </a:cubicBezTo>
                  <a:cubicBezTo>
                    <a:pt x="57" y="18"/>
                    <a:pt x="58" y="15"/>
                    <a:pt x="56" y="15"/>
                  </a:cubicBezTo>
                  <a:cubicBezTo>
                    <a:pt x="54" y="15"/>
                    <a:pt x="55" y="12"/>
                    <a:pt x="56" y="12"/>
                  </a:cubicBezTo>
                  <a:cubicBezTo>
                    <a:pt x="58" y="11"/>
                    <a:pt x="53" y="10"/>
                    <a:pt x="53" y="8"/>
                  </a:cubicBezTo>
                  <a:cubicBezTo>
                    <a:pt x="53" y="6"/>
                    <a:pt x="51" y="2"/>
                    <a:pt x="50" y="2"/>
                  </a:cubicBezTo>
                  <a:cubicBezTo>
                    <a:pt x="49" y="1"/>
                    <a:pt x="45" y="6"/>
                    <a:pt x="44" y="6"/>
                  </a:cubicBezTo>
                  <a:cubicBezTo>
                    <a:pt x="42" y="6"/>
                    <a:pt x="39" y="3"/>
                    <a:pt x="38" y="5"/>
                  </a:cubicBezTo>
                  <a:cubicBezTo>
                    <a:pt x="37" y="8"/>
                    <a:pt x="35" y="4"/>
                    <a:pt x="33" y="6"/>
                  </a:cubicBezTo>
                  <a:cubicBezTo>
                    <a:pt x="32" y="8"/>
                    <a:pt x="31" y="4"/>
                    <a:pt x="31" y="4"/>
                  </a:cubicBezTo>
                  <a:cubicBezTo>
                    <a:pt x="31" y="4"/>
                    <a:pt x="31" y="3"/>
                    <a:pt x="31" y="2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4"/>
                    <a:pt x="18" y="3"/>
                    <a:pt x="18" y="2"/>
                  </a:cubicBezTo>
                  <a:cubicBezTo>
                    <a:pt x="17" y="1"/>
                    <a:pt x="12" y="0"/>
                    <a:pt x="12" y="0"/>
                  </a:cubicBezTo>
                  <a:cubicBezTo>
                    <a:pt x="12" y="0"/>
                    <a:pt x="12" y="3"/>
                    <a:pt x="10" y="4"/>
                  </a:cubicBezTo>
                  <a:cubicBezTo>
                    <a:pt x="8" y="4"/>
                    <a:pt x="10" y="7"/>
                    <a:pt x="10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6" y="8"/>
                    <a:pt x="2" y="12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6"/>
                    <a:pt x="2" y="19"/>
                    <a:pt x="6" y="21"/>
                  </a:cubicBezTo>
                  <a:cubicBezTo>
                    <a:pt x="9" y="23"/>
                    <a:pt x="13" y="27"/>
                    <a:pt x="15" y="31"/>
                  </a:cubicBezTo>
                  <a:cubicBezTo>
                    <a:pt x="18" y="29"/>
                    <a:pt x="21" y="27"/>
                    <a:pt x="21" y="2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3400" y="2681"/>
              <a:ext cx="73" cy="72"/>
            </a:xfrm>
            <a:custGeom>
              <a:avLst/>
              <a:gdLst>
                <a:gd name="T0" fmla="*/ 28 w 35"/>
                <a:gd name="T1" fmla="*/ 19 h 34"/>
                <a:gd name="T2" fmla="*/ 26 w 35"/>
                <a:gd name="T3" fmla="*/ 17 h 34"/>
                <a:gd name="T4" fmla="*/ 27 w 35"/>
                <a:gd name="T5" fmla="*/ 11 h 34"/>
                <a:gd name="T6" fmla="*/ 27 w 35"/>
                <a:gd name="T7" fmla="*/ 9 h 34"/>
                <a:gd name="T8" fmla="*/ 25 w 35"/>
                <a:gd name="T9" fmla="*/ 7 h 34"/>
                <a:gd name="T10" fmla="*/ 22 w 35"/>
                <a:gd name="T11" fmla="*/ 10 h 34"/>
                <a:gd name="T12" fmla="*/ 18 w 35"/>
                <a:gd name="T13" fmla="*/ 7 h 34"/>
                <a:gd name="T14" fmla="*/ 15 w 35"/>
                <a:gd name="T15" fmla="*/ 0 h 34"/>
                <a:gd name="T16" fmla="*/ 9 w 35"/>
                <a:gd name="T17" fmla="*/ 1 h 34"/>
                <a:gd name="T18" fmla="*/ 8 w 35"/>
                <a:gd name="T19" fmla="*/ 5 h 34"/>
                <a:gd name="T20" fmla="*/ 2 w 35"/>
                <a:gd name="T21" fmla="*/ 11 h 34"/>
                <a:gd name="T22" fmla="*/ 0 w 35"/>
                <a:gd name="T23" fmla="*/ 14 h 34"/>
                <a:gd name="T24" fmla="*/ 11 w 35"/>
                <a:gd name="T25" fmla="*/ 21 h 34"/>
                <a:gd name="T26" fmla="*/ 30 w 35"/>
                <a:gd name="T27" fmla="*/ 33 h 34"/>
                <a:gd name="T28" fmla="*/ 32 w 35"/>
                <a:gd name="T29" fmla="*/ 34 h 34"/>
                <a:gd name="T30" fmla="*/ 35 w 35"/>
                <a:gd name="T31" fmla="*/ 26 h 34"/>
                <a:gd name="T32" fmla="*/ 28 w 35"/>
                <a:gd name="T33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34">
                  <a:moveTo>
                    <a:pt x="28" y="19"/>
                  </a:moveTo>
                  <a:cubicBezTo>
                    <a:pt x="26" y="18"/>
                    <a:pt x="24" y="18"/>
                    <a:pt x="26" y="17"/>
                  </a:cubicBezTo>
                  <a:cubicBezTo>
                    <a:pt x="27" y="16"/>
                    <a:pt x="27" y="14"/>
                    <a:pt x="27" y="11"/>
                  </a:cubicBezTo>
                  <a:cubicBezTo>
                    <a:pt x="26" y="10"/>
                    <a:pt x="27" y="9"/>
                    <a:pt x="27" y="9"/>
                  </a:cubicBezTo>
                  <a:cubicBezTo>
                    <a:pt x="26" y="8"/>
                    <a:pt x="25" y="8"/>
                    <a:pt x="25" y="7"/>
                  </a:cubicBezTo>
                  <a:cubicBezTo>
                    <a:pt x="25" y="6"/>
                    <a:pt x="23" y="8"/>
                    <a:pt x="22" y="10"/>
                  </a:cubicBezTo>
                  <a:cubicBezTo>
                    <a:pt x="20" y="12"/>
                    <a:pt x="17" y="10"/>
                    <a:pt x="18" y="7"/>
                  </a:cubicBezTo>
                  <a:cubicBezTo>
                    <a:pt x="18" y="4"/>
                    <a:pt x="16" y="0"/>
                    <a:pt x="15" y="0"/>
                  </a:cubicBezTo>
                  <a:cubicBezTo>
                    <a:pt x="15" y="0"/>
                    <a:pt x="12" y="0"/>
                    <a:pt x="9" y="1"/>
                  </a:cubicBezTo>
                  <a:cubicBezTo>
                    <a:pt x="10" y="2"/>
                    <a:pt x="9" y="4"/>
                    <a:pt x="8" y="5"/>
                  </a:cubicBezTo>
                  <a:cubicBezTo>
                    <a:pt x="8" y="7"/>
                    <a:pt x="4" y="9"/>
                    <a:pt x="2" y="11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3" y="16"/>
                    <a:pt x="7" y="18"/>
                    <a:pt x="11" y="21"/>
                  </a:cubicBezTo>
                  <a:cubicBezTo>
                    <a:pt x="17" y="26"/>
                    <a:pt x="26" y="32"/>
                    <a:pt x="30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3" y="29"/>
                    <a:pt x="35" y="28"/>
                    <a:pt x="35" y="26"/>
                  </a:cubicBezTo>
                  <a:cubicBezTo>
                    <a:pt x="35" y="23"/>
                    <a:pt x="31" y="21"/>
                    <a:pt x="28" y="1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3369" y="2654"/>
              <a:ext cx="52" cy="57"/>
            </a:xfrm>
            <a:custGeom>
              <a:avLst/>
              <a:gdLst>
                <a:gd name="T0" fmla="*/ 23 w 25"/>
                <a:gd name="T1" fmla="*/ 18 h 27"/>
                <a:gd name="T2" fmla="*/ 24 w 25"/>
                <a:gd name="T3" fmla="*/ 13 h 27"/>
                <a:gd name="T4" fmla="*/ 23 w 25"/>
                <a:gd name="T5" fmla="*/ 8 h 27"/>
                <a:gd name="T6" fmla="*/ 16 w 25"/>
                <a:gd name="T7" fmla="*/ 0 h 27"/>
                <a:gd name="T8" fmla="*/ 10 w 25"/>
                <a:gd name="T9" fmla="*/ 1 h 27"/>
                <a:gd name="T10" fmla="*/ 6 w 25"/>
                <a:gd name="T11" fmla="*/ 2 h 27"/>
                <a:gd name="T12" fmla="*/ 0 w 25"/>
                <a:gd name="T13" fmla="*/ 8 h 27"/>
                <a:gd name="T14" fmla="*/ 1 w 25"/>
                <a:gd name="T15" fmla="*/ 12 h 27"/>
                <a:gd name="T16" fmla="*/ 8 w 25"/>
                <a:gd name="T17" fmla="*/ 22 h 27"/>
                <a:gd name="T18" fmla="*/ 15 w 25"/>
                <a:gd name="T19" fmla="*/ 27 h 27"/>
                <a:gd name="T20" fmla="*/ 17 w 25"/>
                <a:gd name="T21" fmla="*/ 24 h 27"/>
                <a:gd name="T22" fmla="*/ 23 w 25"/>
                <a:gd name="T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7">
                  <a:moveTo>
                    <a:pt x="23" y="18"/>
                  </a:moveTo>
                  <a:cubicBezTo>
                    <a:pt x="24" y="17"/>
                    <a:pt x="25" y="15"/>
                    <a:pt x="24" y="13"/>
                  </a:cubicBezTo>
                  <a:cubicBezTo>
                    <a:pt x="23" y="12"/>
                    <a:pt x="23" y="10"/>
                    <a:pt x="23" y="8"/>
                  </a:cubicBezTo>
                  <a:cubicBezTo>
                    <a:pt x="23" y="6"/>
                    <a:pt x="18" y="0"/>
                    <a:pt x="16" y="0"/>
                  </a:cubicBezTo>
                  <a:cubicBezTo>
                    <a:pt x="14" y="0"/>
                    <a:pt x="12" y="2"/>
                    <a:pt x="10" y="1"/>
                  </a:cubicBezTo>
                  <a:cubicBezTo>
                    <a:pt x="8" y="1"/>
                    <a:pt x="6" y="0"/>
                    <a:pt x="6" y="2"/>
                  </a:cubicBezTo>
                  <a:cubicBezTo>
                    <a:pt x="6" y="4"/>
                    <a:pt x="3" y="6"/>
                    <a:pt x="0" y="8"/>
                  </a:cubicBezTo>
                  <a:cubicBezTo>
                    <a:pt x="1" y="9"/>
                    <a:pt x="1" y="10"/>
                    <a:pt x="1" y="12"/>
                  </a:cubicBezTo>
                  <a:cubicBezTo>
                    <a:pt x="3" y="18"/>
                    <a:pt x="5" y="20"/>
                    <a:pt x="8" y="22"/>
                  </a:cubicBezTo>
                  <a:cubicBezTo>
                    <a:pt x="9" y="23"/>
                    <a:pt x="12" y="25"/>
                    <a:pt x="15" y="27"/>
                  </a:cubicBezTo>
                  <a:cubicBezTo>
                    <a:pt x="16" y="25"/>
                    <a:pt x="16" y="24"/>
                    <a:pt x="17" y="24"/>
                  </a:cubicBezTo>
                  <a:cubicBezTo>
                    <a:pt x="19" y="22"/>
                    <a:pt x="23" y="20"/>
                    <a:pt x="23" y="1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3302" y="2328"/>
              <a:ext cx="148" cy="120"/>
            </a:xfrm>
            <a:custGeom>
              <a:avLst/>
              <a:gdLst>
                <a:gd name="T0" fmla="*/ 34 w 71"/>
                <a:gd name="T1" fmla="*/ 44 h 57"/>
                <a:gd name="T2" fmla="*/ 42 w 71"/>
                <a:gd name="T3" fmla="*/ 38 h 57"/>
                <a:gd name="T4" fmla="*/ 42 w 71"/>
                <a:gd name="T5" fmla="*/ 15 h 57"/>
                <a:gd name="T6" fmla="*/ 71 w 71"/>
                <a:gd name="T7" fmla="*/ 15 h 57"/>
                <a:gd name="T8" fmla="*/ 71 w 71"/>
                <a:gd name="T9" fmla="*/ 3 h 57"/>
                <a:gd name="T10" fmla="*/ 65 w 71"/>
                <a:gd name="T11" fmla="*/ 0 h 57"/>
                <a:gd name="T12" fmla="*/ 34 w 71"/>
                <a:gd name="T13" fmla="*/ 0 h 57"/>
                <a:gd name="T14" fmla="*/ 29 w 71"/>
                <a:gd name="T15" fmla="*/ 8 h 57"/>
                <a:gd name="T16" fmla="*/ 18 w 71"/>
                <a:gd name="T17" fmla="*/ 23 h 57"/>
                <a:gd name="T18" fmla="*/ 3 w 71"/>
                <a:gd name="T19" fmla="*/ 49 h 57"/>
                <a:gd name="T20" fmla="*/ 0 w 71"/>
                <a:gd name="T21" fmla="*/ 57 h 57"/>
                <a:gd name="T22" fmla="*/ 34 w 71"/>
                <a:gd name="T23" fmla="*/ 57 h 57"/>
                <a:gd name="T24" fmla="*/ 34 w 71"/>
                <a:gd name="T25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57">
                  <a:moveTo>
                    <a:pt x="34" y="44"/>
                  </a:moveTo>
                  <a:cubicBezTo>
                    <a:pt x="34" y="42"/>
                    <a:pt x="42" y="40"/>
                    <a:pt x="42" y="38"/>
                  </a:cubicBezTo>
                  <a:cubicBezTo>
                    <a:pt x="42" y="36"/>
                    <a:pt x="42" y="15"/>
                    <a:pt x="42" y="15"/>
                  </a:cubicBezTo>
                  <a:cubicBezTo>
                    <a:pt x="42" y="15"/>
                    <a:pt x="70" y="16"/>
                    <a:pt x="71" y="15"/>
                  </a:cubicBezTo>
                  <a:cubicBezTo>
                    <a:pt x="71" y="15"/>
                    <a:pt x="71" y="9"/>
                    <a:pt x="71" y="3"/>
                  </a:cubicBezTo>
                  <a:cubicBezTo>
                    <a:pt x="70" y="1"/>
                    <a:pt x="71" y="0"/>
                    <a:pt x="65" y="0"/>
                  </a:cubicBezTo>
                  <a:cubicBezTo>
                    <a:pt x="60" y="0"/>
                    <a:pt x="44" y="0"/>
                    <a:pt x="34" y="0"/>
                  </a:cubicBezTo>
                  <a:cubicBezTo>
                    <a:pt x="31" y="2"/>
                    <a:pt x="30" y="5"/>
                    <a:pt x="29" y="8"/>
                  </a:cubicBezTo>
                  <a:cubicBezTo>
                    <a:pt x="27" y="12"/>
                    <a:pt x="18" y="17"/>
                    <a:pt x="18" y="23"/>
                  </a:cubicBezTo>
                  <a:cubicBezTo>
                    <a:pt x="17" y="29"/>
                    <a:pt x="9" y="37"/>
                    <a:pt x="3" y="49"/>
                  </a:cubicBezTo>
                  <a:cubicBezTo>
                    <a:pt x="1" y="53"/>
                    <a:pt x="1" y="55"/>
                    <a:pt x="0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57"/>
                    <a:pt x="34" y="46"/>
                    <a:pt x="34" y="4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3302" y="2335"/>
              <a:ext cx="213" cy="234"/>
            </a:xfrm>
            <a:custGeom>
              <a:avLst/>
              <a:gdLst>
                <a:gd name="T0" fmla="*/ 8 w 102"/>
                <a:gd name="T1" fmla="*/ 97 h 112"/>
                <a:gd name="T2" fmla="*/ 16 w 102"/>
                <a:gd name="T3" fmla="*/ 97 h 112"/>
                <a:gd name="T4" fmla="*/ 22 w 102"/>
                <a:gd name="T5" fmla="*/ 96 h 112"/>
                <a:gd name="T6" fmla="*/ 27 w 102"/>
                <a:gd name="T7" fmla="*/ 100 h 112"/>
                <a:gd name="T8" fmla="*/ 30 w 102"/>
                <a:gd name="T9" fmla="*/ 100 h 112"/>
                <a:gd name="T10" fmla="*/ 36 w 102"/>
                <a:gd name="T11" fmla="*/ 108 h 112"/>
                <a:gd name="T12" fmla="*/ 40 w 102"/>
                <a:gd name="T13" fmla="*/ 112 h 112"/>
                <a:gd name="T14" fmla="*/ 44 w 102"/>
                <a:gd name="T15" fmla="*/ 109 h 112"/>
                <a:gd name="T16" fmla="*/ 49 w 102"/>
                <a:gd name="T17" fmla="*/ 108 h 112"/>
                <a:gd name="T18" fmla="*/ 54 w 102"/>
                <a:gd name="T19" fmla="*/ 107 h 112"/>
                <a:gd name="T20" fmla="*/ 59 w 102"/>
                <a:gd name="T21" fmla="*/ 107 h 112"/>
                <a:gd name="T22" fmla="*/ 65 w 102"/>
                <a:gd name="T23" fmla="*/ 106 h 112"/>
                <a:gd name="T24" fmla="*/ 98 w 102"/>
                <a:gd name="T25" fmla="*/ 105 h 112"/>
                <a:gd name="T26" fmla="*/ 99 w 102"/>
                <a:gd name="T27" fmla="*/ 98 h 112"/>
                <a:gd name="T28" fmla="*/ 96 w 102"/>
                <a:gd name="T29" fmla="*/ 95 h 112"/>
                <a:gd name="T30" fmla="*/ 88 w 102"/>
                <a:gd name="T31" fmla="*/ 21 h 112"/>
                <a:gd name="T32" fmla="*/ 102 w 102"/>
                <a:gd name="T33" fmla="*/ 21 h 112"/>
                <a:gd name="T34" fmla="*/ 73 w 102"/>
                <a:gd name="T35" fmla="*/ 2 h 112"/>
                <a:gd name="T36" fmla="*/ 71 w 102"/>
                <a:gd name="T37" fmla="*/ 0 h 112"/>
                <a:gd name="T38" fmla="*/ 71 w 102"/>
                <a:gd name="T39" fmla="*/ 12 h 112"/>
                <a:gd name="T40" fmla="*/ 42 w 102"/>
                <a:gd name="T41" fmla="*/ 12 h 112"/>
                <a:gd name="T42" fmla="*/ 42 w 102"/>
                <a:gd name="T43" fmla="*/ 35 h 112"/>
                <a:gd name="T44" fmla="*/ 34 w 102"/>
                <a:gd name="T45" fmla="*/ 41 h 112"/>
                <a:gd name="T46" fmla="*/ 34 w 102"/>
                <a:gd name="T47" fmla="*/ 54 h 112"/>
                <a:gd name="T48" fmla="*/ 0 w 102"/>
                <a:gd name="T49" fmla="*/ 54 h 112"/>
                <a:gd name="T50" fmla="*/ 5 w 102"/>
                <a:gd name="T51" fmla="*/ 64 h 112"/>
                <a:gd name="T52" fmla="*/ 7 w 102"/>
                <a:gd name="T53" fmla="*/ 77 h 112"/>
                <a:gd name="T54" fmla="*/ 4 w 102"/>
                <a:gd name="T55" fmla="*/ 94 h 112"/>
                <a:gd name="T56" fmla="*/ 3 w 102"/>
                <a:gd name="T57" fmla="*/ 101 h 112"/>
                <a:gd name="T58" fmla="*/ 3 w 102"/>
                <a:gd name="T59" fmla="*/ 101 h 112"/>
                <a:gd name="T60" fmla="*/ 8 w 102"/>
                <a:gd name="T61" fmla="*/ 9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112">
                  <a:moveTo>
                    <a:pt x="8" y="97"/>
                  </a:moveTo>
                  <a:cubicBezTo>
                    <a:pt x="11" y="98"/>
                    <a:pt x="16" y="97"/>
                    <a:pt x="16" y="97"/>
                  </a:cubicBezTo>
                  <a:cubicBezTo>
                    <a:pt x="16" y="97"/>
                    <a:pt x="20" y="95"/>
                    <a:pt x="22" y="96"/>
                  </a:cubicBezTo>
                  <a:cubicBezTo>
                    <a:pt x="25" y="98"/>
                    <a:pt x="27" y="100"/>
                    <a:pt x="27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100"/>
                    <a:pt x="32" y="107"/>
                    <a:pt x="36" y="108"/>
                  </a:cubicBezTo>
                  <a:cubicBezTo>
                    <a:pt x="38" y="109"/>
                    <a:pt x="39" y="111"/>
                    <a:pt x="40" y="112"/>
                  </a:cubicBezTo>
                  <a:cubicBezTo>
                    <a:pt x="42" y="112"/>
                    <a:pt x="44" y="111"/>
                    <a:pt x="44" y="109"/>
                  </a:cubicBezTo>
                  <a:cubicBezTo>
                    <a:pt x="44" y="107"/>
                    <a:pt x="46" y="104"/>
                    <a:pt x="49" y="108"/>
                  </a:cubicBezTo>
                  <a:cubicBezTo>
                    <a:pt x="53" y="111"/>
                    <a:pt x="53" y="108"/>
                    <a:pt x="54" y="107"/>
                  </a:cubicBezTo>
                  <a:cubicBezTo>
                    <a:pt x="55" y="106"/>
                    <a:pt x="57" y="107"/>
                    <a:pt x="59" y="107"/>
                  </a:cubicBezTo>
                  <a:cubicBezTo>
                    <a:pt x="62" y="107"/>
                    <a:pt x="65" y="106"/>
                    <a:pt x="65" y="106"/>
                  </a:cubicBezTo>
                  <a:cubicBezTo>
                    <a:pt x="65" y="106"/>
                    <a:pt x="96" y="106"/>
                    <a:pt x="98" y="105"/>
                  </a:cubicBezTo>
                  <a:cubicBezTo>
                    <a:pt x="99" y="105"/>
                    <a:pt x="99" y="98"/>
                    <a:pt x="99" y="98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87" y="11"/>
                    <a:pt x="74" y="3"/>
                    <a:pt x="73" y="2"/>
                  </a:cubicBezTo>
                  <a:cubicBezTo>
                    <a:pt x="72" y="1"/>
                    <a:pt x="71" y="1"/>
                    <a:pt x="71" y="0"/>
                  </a:cubicBezTo>
                  <a:cubicBezTo>
                    <a:pt x="71" y="6"/>
                    <a:pt x="71" y="12"/>
                    <a:pt x="71" y="12"/>
                  </a:cubicBezTo>
                  <a:cubicBezTo>
                    <a:pt x="70" y="13"/>
                    <a:pt x="42" y="12"/>
                    <a:pt x="42" y="12"/>
                  </a:cubicBezTo>
                  <a:cubicBezTo>
                    <a:pt x="42" y="12"/>
                    <a:pt x="42" y="33"/>
                    <a:pt x="42" y="35"/>
                  </a:cubicBezTo>
                  <a:cubicBezTo>
                    <a:pt x="42" y="37"/>
                    <a:pt x="34" y="39"/>
                    <a:pt x="34" y="41"/>
                  </a:cubicBezTo>
                  <a:cubicBezTo>
                    <a:pt x="34" y="43"/>
                    <a:pt x="34" y="54"/>
                    <a:pt x="3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3" y="62"/>
                    <a:pt x="5" y="64"/>
                  </a:cubicBezTo>
                  <a:cubicBezTo>
                    <a:pt x="8" y="67"/>
                    <a:pt x="3" y="72"/>
                    <a:pt x="7" y="77"/>
                  </a:cubicBezTo>
                  <a:cubicBezTo>
                    <a:pt x="11" y="83"/>
                    <a:pt x="6" y="91"/>
                    <a:pt x="4" y="94"/>
                  </a:cubicBezTo>
                  <a:cubicBezTo>
                    <a:pt x="3" y="96"/>
                    <a:pt x="3" y="98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6" y="100"/>
                    <a:pt x="5" y="96"/>
                    <a:pt x="8" y="9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4"/>
            <p:cNvSpPr>
              <a:spLocks/>
            </p:cNvSpPr>
            <p:nvPr/>
          </p:nvSpPr>
          <p:spPr bwMode="auto">
            <a:xfrm>
              <a:off x="3386" y="2379"/>
              <a:ext cx="294" cy="275"/>
            </a:xfrm>
            <a:custGeom>
              <a:avLst/>
              <a:gdLst>
                <a:gd name="T0" fmla="*/ 133 w 141"/>
                <a:gd name="T1" fmla="*/ 55 h 132"/>
                <a:gd name="T2" fmla="*/ 129 w 141"/>
                <a:gd name="T3" fmla="*/ 46 h 132"/>
                <a:gd name="T4" fmla="*/ 120 w 141"/>
                <a:gd name="T5" fmla="*/ 43 h 132"/>
                <a:gd name="T6" fmla="*/ 114 w 141"/>
                <a:gd name="T7" fmla="*/ 35 h 132"/>
                <a:gd name="T8" fmla="*/ 62 w 141"/>
                <a:gd name="T9" fmla="*/ 0 h 132"/>
                <a:gd name="T10" fmla="*/ 48 w 141"/>
                <a:gd name="T11" fmla="*/ 0 h 132"/>
                <a:gd name="T12" fmla="*/ 56 w 141"/>
                <a:gd name="T13" fmla="*/ 74 h 132"/>
                <a:gd name="T14" fmla="*/ 59 w 141"/>
                <a:gd name="T15" fmla="*/ 77 h 132"/>
                <a:gd name="T16" fmla="*/ 58 w 141"/>
                <a:gd name="T17" fmla="*/ 84 h 132"/>
                <a:gd name="T18" fmla="*/ 25 w 141"/>
                <a:gd name="T19" fmla="*/ 85 h 132"/>
                <a:gd name="T20" fmla="*/ 19 w 141"/>
                <a:gd name="T21" fmla="*/ 86 h 132"/>
                <a:gd name="T22" fmla="*/ 14 w 141"/>
                <a:gd name="T23" fmla="*/ 86 h 132"/>
                <a:gd name="T24" fmla="*/ 9 w 141"/>
                <a:gd name="T25" fmla="*/ 87 h 132"/>
                <a:gd name="T26" fmla="*/ 4 w 141"/>
                <a:gd name="T27" fmla="*/ 88 h 132"/>
                <a:gd name="T28" fmla="*/ 0 w 141"/>
                <a:gd name="T29" fmla="*/ 91 h 132"/>
                <a:gd name="T30" fmla="*/ 1 w 141"/>
                <a:gd name="T31" fmla="*/ 93 h 132"/>
                <a:gd name="T32" fmla="*/ 2 w 141"/>
                <a:gd name="T33" fmla="*/ 95 h 132"/>
                <a:gd name="T34" fmla="*/ 3 w 141"/>
                <a:gd name="T35" fmla="*/ 101 h 132"/>
                <a:gd name="T36" fmla="*/ 8 w 141"/>
                <a:gd name="T37" fmla="*/ 106 h 132"/>
                <a:gd name="T38" fmla="*/ 8 w 141"/>
                <a:gd name="T39" fmla="*/ 113 h 132"/>
                <a:gd name="T40" fmla="*/ 10 w 141"/>
                <a:gd name="T41" fmla="*/ 115 h 132"/>
                <a:gd name="T42" fmla="*/ 15 w 141"/>
                <a:gd name="T43" fmla="*/ 114 h 132"/>
                <a:gd name="T44" fmla="*/ 21 w 141"/>
                <a:gd name="T45" fmla="*/ 115 h 132"/>
                <a:gd name="T46" fmla="*/ 27 w 141"/>
                <a:gd name="T47" fmla="*/ 111 h 132"/>
                <a:gd name="T48" fmla="*/ 30 w 141"/>
                <a:gd name="T49" fmla="*/ 117 h 132"/>
                <a:gd name="T50" fmla="*/ 33 w 141"/>
                <a:gd name="T51" fmla="*/ 121 h 132"/>
                <a:gd name="T52" fmla="*/ 33 w 141"/>
                <a:gd name="T53" fmla="*/ 124 h 132"/>
                <a:gd name="T54" fmla="*/ 35 w 141"/>
                <a:gd name="T55" fmla="*/ 129 h 132"/>
                <a:gd name="T56" fmla="*/ 39 w 141"/>
                <a:gd name="T57" fmla="*/ 129 h 132"/>
                <a:gd name="T58" fmla="*/ 43 w 141"/>
                <a:gd name="T59" fmla="*/ 130 h 132"/>
                <a:gd name="T60" fmla="*/ 48 w 141"/>
                <a:gd name="T61" fmla="*/ 128 h 132"/>
                <a:gd name="T62" fmla="*/ 52 w 141"/>
                <a:gd name="T63" fmla="*/ 128 h 132"/>
                <a:gd name="T64" fmla="*/ 55 w 141"/>
                <a:gd name="T65" fmla="*/ 129 h 132"/>
                <a:gd name="T66" fmla="*/ 58 w 141"/>
                <a:gd name="T67" fmla="*/ 128 h 132"/>
                <a:gd name="T68" fmla="*/ 60 w 141"/>
                <a:gd name="T69" fmla="*/ 122 h 132"/>
                <a:gd name="T70" fmla="*/ 59 w 141"/>
                <a:gd name="T71" fmla="*/ 116 h 132"/>
                <a:gd name="T72" fmla="*/ 66 w 141"/>
                <a:gd name="T73" fmla="*/ 113 h 132"/>
                <a:gd name="T74" fmla="*/ 69 w 141"/>
                <a:gd name="T75" fmla="*/ 108 h 132"/>
                <a:gd name="T76" fmla="*/ 72 w 141"/>
                <a:gd name="T77" fmla="*/ 102 h 132"/>
                <a:gd name="T78" fmla="*/ 77 w 141"/>
                <a:gd name="T79" fmla="*/ 102 h 132"/>
                <a:gd name="T80" fmla="*/ 81 w 141"/>
                <a:gd name="T81" fmla="*/ 98 h 132"/>
                <a:gd name="T82" fmla="*/ 85 w 141"/>
                <a:gd name="T83" fmla="*/ 96 h 132"/>
                <a:gd name="T84" fmla="*/ 88 w 141"/>
                <a:gd name="T85" fmla="*/ 94 h 132"/>
                <a:gd name="T86" fmla="*/ 95 w 141"/>
                <a:gd name="T87" fmla="*/ 91 h 132"/>
                <a:gd name="T88" fmla="*/ 101 w 141"/>
                <a:gd name="T89" fmla="*/ 88 h 132"/>
                <a:gd name="T90" fmla="*/ 112 w 141"/>
                <a:gd name="T91" fmla="*/ 89 h 132"/>
                <a:gd name="T92" fmla="*/ 119 w 141"/>
                <a:gd name="T93" fmla="*/ 87 h 132"/>
                <a:gd name="T94" fmla="*/ 132 w 141"/>
                <a:gd name="T95" fmla="*/ 85 h 132"/>
                <a:gd name="T96" fmla="*/ 137 w 141"/>
                <a:gd name="T97" fmla="*/ 82 h 132"/>
                <a:gd name="T98" fmla="*/ 140 w 141"/>
                <a:gd name="T99" fmla="*/ 75 h 132"/>
                <a:gd name="T100" fmla="*/ 140 w 141"/>
                <a:gd name="T101" fmla="*/ 53 h 132"/>
                <a:gd name="T102" fmla="*/ 133 w 141"/>
                <a:gd name="T103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1" h="132">
                  <a:moveTo>
                    <a:pt x="133" y="55"/>
                  </a:moveTo>
                  <a:cubicBezTo>
                    <a:pt x="133" y="55"/>
                    <a:pt x="133" y="48"/>
                    <a:pt x="129" y="46"/>
                  </a:cubicBezTo>
                  <a:cubicBezTo>
                    <a:pt x="125" y="43"/>
                    <a:pt x="120" y="43"/>
                    <a:pt x="120" y="43"/>
                  </a:cubicBezTo>
                  <a:cubicBezTo>
                    <a:pt x="120" y="43"/>
                    <a:pt x="117" y="37"/>
                    <a:pt x="114" y="35"/>
                  </a:cubicBezTo>
                  <a:cubicBezTo>
                    <a:pt x="113" y="34"/>
                    <a:pt x="85" y="15"/>
                    <a:pt x="6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84"/>
                    <a:pt x="58" y="84"/>
                  </a:cubicBezTo>
                  <a:cubicBezTo>
                    <a:pt x="56" y="85"/>
                    <a:pt x="25" y="85"/>
                    <a:pt x="25" y="85"/>
                  </a:cubicBezTo>
                  <a:cubicBezTo>
                    <a:pt x="25" y="85"/>
                    <a:pt x="22" y="86"/>
                    <a:pt x="19" y="86"/>
                  </a:cubicBezTo>
                  <a:cubicBezTo>
                    <a:pt x="17" y="86"/>
                    <a:pt x="15" y="85"/>
                    <a:pt x="14" y="86"/>
                  </a:cubicBezTo>
                  <a:cubicBezTo>
                    <a:pt x="13" y="87"/>
                    <a:pt x="13" y="90"/>
                    <a:pt x="9" y="87"/>
                  </a:cubicBezTo>
                  <a:cubicBezTo>
                    <a:pt x="6" y="83"/>
                    <a:pt x="4" y="86"/>
                    <a:pt x="4" y="88"/>
                  </a:cubicBezTo>
                  <a:cubicBezTo>
                    <a:pt x="4" y="90"/>
                    <a:pt x="2" y="91"/>
                    <a:pt x="0" y="91"/>
                  </a:cubicBezTo>
                  <a:cubicBezTo>
                    <a:pt x="0" y="92"/>
                    <a:pt x="1" y="93"/>
                    <a:pt x="1" y="93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9"/>
                    <a:pt x="3" y="101"/>
                  </a:cubicBezTo>
                  <a:cubicBezTo>
                    <a:pt x="5" y="102"/>
                    <a:pt x="8" y="105"/>
                    <a:pt x="8" y="106"/>
                  </a:cubicBezTo>
                  <a:cubicBezTo>
                    <a:pt x="8" y="107"/>
                    <a:pt x="8" y="113"/>
                    <a:pt x="8" y="113"/>
                  </a:cubicBezTo>
                  <a:cubicBezTo>
                    <a:pt x="8" y="113"/>
                    <a:pt x="9" y="117"/>
                    <a:pt x="10" y="115"/>
                  </a:cubicBezTo>
                  <a:cubicBezTo>
                    <a:pt x="12" y="113"/>
                    <a:pt x="14" y="117"/>
                    <a:pt x="15" y="114"/>
                  </a:cubicBezTo>
                  <a:cubicBezTo>
                    <a:pt x="16" y="112"/>
                    <a:pt x="19" y="115"/>
                    <a:pt x="21" y="115"/>
                  </a:cubicBezTo>
                  <a:cubicBezTo>
                    <a:pt x="22" y="115"/>
                    <a:pt x="26" y="110"/>
                    <a:pt x="27" y="111"/>
                  </a:cubicBezTo>
                  <a:cubicBezTo>
                    <a:pt x="28" y="111"/>
                    <a:pt x="30" y="115"/>
                    <a:pt x="30" y="117"/>
                  </a:cubicBezTo>
                  <a:cubicBezTo>
                    <a:pt x="30" y="119"/>
                    <a:pt x="35" y="120"/>
                    <a:pt x="33" y="121"/>
                  </a:cubicBezTo>
                  <a:cubicBezTo>
                    <a:pt x="32" y="121"/>
                    <a:pt x="31" y="124"/>
                    <a:pt x="33" y="124"/>
                  </a:cubicBezTo>
                  <a:cubicBezTo>
                    <a:pt x="35" y="124"/>
                    <a:pt x="34" y="127"/>
                    <a:pt x="35" y="129"/>
                  </a:cubicBezTo>
                  <a:cubicBezTo>
                    <a:pt x="36" y="130"/>
                    <a:pt x="38" y="131"/>
                    <a:pt x="39" y="129"/>
                  </a:cubicBezTo>
                  <a:cubicBezTo>
                    <a:pt x="40" y="127"/>
                    <a:pt x="42" y="129"/>
                    <a:pt x="43" y="130"/>
                  </a:cubicBezTo>
                  <a:cubicBezTo>
                    <a:pt x="44" y="132"/>
                    <a:pt x="47" y="130"/>
                    <a:pt x="48" y="128"/>
                  </a:cubicBezTo>
                  <a:cubicBezTo>
                    <a:pt x="48" y="126"/>
                    <a:pt x="52" y="125"/>
                    <a:pt x="52" y="128"/>
                  </a:cubicBezTo>
                  <a:cubicBezTo>
                    <a:pt x="52" y="130"/>
                    <a:pt x="53" y="130"/>
                    <a:pt x="55" y="129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58" y="125"/>
                    <a:pt x="59" y="122"/>
                    <a:pt x="60" y="122"/>
                  </a:cubicBezTo>
                  <a:cubicBezTo>
                    <a:pt x="61" y="120"/>
                    <a:pt x="58" y="117"/>
                    <a:pt x="59" y="116"/>
                  </a:cubicBezTo>
                  <a:cubicBezTo>
                    <a:pt x="61" y="116"/>
                    <a:pt x="65" y="117"/>
                    <a:pt x="66" y="113"/>
                  </a:cubicBezTo>
                  <a:cubicBezTo>
                    <a:pt x="67" y="110"/>
                    <a:pt x="69" y="108"/>
                    <a:pt x="69" y="108"/>
                  </a:cubicBezTo>
                  <a:cubicBezTo>
                    <a:pt x="69" y="108"/>
                    <a:pt x="69" y="100"/>
                    <a:pt x="72" y="102"/>
                  </a:cubicBezTo>
                  <a:cubicBezTo>
                    <a:pt x="74" y="103"/>
                    <a:pt x="77" y="105"/>
                    <a:pt x="77" y="102"/>
                  </a:cubicBezTo>
                  <a:cubicBezTo>
                    <a:pt x="77" y="99"/>
                    <a:pt x="80" y="101"/>
                    <a:pt x="81" y="98"/>
                  </a:cubicBezTo>
                  <a:cubicBezTo>
                    <a:pt x="81" y="95"/>
                    <a:pt x="83" y="95"/>
                    <a:pt x="85" y="96"/>
                  </a:cubicBezTo>
                  <a:cubicBezTo>
                    <a:pt x="86" y="96"/>
                    <a:pt x="88" y="96"/>
                    <a:pt x="88" y="94"/>
                  </a:cubicBezTo>
                  <a:cubicBezTo>
                    <a:pt x="88" y="93"/>
                    <a:pt x="92" y="93"/>
                    <a:pt x="95" y="91"/>
                  </a:cubicBezTo>
                  <a:cubicBezTo>
                    <a:pt x="98" y="89"/>
                    <a:pt x="100" y="87"/>
                    <a:pt x="101" y="88"/>
                  </a:cubicBezTo>
                  <a:cubicBezTo>
                    <a:pt x="103" y="90"/>
                    <a:pt x="111" y="89"/>
                    <a:pt x="112" y="89"/>
                  </a:cubicBezTo>
                  <a:cubicBezTo>
                    <a:pt x="113" y="88"/>
                    <a:pt x="116" y="86"/>
                    <a:pt x="119" y="87"/>
                  </a:cubicBezTo>
                  <a:cubicBezTo>
                    <a:pt x="122" y="87"/>
                    <a:pt x="129" y="85"/>
                    <a:pt x="132" y="85"/>
                  </a:cubicBezTo>
                  <a:cubicBezTo>
                    <a:pt x="135" y="85"/>
                    <a:pt x="136" y="83"/>
                    <a:pt x="137" y="82"/>
                  </a:cubicBezTo>
                  <a:cubicBezTo>
                    <a:pt x="138" y="81"/>
                    <a:pt x="139" y="76"/>
                    <a:pt x="140" y="75"/>
                  </a:cubicBezTo>
                  <a:cubicBezTo>
                    <a:pt x="141" y="75"/>
                    <a:pt x="140" y="59"/>
                    <a:pt x="140" y="53"/>
                  </a:cubicBezTo>
                  <a:cubicBezTo>
                    <a:pt x="137" y="54"/>
                    <a:pt x="133" y="55"/>
                    <a:pt x="133" y="5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5"/>
            <p:cNvSpPr>
              <a:spLocks/>
            </p:cNvSpPr>
            <p:nvPr/>
          </p:nvSpPr>
          <p:spPr bwMode="auto">
            <a:xfrm>
              <a:off x="3507" y="2560"/>
              <a:ext cx="144" cy="105"/>
            </a:xfrm>
            <a:custGeom>
              <a:avLst/>
              <a:gdLst>
                <a:gd name="T0" fmla="*/ 68 w 69"/>
                <a:gd name="T1" fmla="*/ 28 h 50"/>
                <a:gd name="T2" fmla="*/ 65 w 69"/>
                <a:gd name="T3" fmla="*/ 26 h 50"/>
                <a:gd name="T4" fmla="*/ 64 w 69"/>
                <a:gd name="T5" fmla="*/ 22 h 50"/>
                <a:gd name="T6" fmla="*/ 60 w 69"/>
                <a:gd name="T7" fmla="*/ 22 h 50"/>
                <a:gd name="T8" fmla="*/ 57 w 69"/>
                <a:gd name="T9" fmla="*/ 19 h 50"/>
                <a:gd name="T10" fmla="*/ 55 w 69"/>
                <a:gd name="T11" fmla="*/ 16 h 50"/>
                <a:gd name="T12" fmla="*/ 51 w 69"/>
                <a:gd name="T13" fmla="*/ 12 h 50"/>
                <a:gd name="T14" fmla="*/ 49 w 69"/>
                <a:gd name="T15" fmla="*/ 7 h 50"/>
                <a:gd name="T16" fmla="*/ 48 w 69"/>
                <a:gd name="T17" fmla="*/ 2 h 50"/>
                <a:gd name="T18" fmla="*/ 43 w 69"/>
                <a:gd name="T19" fmla="*/ 1 h 50"/>
                <a:gd name="T20" fmla="*/ 37 w 69"/>
                <a:gd name="T21" fmla="*/ 4 h 50"/>
                <a:gd name="T22" fmla="*/ 30 w 69"/>
                <a:gd name="T23" fmla="*/ 7 h 50"/>
                <a:gd name="T24" fmla="*/ 27 w 69"/>
                <a:gd name="T25" fmla="*/ 9 h 50"/>
                <a:gd name="T26" fmla="*/ 23 w 69"/>
                <a:gd name="T27" fmla="*/ 11 h 50"/>
                <a:gd name="T28" fmla="*/ 19 w 69"/>
                <a:gd name="T29" fmla="*/ 15 h 50"/>
                <a:gd name="T30" fmla="*/ 14 w 69"/>
                <a:gd name="T31" fmla="*/ 15 h 50"/>
                <a:gd name="T32" fmla="*/ 11 w 69"/>
                <a:gd name="T33" fmla="*/ 21 h 50"/>
                <a:gd name="T34" fmla="*/ 8 w 69"/>
                <a:gd name="T35" fmla="*/ 26 h 50"/>
                <a:gd name="T36" fmla="*/ 1 w 69"/>
                <a:gd name="T37" fmla="*/ 29 h 50"/>
                <a:gd name="T38" fmla="*/ 2 w 69"/>
                <a:gd name="T39" fmla="*/ 35 h 50"/>
                <a:gd name="T40" fmla="*/ 0 w 69"/>
                <a:gd name="T41" fmla="*/ 41 h 50"/>
                <a:gd name="T42" fmla="*/ 4 w 69"/>
                <a:gd name="T43" fmla="*/ 44 h 50"/>
                <a:gd name="T44" fmla="*/ 11 w 69"/>
                <a:gd name="T45" fmla="*/ 47 h 50"/>
                <a:gd name="T46" fmla="*/ 21 w 69"/>
                <a:gd name="T47" fmla="*/ 46 h 50"/>
                <a:gd name="T48" fmla="*/ 24 w 69"/>
                <a:gd name="T49" fmla="*/ 45 h 50"/>
                <a:gd name="T50" fmla="*/ 22 w 69"/>
                <a:gd name="T51" fmla="*/ 37 h 50"/>
                <a:gd name="T52" fmla="*/ 44 w 69"/>
                <a:gd name="T53" fmla="*/ 37 h 50"/>
                <a:gd name="T54" fmla="*/ 47 w 69"/>
                <a:gd name="T55" fmla="*/ 35 h 50"/>
                <a:gd name="T56" fmla="*/ 54 w 69"/>
                <a:gd name="T57" fmla="*/ 36 h 50"/>
                <a:gd name="T58" fmla="*/ 59 w 69"/>
                <a:gd name="T59" fmla="*/ 33 h 50"/>
                <a:gd name="T60" fmla="*/ 66 w 69"/>
                <a:gd name="T61" fmla="*/ 31 h 50"/>
                <a:gd name="T62" fmla="*/ 68 w 69"/>
                <a:gd name="T63" fmla="*/ 28 h 50"/>
                <a:gd name="T64" fmla="*/ 68 w 69"/>
                <a:gd name="T65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50">
                  <a:moveTo>
                    <a:pt x="68" y="28"/>
                  </a:moveTo>
                  <a:cubicBezTo>
                    <a:pt x="67" y="27"/>
                    <a:pt x="65" y="26"/>
                    <a:pt x="65" y="26"/>
                  </a:cubicBezTo>
                  <a:cubicBezTo>
                    <a:pt x="64" y="26"/>
                    <a:pt x="65" y="22"/>
                    <a:pt x="64" y="22"/>
                  </a:cubicBezTo>
                  <a:cubicBezTo>
                    <a:pt x="64" y="21"/>
                    <a:pt x="62" y="23"/>
                    <a:pt x="60" y="22"/>
                  </a:cubicBezTo>
                  <a:cubicBezTo>
                    <a:pt x="59" y="22"/>
                    <a:pt x="58" y="19"/>
                    <a:pt x="57" y="19"/>
                  </a:cubicBezTo>
                  <a:cubicBezTo>
                    <a:pt x="55" y="19"/>
                    <a:pt x="55" y="18"/>
                    <a:pt x="55" y="16"/>
                  </a:cubicBezTo>
                  <a:cubicBezTo>
                    <a:pt x="55" y="14"/>
                    <a:pt x="53" y="13"/>
                    <a:pt x="51" y="12"/>
                  </a:cubicBezTo>
                  <a:cubicBezTo>
                    <a:pt x="50" y="11"/>
                    <a:pt x="49" y="7"/>
                    <a:pt x="49" y="7"/>
                  </a:cubicBezTo>
                  <a:cubicBezTo>
                    <a:pt x="48" y="7"/>
                    <a:pt x="48" y="4"/>
                    <a:pt x="48" y="2"/>
                  </a:cubicBezTo>
                  <a:cubicBezTo>
                    <a:pt x="46" y="2"/>
                    <a:pt x="44" y="2"/>
                    <a:pt x="43" y="1"/>
                  </a:cubicBezTo>
                  <a:cubicBezTo>
                    <a:pt x="42" y="0"/>
                    <a:pt x="40" y="2"/>
                    <a:pt x="37" y="4"/>
                  </a:cubicBezTo>
                  <a:cubicBezTo>
                    <a:pt x="34" y="6"/>
                    <a:pt x="30" y="6"/>
                    <a:pt x="30" y="7"/>
                  </a:cubicBezTo>
                  <a:cubicBezTo>
                    <a:pt x="30" y="9"/>
                    <a:pt x="28" y="9"/>
                    <a:pt x="27" y="9"/>
                  </a:cubicBezTo>
                  <a:cubicBezTo>
                    <a:pt x="25" y="8"/>
                    <a:pt x="23" y="8"/>
                    <a:pt x="23" y="11"/>
                  </a:cubicBezTo>
                  <a:cubicBezTo>
                    <a:pt x="22" y="14"/>
                    <a:pt x="19" y="12"/>
                    <a:pt x="19" y="15"/>
                  </a:cubicBezTo>
                  <a:cubicBezTo>
                    <a:pt x="19" y="18"/>
                    <a:pt x="16" y="16"/>
                    <a:pt x="14" y="15"/>
                  </a:cubicBezTo>
                  <a:cubicBezTo>
                    <a:pt x="11" y="13"/>
                    <a:pt x="11" y="21"/>
                    <a:pt x="11" y="21"/>
                  </a:cubicBezTo>
                  <a:cubicBezTo>
                    <a:pt x="11" y="21"/>
                    <a:pt x="9" y="23"/>
                    <a:pt x="8" y="26"/>
                  </a:cubicBezTo>
                  <a:cubicBezTo>
                    <a:pt x="7" y="30"/>
                    <a:pt x="3" y="29"/>
                    <a:pt x="1" y="29"/>
                  </a:cubicBezTo>
                  <a:cubicBezTo>
                    <a:pt x="0" y="30"/>
                    <a:pt x="3" y="33"/>
                    <a:pt x="2" y="35"/>
                  </a:cubicBezTo>
                  <a:cubicBezTo>
                    <a:pt x="1" y="35"/>
                    <a:pt x="0" y="38"/>
                    <a:pt x="0" y="41"/>
                  </a:cubicBezTo>
                  <a:cubicBezTo>
                    <a:pt x="1" y="41"/>
                    <a:pt x="3" y="43"/>
                    <a:pt x="4" y="44"/>
                  </a:cubicBezTo>
                  <a:cubicBezTo>
                    <a:pt x="4" y="45"/>
                    <a:pt x="9" y="50"/>
                    <a:pt x="11" y="47"/>
                  </a:cubicBezTo>
                  <a:cubicBezTo>
                    <a:pt x="13" y="45"/>
                    <a:pt x="20" y="45"/>
                    <a:pt x="21" y="46"/>
                  </a:cubicBezTo>
                  <a:cubicBezTo>
                    <a:pt x="23" y="47"/>
                    <a:pt x="24" y="47"/>
                    <a:pt x="24" y="45"/>
                  </a:cubicBezTo>
                  <a:cubicBezTo>
                    <a:pt x="24" y="44"/>
                    <a:pt x="21" y="38"/>
                    <a:pt x="22" y="37"/>
                  </a:cubicBezTo>
                  <a:cubicBezTo>
                    <a:pt x="23" y="35"/>
                    <a:pt x="43" y="36"/>
                    <a:pt x="44" y="37"/>
                  </a:cubicBezTo>
                  <a:cubicBezTo>
                    <a:pt x="44" y="39"/>
                    <a:pt x="44" y="35"/>
                    <a:pt x="47" y="35"/>
                  </a:cubicBezTo>
                  <a:cubicBezTo>
                    <a:pt x="49" y="35"/>
                    <a:pt x="53" y="37"/>
                    <a:pt x="54" y="36"/>
                  </a:cubicBezTo>
                  <a:cubicBezTo>
                    <a:pt x="56" y="36"/>
                    <a:pt x="58" y="33"/>
                    <a:pt x="59" y="33"/>
                  </a:cubicBezTo>
                  <a:cubicBezTo>
                    <a:pt x="61" y="33"/>
                    <a:pt x="65" y="33"/>
                    <a:pt x="66" y="31"/>
                  </a:cubicBezTo>
                  <a:cubicBezTo>
                    <a:pt x="67" y="30"/>
                    <a:pt x="69" y="30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auto">
            <a:xfrm>
              <a:off x="3607" y="2408"/>
              <a:ext cx="273" cy="213"/>
            </a:xfrm>
            <a:custGeom>
              <a:avLst/>
              <a:gdLst>
                <a:gd name="T0" fmla="*/ 125 w 131"/>
                <a:gd name="T1" fmla="*/ 15 h 102"/>
                <a:gd name="T2" fmla="*/ 124 w 131"/>
                <a:gd name="T3" fmla="*/ 4 h 102"/>
                <a:gd name="T4" fmla="*/ 118 w 131"/>
                <a:gd name="T5" fmla="*/ 7 h 102"/>
                <a:gd name="T6" fmla="*/ 112 w 131"/>
                <a:gd name="T7" fmla="*/ 2 h 102"/>
                <a:gd name="T8" fmla="*/ 100 w 131"/>
                <a:gd name="T9" fmla="*/ 0 h 102"/>
                <a:gd name="T10" fmla="*/ 64 w 131"/>
                <a:gd name="T11" fmla="*/ 22 h 102"/>
                <a:gd name="T12" fmla="*/ 49 w 131"/>
                <a:gd name="T13" fmla="*/ 35 h 102"/>
                <a:gd name="T14" fmla="*/ 36 w 131"/>
                <a:gd name="T15" fmla="*/ 39 h 102"/>
                <a:gd name="T16" fmla="*/ 34 w 131"/>
                <a:gd name="T17" fmla="*/ 39 h 102"/>
                <a:gd name="T18" fmla="*/ 34 w 131"/>
                <a:gd name="T19" fmla="*/ 61 h 102"/>
                <a:gd name="T20" fmla="*/ 31 w 131"/>
                <a:gd name="T21" fmla="*/ 68 h 102"/>
                <a:gd name="T22" fmla="*/ 26 w 131"/>
                <a:gd name="T23" fmla="*/ 71 h 102"/>
                <a:gd name="T24" fmla="*/ 13 w 131"/>
                <a:gd name="T25" fmla="*/ 73 h 102"/>
                <a:gd name="T26" fmla="*/ 6 w 131"/>
                <a:gd name="T27" fmla="*/ 75 h 102"/>
                <a:gd name="T28" fmla="*/ 0 w 131"/>
                <a:gd name="T29" fmla="*/ 75 h 102"/>
                <a:gd name="T30" fmla="*/ 1 w 131"/>
                <a:gd name="T31" fmla="*/ 80 h 102"/>
                <a:gd name="T32" fmla="*/ 3 w 131"/>
                <a:gd name="T33" fmla="*/ 85 h 102"/>
                <a:gd name="T34" fmla="*/ 7 w 131"/>
                <a:gd name="T35" fmla="*/ 89 h 102"/>
                <a:gd name="T36" fmla="*/ 9 w 131"/>
                <a:gd name="T37" fmla="*/ 92 h 102"/>
                <a:gd name="T38" fmla="*/ 12 w 131"/>
                <a:gd name="T39" fmla="*/ 95 h 102"/>
                <a:gd name="T40" fmla="*/ 16 w 131"/>
                <a:gd name="T41" fmla="*/ 95 h 102"/>
                <a:gd name="T42" fmla="*/ 17 w 131"/>
                <a:gd name="T43" fmla="*/ 99 h 102"/>
                <a:gd name="T44" fmla="*/ 20 w 131"/>
                <a:gd name="T45" fmla="*/ 101 h 102"/>
                <a:gd name="T46" fmla="*/ 23 w 131"/>
                <a:gd name="T47" fmla="*/ 97 h 102"/>
                <a:gd name="T48" fmla="*/ 26 w 131"/>
                <a:gd name="T49" fmla="*/ 101 h 102"/>
                <a:gd name="T50" fmla="*/ 30 w 131"/>
                <a:gd name="T51" fmla="*/ 100 h 102"/>
                <a:gd name="T52" fmla="*/ 33 w 131"/>
                <a:gd name="T53" fmla="*/ 94 h 102"/>
                <a:gd name="T54" fmla="*/ 35 w 131"/>
                <a:gd name="T55" fmla="*/ 87 h 102"/>
                <a:gd name="T56" fmla="*/ 43 w 131"/>
                <a:gd name="T57" fmla="*/ 87 h 102"/>
                <a:gd name="T58" fmla="*/ 48 w 131"/>
                <a:gd name="T59" fmla="*/ 85 h 102"/>
                <a:gd name="T60" fmla="*/ 55 w 131"/>
                <a:gd name="T61" fmla="*/ 87 h 102"/>
                <a:gd name="T62" fmla="*/ 59 w 131"/>
                <a:gd name="T63" fmla="*/ 92 h 102"/>
                <a:gd name="T64" fmla="*/ 66 w 131"/>
                <a:gd name="T65" fmla="*/ 90 h 102"/>
                <a:gd name="T66" fmla="*/ 73 w 131"/>
                <a:gd name="T67" fmla="*/ 93 h 102"/>
                <a:gd name="T68" fmla="*/ 81 w 131"/>
                <a:gd name="T69" fmla="*/ 93 h 102"/>
                <a:gd name="T70" fmla="*/ 87 w 131"/>
                <a:gd name="T71" fmla="*/ 89 h 102"/>
                <a:gd name="T72" fmla="*/ 98 w 131"/>
                <a:gd name="T73" fmla="*/ 89 h 102"/>
                <a:gd name="T74" fmla="*/ 105 w 131"/>
                <a:gd name="T75" fmla="*/ 91 h 102"/>
                <a:gd name="T76" fmla="*/ 111 w 131"/>
                <a:gd name="T77" fmla="*/ 86 h 102"/>
                <a:gd name="T78" fmla="*/ 112 w 131"/>
                <a:gd name="T79" fmla="*/ 86 h 102"/>
                <a:gd name="T80" fmla="*/ 112 w 131"/>
                <a:gd name="T81" fmla="*/ 83 h 102"/>
                <a:gd name="T82" fmla="*/ 114 w 131"/>
                <a:gd name="T83" fmla="*/ 76 h 102"/>
                <a:gd name="T84" fmla="*/ 127 w 131"/>
                <a:gd name="T85" fmla="*/ 59 h 102"/>
                <a:gd name="T86" fmla="*/ 128 w 131"/>
                <a:gd name="T87" fmla="*/ 38 h 102"/>
                <a:gd name="T88" fmla="*/ 130 w 131"/>
                <a:gd name="T89" fmla="*/ 29 h 102"/>
                <a:gd name="T90" fmla="*/ 128 w 131"/>
                <a:gd name="T91" fmla="*/ 22 h 102"/>
                <a:gd name="T92" fmla="*/ 125 w 131"/>
                <a:gd name="T93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1" h="102">
                  <a:moveTo>
                    <a:pt x="125" y="15"/>
                  </a:moveTo>
                  <a:cubicBezTo>
                    <a:pt x="125" y="13"/>
                    <a:pt x="125" y="8"/>
                    <a:pt x="124" y="4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6" y="5"/>
                    <a:pt x="112" y="2"/>
                  </a:cubicBezTo>
                  <a:cubicBezTo>
                    <a:pt x="109" y="0"/>
                    <a:pt x="100" y="0"/>
                    <a:pt x="100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5"/>
                    <a:pt x="38" y="38"/>
                    <a:pt x="36" y="39"/>
                  </a:cubicBezTo>
                  <a:cubicBezTo>
                    <a:pt x="35" y="39"/>
                    <a:pt x="35" y="39"/>
                    <a:pt x="34" y="39"/>
                  </a:cubicBezTo>
                  <a:cubicBezTo>
                    <a:pt x="34" y="45"/>
                    <a:pt x="35" y="61"/>
                    <a:pt x="34" y="61"/>
                  </a:cubicBezTo>
                  <a:cubicBezTo>
                    <a:pt x="33" y="62"/>
                    <a:pt x="32" y="67"/>
                    <a:pt x="31" y="68"/>
                  </a:cubicBezTo>
                  <a:cubicBezTo>
                    <a:pt x="30" y="69"/>
                    <a:pt x="29" y="71"/>
                    <a:pt x="26" y="71"/>
                  </a:cubicBezTo>
                  <a:cubicBezTo>
                    <a:pt x="23" y="71"/>
                    <a:pt x="16" y="73"/>
                    <a:pt x="13" y="73"/>
                  </a:cubicBezTo>
                  <a:cubicBezTo>
                    <a:pt x="10" y="72"/>
                    <a:pt x="7" y="74"/>
                    <a:pt x="6" y="75"/>
                  </a:cubicBezTo>
                  <a:cubicBezTo>
                    <a:pt x="5" y="75"/>
                    <a:pt x="3" y="75"/>
                    <a:pt x="0" y="75"/>
                  </a:cubicBezTo>
                  <a:cubicBezTo>
                    <a:pt x="0" y="77"/>
                    <a:pt x="0" y="80"/>
                    <a:pt x="1" y="80"/>
                  </a:cubicBezTo>
                  <a:cubicBezTo>
                    <a:pt x="1" y="80"/>
                    <a:pt x="2" y="84"/>
                    <a:pt x="3" y="85"/>
                  </a:cubicBezTo>
                  <a:cubicBezTo>
                    <a:pt x="5" y="86"/>
                    <a:pt x="7" y="87"/>
                    <a:pt x="7" y="89"/>
                  </a:cubicBezTo>
                  <a:cubicBezTo>
                    <a:pt x="7" y="91"/>
                    <a:pt x="7" y="92"/>
                    <a:pt x="9" y="92"/>
                  </a:cubicBezTo>
                  <a:cubicBezTo>
                    <a:pt x="10" y="92"/>
                    <a:pt x="11" y="95"/>
                    <a:pt x="12" y="95"/>
                  </a:cubicBezTo>
                  <a:cubicBezTo>
                    <a:pt x="14" y="96"/>
                    <a:pt x="16" y="94"/>
                    <a:pt x="16" y="95"/>
                  </a:cubicBezTo>
                  <a:cubicBezTo>
                    <a:pt x="17" y="95"/>
                    <a:pt x="16" y="99"/>
                    <a:pt x="17" y="99"/>
                  </a:cubicBezTo>
                  <a:cubicBezTo>
                    <a:pt x="17" y="99"/>
                    <a:pt x="19" y="100"/>
                    <a:pt x="20" y="101"/>
                  </a:cubicBezTo>
                  <a:cubicBezTo>
                    <a:pt x="20" y="99"/>
                    <a:pt x="21" y="96"/>
                    <a:pt x="23" y="97"/>
                  </a:cubicBezTo>
                  <a:cubicBezTo>
                    <a:pt x="26" y="98"/>
                    <a:pt x="24" y="100"/>
                    <a:pt x="26" y="101"/>
                  </a:cubicBezTo>
                  <a:cubicBezTo>
                    <a:pt x="28" y="102"/>
                    <a:pt x="30" y="101"/>
                    <a:pt x="30" y="100"/>
                  </a:cubicBezTo>
                  <a:cubicBezTo>
                    <a:pt x="30" y="98"/>
                    <a:pt x="33" y="94"/>
                    <a:pt x="33" y="94"/>
                  </a:cubicBezTo>
                  <a:cubicBezTo>
                    <a:pt x="34" y="93"/>
                    <a:pt x="34" y="88"/>
                    <a:pt x="35" y="87"/>
                  </a:cubicBezTo>
                  <a:cubicBezTo>
                    <a:pt x="37" y="86"/>
                    <a:pt x="41" y="87"/>
                    <a:pt x="43" y="87"/>
                  </a:cubicBezTo>
                  <a:cubicBezTo>
                    <a:pt x="45" y="87"/>
                    <a:pt x="46" y="83"/>
                    <a:pt x="48" y="85"/>
                  </a:cubicBezTo>
                  <a:cubicBezTo>
                    <a:pt x="50" y="87"/>
                    <a:pt x="53" y="85"/>
                    <a:pt x="55" y="87"/>
                  </a:cubicBezTo>
                  <a:cubicBezTo>
                    <a:pt x="56" y="89"/>
                    <a:pt x="57" y="93"/>
                    <a:pt x="59" y="92"/>
                  </a:cubicBezTo>
                  <a:cubicBezTo>
                    <a:pt x="62" y="90"/>
                    <a:pt x="65" y="90"/>
                    <a:pt x="66" y="90"/>
                  </a:cubicBezTo>
                  <a:cubicBezTo>
                    <a:pt x="68" y="90"/>
                    <a:pt x="71" y="93"/>
                    <a:pt x="73" y="93"/>
                  </a:cubicBezTo>
                  <a:cubicBezTo>
                    <a:pt x="74" y="94"/>
                    <a:pt x="79" y="94"/>
                    <a:pt x="81" y="93"/>
                  </a:cubicBezTo>
                  <a:cubicBezTo>
                    <a:pt x="83" y="92"/>
                    <a:pt x="85" y="89"/>
                    <a:pt x="87" y="89"/>
                  </a:cubicBezTo>
                  <a:cubicBezTo>
                    <a:pt x="90" y="89"/>
                    <a:pt x="97" y="89"/>
                    <a:pt x="98" y="89"/>
                  </a:cubicBezTo>
                  <a:cubicBezTo>
                    <a:pt x="100" y="90"/>
                    <a:pt x="103" y="92"/>
                    <a:pt x="105" y="91"/>
                  </a:cubicBezTo>
                  <a:cubicBezTo>
                    <a:pt x="107" y="90"/>
                    <a:pt x="109" y="86"/>
                    <a:pt x="111" y="86"/>
                  </a:cubicBezTo>
                  <a:cubicBezTo>
                    <a:pt x="112" y="85"/>
                    <a:pt x="112" y="86"/>
                    <a:pt x="112" y="86"/>
                  </a:cubicBezTo>
                  <a:cubicBezTo>
                    <a:pt x="112" y="85"/>
                    <a:pt x="112" y="84"/>
                    <a:pt x="112" y="83"/>
                  </a:cubicBezTo>
                  <a:cubicBezTo>
                    <a:pt x="112" y="78"/>
                    <a:pt x="113" y="80"/>
                    <a:pt x="114" y="76"/>
                  </a:cubicBezTo>
                  <a:cubicBezTo>
                    <a:pt x="115" y="71"/>
                    <a:pt x="126" y="59"/>
                    <a:pt x="127" y="59"/>
                  </a:cubicBezTo>
                  <a:cubicBezTo>
                    <a:pt x="128" y="58"/>
                    <a:pt x="128" y="40"/>
                    <a:pt x="128" y="38"/>
                  </a:cubicBezTo>
                  <a:cubicBezTo>
                    <a:pt x="128" y="35"/>
                    <a:pt x="129" y="32"/>
                    <a:pt x="130" y="29"/>
                  </a:cubicBezTo>
                  <a:cubicBezTo>
                    <a:pt x="131" y="25"/>
                    <a:pt x="128" y="26"/>
                    <a:pt x="128" y="22"/>
                  </a:cubicBezTo>
                  <a:cubicBezTo>
                    <a:pt x="129" y="19"/>
                    <a:pt x="125" y="17"/>
                    <a:pt x="125" y="1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7"/>
            <p:cNvSpPr>
              <a:spLocks/>
            </p:cNvSpPr>
            <p:nvPr/>
          </p:nvSpPr>
          <p:spPr bwMode="auto">
            <a:xfrm>
              <a:off x="3841" y="2408"/>
              <a:ext cx="177" cy="292"/>
            </a:xfrm>
            <a:custGeom>
              <a:avLst/>
              <a:gdLst>
                <a:gd name="T0" fmla="*/ 84 w 85"/>
                <a:gd name="T1" fmla="*/ 34 h 140"/>
                <a:gd name="T2" fmla="*/ 20 w 85"/>
                <a:gd name="T3" fmla="*/ 0 h 140"/>
                <a:gd name="T4" fmla="*/ 12 w 85"/>
                <a:gd name="T5" fmla="*/ 4 h 140"/>
                <a:gd name="T6" fmla="*/ 13 w 85"/>
                <a:gd name="T7" fmla="*/ 15 h 140"/>
                <a:gd name="T8" fmla="*/ 16 w 85"/>
                <a:gd name="T9" fmla="*/ 22 h 140"/>
                <a:gd name="T10" fmla="*/ 18 w 85"/>
                <a:gd name="T11" fmla="*/ 29 h 140"/>
                <a:gd name="T12" fmla="*/ 16 w 85"/>
                <a:gd name="T13" fmla="*/ 38 h 140"/>
                <a:gd name="T14" fmla="*/ 15 w 85"/>
                <a:gd name="T15" fmla="*/ 59 h 140"/>
                <a:gd name="T16" fmla="*/ 2 w 85"/>
                <a:gd name="T17" fmla="*/ 76 h 140"/>
                <a:gd name="T18" fmla="*/ 0 w 85"/>
                <a:gd name="T19" fmla="*/ 83 h 140"/>
                <a:gd name="T20" fmla="*/ 0 w 85"/>
                <a:gd name="T21" fmla="*/ 86 h 140"/>
                <a:gd name="T22" fmla="*/ 2 w 85"/>
                <a:gd name="T23" fmla="*/ 87 h 140"/>
                <a:gd name="T24" fmla="*/ 6 w 85"/>
                <a:gd name="T25" fmla="*/ 91 h 140"/>
                <a:gd name="T26" fmla="*/ 11 w 85"/>
                <a:gd name="T27" fmla="*/ 99 h 140"/>
                <a:gd name="T28" fmla="*/ 12 w 85"/>
                <a:gd name="T29" fmla="*/ 106 h 140"/>
                <a:gd name="T30" fmla="*/ 15 w 85"/>
                <a:gd name="T31" fmla="*/ 117 h 140"/>
                <a:gd name="T32" fmla="*/ 12 w 85"/>
                <a:gd name="T33" fmla="*/ 118 h 140"/>
                <a:gd name="T34" fmla="*/ 5 w 85"/>
                <a:gd name="T35" fmla="*/ 119 h 140"/>
                <a:gd name="T36" fmla="*/ 7 w 85"/>
                <a:gd name="T37" fmla="*/ 125 h 140"/>
                <a:gd name="T38" fmla="*/ 14 w 85"/>
                <a:gd name="T39" fmla="*/ 132 h 140"/>
                <a:gd name="T40" fmla="*/ 17 w 85"/>
                <a:gd name="T41" fmla="*/ 139 h 140"/>
                <a:gd name="T42" fmla="*/ 22 w 85"/>
                <a:gd name="T43" fmla="*/ 137 h 140"/>
                <a:gd name="T44" fmla="*/ 27 w 85"/>
                <a:gd name="T45" fmla="*/ 137 h 140"/>
                <a:gd name="T46" fmla="*/ 36 w 85"/>
                <a:gd name="T47" fmla="*/ 134 h 140"/>
                <a:gd name="T48" fmla="*/ 44 w 85"/>
                <a:gd name="T49" fmla="*/ 130 h 140"/>
                <a:gd name="T50" fmla="*/ 44 w 85"/>
                <a:gd name="T51" fmla="*/ 126 h 140"/>
                <a:gd name="T52" fmla="*/ 56 w 85"/>
                <a:gd name="T53" fmla="*/ 123 h 140"/>
                <a:gd name="T54" fmla="*/ 65 w 85"/>
                <a:gd name="T55" fmla="*/ 115 h 140"/>
                <a:gd name="T56" fmla="*/ 66 w 85"/>
                <a:gd name="T57" fmla="*/ 111 h 140"/>
                <a:gd name="T58" fmla="*/ 73 w 85"/>
                <a:gd name="T59" fmla="*/ 108 h 140"/>
                <a:gd name="T60" fmla="*/ 75 w 85"/>
                <a:gd name="T61" fmla="*/ 109 h 140"/>
                <a:gd name="T62" fmla="*/ 74 w 85"/>
                <a:gd name="T63" fmla="*/ 108 h 140"/>
                <a:gd name="T64" fmla="*/ 75 w 85"/>
                <a:gd name="T65" fmla="*/ 105 h 140"/>
                <a:gd name="T66" fmla="*/ 71 w 85"/>
                <a:gd name="T67" fmla="*/ 99 h 140"/>
                <a:gd name="T68" fmla="*/ 70 w 85"/>
                <a:gd name="T69" fmla="*/ 93 h 140"/>
                <a:gd name="T70" fmla="*/ 69 w 85"/>
                <a:gd name="T71" fmla="*/ 89 h 140"/>
                <a:gd name="T72" fmla="*/ 69 w 85"/>
                <a:gd name="T73" fmla="*/ 82 h 140"/>
                <a:gd name="T74" fmla="*/ 73 w 85"/>
                <a:gd name="T75" fmla="*/ 76 h 140"/>
                <a:gd name="T76" fmla="*/ 76 w 85"/>
                <a:gd name="T77" fmla="*/ 71 h 140"/>
                <a:gd name="T78" fmla="*/ 83 w 85"/>
                <a:gd name="T79" fmla="*/ 66 h 140"/>
                <a:gd name="T80" fmla="*/ 84 w 85"/>
                <a:gd name="T81" fmla="*/ 57 h 140"/>
                <a:gd name="T82" fmla="*/ 84 w 85"/>
                <a:gd name="T83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140">
                  <a:moveTo>
                    <a:pt x="84" y="34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8"/>
                    <a:pt x="13" y="13"/>
                    <a:pt x="13" y="15"/>
                  </a:cubicBezTo>
                  <a:cubicBezTo>
                    <a:pt x="13" y="17"/>
                    <a:pt x="17" y="19"/>
                    <a:pt x="16" y="22"/>
                  </a:cubicBezTo>
                  <a:cubicBezTo>
                    <a:pt x="16" y="26"/>
                    <a:pt x="19" y="25"/>
                    <a:pt x="18" y="29"/>
                  </a:cubicBezTo>
                  <a:cubicBezTo>
                    <a:pt x="17" y="32"/>
                    <a:pt x="16" y="35"/>
                    <a:pt x="16" y="38"/>
                  </a:cubicBezTo>
                  <a:cubicBezTo>
                    <a:pt x="16" y="40"/>
                    <a:pt x="16" y="58"/>
                    <a:pt x="15" y="59"/>
                  </a:cubicBezTo>
                  <a:cubicBezTo>
                    <a:pt x="14" y="59"/>
                    <a:pt x="3" y="71"/>
                    <a:pt x="2" y="76"/>
                  </a:cubicBezTo>
                  <a:cubicBezTo>
                    <a:pt x="1" y="80"/>
                    <a:pt x="0" y="78"/>
                    <a:pt x="0" y="83"/>
                  </a:cubicBezTo>
                  <a:cubicBezTo>
                    <a:pt x="0" y="84"/>
                    <a:pt x="0" y="85"/>
                    <a:pt x="0" y="86"/>
                  </a:cubicBezTo>
                  <a:cubicBezTo>
                    <a:pt x="1" y="86"/>
                    <a:pt x="1" y="87"/>
                    <a:pt x="2" y="87"/>
                  </a:cubicBezTo>
                  <a:cubicBezTo>
                    <a:pt x="3" y="89"/>
                    <a:pt x="3" y="91"/>
                    <a:pt x="6" y="91"/>
                  </a:cubicBezTo>
                  <a:cubicBezTo>
                    <a:pt x="8" y="91"/>
                    <a:pt x="11" y="97"/>
                    <a:pt x="11" y="99"/>
                  </a:cubicBezTo>
                  <a:cubicBezTo>
                    <a:pt x="11" y="101"/>
                    <a:pt x="12" y="102"/>
                    <a:pt x="12" y="106"/>
                  </a:cubicBezTo>
                  <a:cubicBezTo>
                    <a:pt x="12" y="110"/>
                    <a:pt x="14" y="116"/>
                    <a:pt x="15" y="117"/>
                  </a:cubicBezTo>
                  <a:cubicBezTo>
                    <a:pt x="17" y="118"/>
                    <a:pt x="15" y="118"/>
                    <a:pt x="12" y="118"/>
                  </a:cubicBezTo>
                  <a:cubicBezTo>
                    <a:pt x="9" y="118"/>
                    <a:pt x="5" y="118"/>
                    <a:pt x="5" y="119"/>
                  </a:cubicBezTo>
                  <a:cubicBezTo>
                    <a:pt x="5" y="120"/>
                    <a:pt x="4" y="122"/>
                    <a:pt x="7" y="125"/>
                  </a:cubicBezTo>
                  <a:cubicBezTo>
                    <a:pt x="10" y="128"/>
                    <a:pt x="13" y="129"/>
                    <a:pt x="14" y="132"/>
                  </a:cubicBezTo>
                  <a:cubicBezTo>
                    <a:pt x="15" y="135"/>
                    <a:pt x="16" y="138"/>
                    <a:pt x="17" y="139"/>
                  </a:cubicBezTo>
                  <a:cubicBezTo>
                    <a:pt x="18" y="140"/>
                    <a:pt x="20" y="140"/>
                    <a:pt x="22" y="137"/>
                  </a:cubicBezTo>
                  <a:cubicBezTo>
                    <a:pt x="23" y="135"/>
                    <a:pt x="25" y="139"/>
                    <a:pt x="27" y="137"/>
                  </a:cubicBezTo>
                  <a:cubicBezTo>
                    <a:pt x="29" y="135"/>
                    <a:pt x="35" y="135"/>
                    <a:pt x="36" y="134"/>
                  </a:cubicBezTo>
                  <a:cubicBezTo>
                    <a:pt x="38" y="134"/>
                    <a:pt x="42" y="132"/>
                    <a:pt x="44" y="130"/>
                  </a:cubicBezTo>
                  <a:cubicBezTo>
                    <a:pt x="45" y="129"/>
                    <a:pt x="42" y="127"/>
                    <a:pt x="44" y="126"/>
                  </a:cubicBezTo>
                  <a:cubicBezTo>
                    <a:pt x="47" y="125"/>
                    <a:pt x="54" y="127"/>
                    <a:pt x="56" y="123"/>
                  </a:cubicBezTo>
                  <a:cubicBezTo>
                    <a:pt x="59" y="120"/>
                    <a:pt x="63" y="116"/>
                    <a:pt x="65" y="115"/>
                  </a:cubicBezTo>
                  <a:cubicBezTo>
                    <a:pt x="66" y="114"/>
                    <a:pt x="65" y="113"/>
                    <a:pt x="66" y="111"/>
                  </a:cubicBezTo>
                  <a:cubicBezTo>
                    <a:pt x="68" y="109"/>
                    <a:pt x="71" y="107"/>
                    <a:pt x="73" y="108"/>
                  </a:cubicBezTo>
                  <a:cubicBezTo>
                    <a:pt x="74" y="109"/>
                    <a:pt x="74" y="109"/>
                    <a:pt x="75" y="109"/>
                  </a:cubicBezTo>
                  <a:cubicBezTo>
                    <a:pt x="75" y="108"/>
                    <a:pt x="74" y="108"/>
                    <a:pt x="74" y="108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1" y="103"/>
                    <a:pt x="71" y="99"/>
                  </a:cubicBezTo>
                  <a:cubicBezTo>
                    <a:pt x="71" y="96"/>
                    <a:pt x="72" y="93"/>
                    <a:pt x="70" y="93"/>
                  </a:cubicBezTo>
                  <a:cubicBezTo>
                    <a:pt x="67" y="93"/>
                    <a:pt x="67" y="91"/>
                    <a:pt x="69" y="89"/>
                  </a:cubicBezTo>
                  <a:cubicBezTo>
                    <a:pt x="71" y="86"/>
                    <a:pt x="66" y="82"/>
                    <a:pt x="69" y="82"/>
                  </a:cubicBezTo>
                  <a:cubicBezTo>
                    <a:pt x="73" y="82"/>
                    <a:pt x="70" y="77"/>
                    <a:pt x="73" y="76"/>
                  </a:cubicBezTo>
                  <a:cubicBezTo>
                    <a:pt x="75" y="76"/>
                    <a:pt x="76" y="74"/>
                    <a:pt x="76" y="71"/>
                  </a:cubicBezTo>
                  <a:cubicBezTo>
                    <a:pt x="76" y="68"/>
                    <a:pt x="82" y="67"/>
                    <a:pt x="83" y="66"/>
                  </a:cubicBezTo>
                  <a:cubicBezTo>
                    <a:pt x="85" y="66"/>
                    <a:pt x="84" y="57"/>
                    <a:pt x="84" y="57"/>
                  </a:cubicBezTo>
                  <a:lnTo>
                    <a:pt x="84" y="34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8"/>
            <p:cNvSpPr>
              <a:spLocks/>
            </p:cNvSpPr>
            <p:nvPr/>
          </p:nvSpPr>
          <p:spPr bwMode="auto">
            <a:xfrm>
              <a:off x="4026" y="2245"/>
              <a:ext cx="195" cy="192"/>
            </a:xfrm>
            <a:custGeom>
              <a:avLst/>
              <a:gdLst>
                <a:gd name="T0" fmla="*/ 87 w 93"/>
                <a:gd name="T1" fmla="*/ 20 h 92"/>
                <a:gd name="T2" fmla="*/ 81 w 93"/>
                <a:gd name="T3" fmla="*/ 5 h 92"/>
                <a:gd name="T4" fmla="*/ 80 w 93"/>
                <a:gd name="T5" fmla="*/ 7 h 92"/>
                <a:gd name="T6" fmla="*/ 71 w 93"/>
                <a:gd name="T7" fmla="*/ 6 h 92"/>
                <a:gd name="T8" fmla="*/ 60 w 93"/>
                <a:gd name="T9" fmla="*/ 4 h 92"/>
                <a:gd name="T10" fmla="*/ 42 w 93"/>
                <a:gd name="T11" fmla="*/ 7 h 92"/>
                <a:gd name="T12" fmla="*/ 33 w 93"/>
                <a:gd name="T13" fmla="*/ 8 h 92"/>
                <a:gd name="T14" fmla="*/ 18 w 93"/>
                <a:gd name="T15" fmla="*/ 3 h 92"/>
                <a:gd name="T16" fmla="*/ 5 w 93"/>
                <a:gd name="T17" fmla="*/ 0 h 92"/>
                <a:gd name="T18" fmla="*/ 4 w 93"/>
                <a:gd name="T19" fmla="*/ 2 h 92"/>
                <a:gd name="T20" fmla="*/ 3 w 93"/>
                <a:gd name="T21" fmla="*/ 13 h 92"/>
                <a:gd name="T22" fmla="*/ 3 w 93"/>
                <a:gd name="T23" fmla="*/ 25 h 92"/>
                <a:gd name="T24" fmla="*/ 3 w 93"/>
                <a:gd name="T25" fmla="*/ 90 h 92"/>
                <a:gd name="T26" fmla="*/ 54 w 93"/>
                <a:gd name="T27" fmla="*/ 90 h 92"/>
                <a:gd name="T28" fmla="*/ 57 w 93"/>
                <a:gd name="T29" fmla="*/ 88 h 92"/>
                <a:gd name="T30" fmla="*/ 61 w 93"/>
                <a:gd name="T31" fmla="*/ 90 h 92"/>
                <a:gd name="T32" fmla="*/ 72 w 93"/>
                <a:gd name="T33" fmla="*/ 90 h 92"/>
                <a:gd name="T34" fmla="*/ 77 w 93"/>
                <a:gd name="T35" fmla="*/ 92 h 92"/>
                <a:gd name="T36" fmla="*/ 82 w 93"/>
                <a:gd name="T37" fmla="*/ 88 h 92"/>
                <a:gd name="T38" fmla="*/ 87 w 93"/>
                <a:gd name="T39" fmla="*/ 82 h 92"/>
                <a:gd name="T40" fmla="*/ 92 w 93"/>
                <a:gd name="T41" fmla="*/ 79 h 92"/>
                <a:gd name="T42" fmla="*/ 92 w 93"/>
                <a:gd name="T43" fmla="*/ 79 h 92"/>
                <a:gd name="T44" fmla="*/ 92 w 93"/>
                <a:gd name="T45" fmla="*/ 76 h 92"/>
                <a:gd name="T46" fmla="*/ 88 w 93"/>
                <a:gd name="T47" fmla="*/ 66 h 92"/>
                <a:gd name="T48" fmla="*/ 79 w 93"/>
                <a:gd name="T49" fmla="*/ 49 h 92"/>
                <a:gd name="T50" fmla="*/ 75 w 93"/>
                <a:gd name="T51" fmla="*/ 40 h 92"/>
                <a:gd name="T52" fmla="*/ 69 w 93"/>
                <a:gd name="T53" fmla="*/ 31 h 92"/>
                <a:gd name="T54" fmla="*/ 66 w 93"/>
                <a:gd name="T55" fmla="*/ 16 h 92"/>
                <a:gd name="T56" fmla="*/ 71 w 93"/>
                <a:gd name="T57" fmla="*/ 26 h 92"/>
                <a:gd name="T58" fmla="*/ 80 w 93"/>
                <a:gd name="T59" fmla="*/ 38 h 92"/>
                <a:gd name="T60" fmla="*/ 85 w 93"/>
                <a:gd name="T61" fmla="*/ 26 h 92"/>
                <a:gd name="T62" fmla="*/ 85 w 93"/>
                <a:gd name="T63" fmla="*/ 26 h 92"/>
                <a:gd name="T64" fmla="*/ 85 w 93"/>
                <a:gd name="T65" fmla="*/ 24 h 92"/>
                <a:gd name="T66" fmla="*/ 87 w 93"/>
                <a:gd name="T67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92">
                  <a:moveTo>
                    <a:pt x="87" y="20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80" y="6"/>
                    <a:pt x="80" y="7"/>
                    <a:pt x="80" y="7"/>
                  </a:cubicBezTo>
                  <a:cubicBezTo>
                    <a:pt x="79" y="8"/>
                    <a:pt x="74" y="5"/>
                    <a:pt x="71" y="6"/>
                  </a:cubicBezTo>
                  <a:cubicBezTo>
                    <a:pt x="67" y="7"/>
                    <a:pt x="64" y="6"/>
                    <a:pt x="60" y="4"/>
                  </a:cubicBezTo>
                  <a:cubicBezTo>
                    <a:pt x="56" y="2"/>
                    <a:pt x="44" y="5"/>
                    <a:pt x="42" y="7"/>
                  </a:cubicBezTo>
                  <a:cubicBezTo>
                    <a:pt x="41" y="9"/>
                    <a:pt x="37" y="9"/>
                    <a:pt x="33" y="8"/>
                  </a:cubicBezTo>
                  <a:cubicBezTo>
                    <a:pt x="29" y="6"/>
                    <a:pt x="24" y="4"/>
                    <a:pt x="18" y="3"/>
                  </a:cubicBezTo>
                  <a:cubicBezTo>
                    <a:pt x="11" y="3"/>
                    <a:pt x="6" y="2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2" y="8"/>
                    <a:pt x="6" y="10"/>
                    <a:pt x="3" y="13"/>
                  </a:cubicBezTo>
                  <a:cubicBezTo>
                    <a:pt x="0" y="16"/>
                    <a:pt x="3" y="20"/>
                    <a:pt x="3" y="25"/>
                  </a:cubicBezTo>
                  <a:cubicBezTo>
                    <a:pt x="3" y="29"/>
                    <a:pt x="3" y="67"/>
                    <a:pt x="3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6" y="89"/>
                    <a:pt x="57" y="88"/>
                  </a:cubicBezTo>
                  <a:cubicBezTo>
                    <a:pt x="59" y="87"/>
                    <a:pt x="61" y="90"/>
                    <a:pt x="61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4" y="92"/>
                    <a:pt x="77" y="92"/>
                  </a:cubicBezTo>
                  <a:cubicBezTo>
                    <a:pt x="79" y="92"/>
                    <a:pt x="78" y="88"/>
                    <a:pt x="82" y="88"/>
                  </a:cubicBezTo>
                  <a:cubicBezTo>
                    <a:pt x="86" y="88"/>
                    <a:pt x="85" y="82"/>
                    <a:pt x="87" y="82"/>
                  </a:cubicBezTo>
                  <a:cubicBezTo>
                    <a:pt x="90" y="82"/>
                    <a:pt x="89" y="83"/>
                    <a:pt x="92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2" y="78"/>
                    <a:pt x="92" y="77"/>
                    <a:pt x="92" y="76"/>
                  </a:cubicBezTo>
                  <a:cubicBezTo>
                    <a:pt x="93" y="72"/>
                    <a:pt x="90" y="72"/>
                    <a:pt x="88" y="66"/>
                  </a:cubicBezTo>
                  <a:cubicBezTo>
                    <a:pt x="86" y="61"/>
                    <a:pt x="79" y="52"/>
                    <a:pt x="79" y="49"/>
                  </a:cubicBezTo>
                  <a:cubicBezTo>
                    <a:pt x="79" y="46"/>
                    <a:pt x="75" y="44"/>
                    <a:pt x="75" y="40"/>
                  </a:cubicBezTo>
                  <a:cubicBezTo>
                    <a:pt x="75" y="37"/>
                    <a:pt x="73" y="37"/>
                    <a:pt x="69" y="31"/>
                  </a:cubicBezTo>
                  <a:cubicBezTo>
                    <a:pt x="66" y="26"/>
                    <a:pt x="64" y="16"/>
                    <a:pt x="66" y="16"/>
                  </a:cubicBezTo>
                  <a:cubicBezTo>
                    <a:pt x="67" y="15"/>
                    <a:pt x="70" y="24"/>
                    <a:pt x="71" y="26"/>
                  </a:cubicBezTo>
                  <a:cubicBezTo>
                    <a:pt x="72" y="29"/>
                    <a:pt x="77" y="38"/>
                    <a:pt x="80" y="38"/>
                  </a:cubicBezTo>
                  <a:cubicBezTo>
                    <a:pt x="83" y="38"/>
                    <a:pt x="84" y="25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4"/>
                    <a:pt x="85" y="24"/>
                    <a:pt x="85" y="24"/>
                  </a:cubicBezTo>
                  <a:lnTo>
                    <a:pt x="87" y="20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9"/>
            <p:cNvSpPr>
              <a:spLocks/>
            </p:cNvSpPr>
            <p:nvPr/>
          </p:nvSpPr>
          <p:spPr bwMode="auto">
            <a:xfrm>
              <a:off x="3757" y="2790"/>
              <a:ext cx="100" cy="111"/>
            </a:xfrm>
            <a:custGeom>
              <a:avLst/>
              <a:gdLst>
                <a:gd name="T0" fmla="*/ 24 w 48"/>
                <a:gd name="T1" fmla="*/ 50 h 53"/>
                <a:gd name="T2" fmla="*/ 25 w 48"/>
                <a:gd name="T3" fmla="*/ 44 h 53"/>
                <a:gd name="T4" fmla="*/ 30 w 48"/>
                <a:gd name="T5" fmla="*/ 40 h 53"/>
                <a:gd name="T6" fmla="*/ 34 w 48"/>
                <a:gd name="T7" fmla="*/ 35 h 53"/>
                <a:gd name="T8" fmla="*/ 39 w 48"/>
                <a:gd name="T9" fmla="*/ 41 h 53"/>
                <a:gd name="T10" fmla="*/ 45 w 48"/>
                <a:gd name="T11" fmla="*/ 42 h 53"/>
                <a:gd name="T12" fmla="*/ 48 w 48"/>
                <a:gd name="T13" fmla="*/ 32 h 53"/>
                <a:gd name="T14" fmla="*/ 46 w 48"/>
                <a:gd name="T15" fmla="*/ 23 h 53"/>
                <a:gd name="T16" fmla="*/ 44 w 48"/>
                <a:gd name="T17" fmla="*/ 16 h 53"/>
                <a:gd name="T18" fmla="*/ 45 w 48"/>
                <a:gd name="T19" fmla="*/ 9 h 53"/>
                <a:gd name="T20" fmla="*/ 37 w 48"/>
                <a:gd name="T21" fmla="*/ 9 h 53"/>
                <a:gd name="T22" fmla="*/ 38 w 48"/>
                <a:gd name="T23" fmla="*/ 1 h 53"/>
                <a:gd name="T24" fmla="*/ 25 w 48"/>
                <a:gd name="T25" fmla="*/ 0 h 53"/>
                <a:gd name="T26" fmla="*/ 24 w 48"/>
                <a:gd name="T27" fmla="*/ 1 h 53"/>
                <a:gd name="T28" fmla="*/ 23 w 48"/>
                <a:gd name="T29" fmla="*/ 11 h 53"/>
                <a:gd name="T30" fmla="*/ 12 w 48"/>
                <a:gd name="T31" fmla="*/ 12 h 53"/>
                <a:gd name="T32" fmla="*/ 8 w 48"/>
                <a:gd name="T33" fmla="*/ 12 h 53"/>
                <a:gd name="T34" fmla="*/ 6 w 48"/>
                <a:gd name="T35" fmla="*/ 14 h 53"/>
                <a:gd name="T36" fmla="*/ 10 w 48"/>
                <a:gd name="T37" fmla="*/ 18 h 53"/>
                <a:gd name="T38" fmla="*/ 5 w 48"/>
                <a:gd name="T39" fmla="*/ 22 h 53"/>
                <a:gd name="T40" fmla="*/ 2 w 48"/>
                <a:gd name="T41" fmla="*/ 27 h 53"/>
                <a:gd name="T42" fmla="*/ 6 w 48"/>
                <a:gd name="T43" fmla="*/ 35 h 53"/>
                <a:gd name="T44" fmla="*/ 12 w 48"/>
                <a:gd name="T45" fmla="*/ 42 h 53"/>
                <a:gd name="T46" fmla="*/ 20 w 48"/>
                <a:gd name="T47" fmla="*/ 53 h 53"/>
                <a:gd name="T48" fmla="*/ 24 w 48"/>
                <a:gd name="T49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53">
                  <a:moveTo>
                    <a:pt x="24" y="50"/>
                  </a:moveTo>
                  <a:cubicBezTo>
                    <a:pt x="28" y="50"/>
                    <a:pt x="27" y="48"/>
                    <a:pt x="25" y="44"/>
                  </a:cubicBezTo>
                  <a:cubicBezTo>
                    <a:pt x="24" y="39"/>
                    <a:pt x="28" y="40"/>
                    <a:pt x="30" y="40"/>
                  </a:cubicBezTo>
                  <a:cubicBezTo>
                    <a:pt x="33" y="40"/>
                    <a:pt x="32" y="35"/>
                    <a:pt x="34" y="35"/>
                  </a:cubicBezTo>
                  <a:cubicBezTo>
                    <a:pt x="36" y="35"/>
                    <a:pt x="37" y="41"/>
                    <a:pt x="39" y="41"/>
                  </a:cubicBezTo>
                  <a:cubicBezTo>
                    <a:pt x="41" y="40"/>
                    <a:pt x="42" y="42"/>
                    <a:pt x="45" y="42"/>
                  </a:cubicBezTo>
                  <a:cubicBezTo>
                    <a:pt x="48" y="41"/>
                    <a:pt x="48" y="36"/>
                    <a:pt x="48" y="32"/>
                  </a:cubicBezTo>
                  <a:cubicBezTo>
                    <a:pt x="48" y="27"/>
                    <a:pt x="48" y="24"/>
                    <a:pt x="46" y="23"/>
                  </a:cubicBezTo>
                  <a:cubicBezTo>
                    <a:pt x="43" y="21"/>
                    <a:pt x="41" y="18"/>
                    <a:pt x="44" y="16"/>
                  </a:cubicBezTo>
                  <a:cubicBezTo>
                    <a:pt x="47" y="14"/>
                    <a:pt x="48" y="11"/>
                    <a:pt x="45" y="9"/>
                  </a:cubicBezTo>
                  <a:cubicBezTo>
                    <a:pt x="42" y="7"/>
                    <a:pt x="37" y="11"/>
                    <a:pt x="37" y="9"/>
                  </a:cubicBezTo>
                  <a:cubicBezTo>
                    <a:pt x="37" y="8"/>
                    <a:pt x="37" y="4"/>
                    <a:pt x="38" y="1"/>
                  </a:cubicBezTo>
                  <a:cubicBezTo>
                    <a:pt x="32" y="0"/>
                    <a:pt x="25" y="0"/>
                    <a:pt x="25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7"/>
                    <a:pt x="23" y="11"/>
                    <a:pt x="23" y="11"/>
                  </a:cubicBezTo>
                  <a:cubicBezTo>
                    <a:pt x="23" y="11"/>
                    <a:pt x="14" y="12"/>
                    <a:pt x="12" y="12"/>
                  </a:cubicBezTo>
                  <a:cubicBezTo>
                    <a:pt x="11" y="12"/>
                    <a:pt x="10" y="12"/>
                    <a:pt x="8" y="12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5"/>
                    <a:pt x="9" y="17"/>
                    <a:pt x="10" y="18"/>
                  </a:cubicBezTo>
                  <a:cubicBezTo>
                    <a:pt x="10" y="20"/>
                    <a:pt x="5" y="20"/>
                    <a:pt x="5" y="22"/>
                  </a:cubicBezTo>
                  <a:cubicBezTo>
                    <a:pt x="5" y="24"/>
                    <a:pt x="3" y="26"/>
                    <a:pt x="2" y="27"/>
                  </a:cubicBezTo>
                  <a:cubicBezTo>
                    <a:pt x="0" y="28"/>
                    <a:pt x="6" y="33"/>
                    <a:pt x="6" y="35"/>
                  </a:cubicBezTo>
                  <a:cubicBezTo>
                    <a:pt x="6" y="36"/>
                    <a:pt x="7" y="38"/>
                    <a:pt x="12" y="42"/>
                  </a:cubicBezTo>
                  <a:cubicBezTo>
                    <a:pt x="16" y="47"/>
                    <a:pt x="14" y="48"/>
                    <a:pt x="20" y="53"/>
                  </a:cubicBezTo>
                  <a:cubicBezTo>
                    <a:pt x="21" y="52"/>
                    <a:pt x="22" y="50"/>
                    <a:pt x="24" y="5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3768" y="2792"/>
              <a:ext cx="39" cy="23"/>
            </a:xfrm>
            <a:custGeom>
              <a:avLst/>
              <a:gdLst>
                <a:gd name="T0" fmla="*/ 18 w 19"/>
                <a:gd name="T1" fmla="*/ 10 h 11"/>
                <a:gd name="T2" fmla="*/ 19 w 19"/>
                <a:gd name="T3" fmla="*/ 0 h 11"/>
                <a:gd name="T4" fmla="*/ 16 w 19"/>
                <a:gd name="T5" fmla="*/ 0 h 11"/>
                <a:gd name="T6" fmla="*/ 5 w 19"/>
                <a:gd name="T7" fmla="*/ 0 h 11"/>
                <a:gd name="T8" fmla="*/ 5 w 19"/>
                <a:gd name="T9" fmla="*/ 0 h 11"/>
                <a:gd name="T10" fmla="*/ 3 w 19"/>
                <a:gd name="T11" fmla="*/ 6 h 11"/>
                <a:gd name="T12" fmla="*/ 3 w 19"/>
                <a:gd name="T13" fmla="*/ 9 h 11"/>
                <a:gd name="T14" fmla="*/ 3 w 19"/>
                <a:gd name="T15" fmla="*/ 11 h 11"/>
                <a:gd name="T16" fmla="*/ 7 w 19"/>
                <a:gd name="T17" fmla="*/ 11 h 11"/>
                <a:gd name="T18" fmla="*/ 18 w 19"/>
                <a:gd name="T1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1">
                  <a:moveTo>
                    <a:pt x="18" y="10"/>
                  </a:moveTo>
                  <a:cubicBezTo>
                    <a:pt x="18" y="10"/>
                    <a:pt x="19" y="6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2"/>
                    <a:pt x="6" y="5"/>
                    <a:pt x="3" y="6"/>
                  </a:cubicBezTo>
                  <a:cubicBezTo>
                    <a:pt x="0" y="7"/>
                    <a:pt x="0" y="9"/>
                    <a:pt x="3" y="9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9" y="11"/>
                    <a:pt x="18" y="10"/>
                    <a:pt x="18" y="1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"/>
            <p:cNvSpPr>
              <a:spLocks/>
            </p:cNvSpPr>
            <p:nvPr/>
          </p:nvSpPr>
          <p:spPr bwMode="auto">
            <a:xfrm>
              <a:off x="3799" y="2765"/>
              <a:ext cx="125" cy="155"/>
            </a:xfrm>
            <a:custGeom>
              <a:avLst/>
              <a:gdLst>
                <a:gd name="T0" fmla="*/ 16 w 60"/>
                <a:gd name="T1" fmla="*/ 70 h 74"/>
                <a:gd name="T2" fmla="*/ 22 w 60"/>
                <a:gd name="T3" fmla="*/ 71 h 74"/>
                <a:gd name="T4" fmla="*/ 29 w 60"/>
                <a:gd name="T5" fmla="*/ 71 h 74"/>
                <a:gd name="T6" fmla="*/ 32 w 60"/>
                <a:gd name="T7" fmla="*/ 71 h 74"/>
                <a:gd name="T8" fmla="*/ 38 w 60"/>
                <a:gd name="T9" fmla="*/ 66 h 74"/>
                <a:gd name="T10" fmla="*/ 41 w 60"/>
                <a:gd name="T11" fmla="*/ 60 h 74"/>
                <a:gd name="T12" fmla="*/ 41 w 60"/>
                <a:gd name="T13" fmla="*/ 46 h 74"/>
                <a:gd name="T14" fmla="*/ 48 w 60"/>
                <a:gd name="T15" fmla="*/ 36 h 74"/>
                <a:gd name="T16" fmla="*/ 55 w 60"/>
                <a:gd name="T17" fmla="*/ 19 h 74"/>
                <a:gd name="T18" fmla="*/ 58 w 60"/>
                <a:gd name="T19" fmla="*/ 10 h 74"/>
                <a:gd name="T20" fmla="*/ 59 w 60"/>
                <a:gd name="T21" fmla="*/ 1 h 74"/>
                <a:gd name="T22" fmla="*/ 59 w 60"/>
                <a:gd name="T23" fmla="*/ 1 h 74"/>
                <a:gd name="T24" fmla="*/ 52 w 60"/>
                <a:gd name="T25" fmla="*/ 0 h 74"/>
                <a:gd name="T26" fmla="*/ 48 w 60"/>
                <a:gd name="T27" fmla="*/ 1 h 74"/>
                <a:gd name="T28" fmla="*/ 44 w 60"/>
                <a:gd name="T29" fmla="*/ 2 h 74"/>
                <a:gd name="T30" fmla="*/ 42 w 60"/>
                <a:gd name="T31" fmla="*/ 8 h 74"/>
                <a:gd name="T32" fmla="*/ 39 w 60"/>
                <a:gd name="T33" fmla="*/ 17 h 74"/>
                <a:gd name="T34" fmla="*/ 27 w 60"/>
                <a:gd name="T35" fmla="*/ 13 h 74"/>
                <a:gd name="T36" fmla="*/ 18 w 60"/>
                <a:gd name="T37" fmla="*/ 13 h 74"/>
                <a:gd name="T38" fmla="*/ 17 w 60"/>
                <a:gd name="T39" fmla="*/ 21 h 74"/>
                <a:gd name="T40" fmla="*/ 25 w 60"/>
                <a:gd name="T41" fmla="*/ 21 h 74"/>
                <a:gd name="T42" fmla="*/ 24 w 60"/>
                <a:gd name="T43" fmla="*/ 28 h 74"/>
                <a:gd name="T44" fmla="*/ 26 w 60"/>
                <a:gd name="T45" fmla="*/ 35 h 74"/>
                <a:gd name="T46" fmla="*/ 28 w 60"/>
                <a:gd name="T47" fmla="*/ 44 h 74"/>
                <a:gd name="T48" fmla="*/ 25 w 60"/>
                <a:gd name="T49" fmla="*/ 54 h 74"/>
                <a:gd name="T50" fmla="*/ 19 w 60"/>
                <a:gd name="T51" fmla="*/ 53 h 74"/>
                <a:gd name="T52" fmla="*/ 14 w 60"/>
                <a:gd name="T53" fmla="*/ 47 h 74"/>
                <a:gd name="T54" fmla="*/ 10 w 60"/>
                <a:gd name="T55" fmla="*/ 52 h 74"/>
                <a:gd name="T56" fmla="*/ 5 w 60"/>
                <a:gd name="T57" fmla="*/ 56 h 74"/>
                <a:gd name="T58" fmla="*/ 4 w 60"/>
                <a:gd name="T59" fmla="*/ 62 h 74"/>
                <a:gd name="T60" fmla="*/ 0 w 60"/>
                <a:gd name="T61" fmla="*/ 65 h 74"/>
                <a:gd name="T62" fmla="*/ 1 w 60"/>
                <a:gd name="T63" fmla="*/ 66 h 74"/>
                <a:gd name="T64" fmla="*/ 8 w 60"/>
                <a:gd name="T65" fmla="*/ 74 h 74"/>
                <a:gd name="T66" fmla="*/ 16 w 60"/>
                <a:gd name="T67" fmla="*/ 7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74">
                  <a:moveTo>
                    <a:pt x="16" y="70"/>
                  </a:moveTo>
                  <a:cubicBezTo>
                    <a:pt x="18" y="71"/>
                    <a:pt x="19" y="73"/>
                    <a:pt x="22" y="71"/>
                  </a:cubicBezTo>
                  <a:cubicBezTo>
                    <a:pt x="25" y="68"/>
                    <a:pt x="29" y="69"/>
                    <a:pt x="29" y="71"/>
                  </a:cubicBezTo>
                  <a:cubicBezTo>
                    <a:pt x="29" y="74"/>
                    <a:pt x="30" y="73"/>
                    <a:pt x="32" y="71"/>
                  </a:cubicBezTo>
                  <a:cubicBezTo>
                    <a:pt x="35" y="68"/>
                    <a:pt x="38" y="71"/>
                    <a:pt x="38" y="66"/>
                  </a:cubicBezTo>
                  <a:cubicBezTo>
                    <a:pt x="38" y="61"/>
                    <a:pt x="41" y="66"/>
                    <a:pt x="41" y="60"/>
                  </a:cubicBezTo>
                  <a:cubicBezTo>
                    <a:pt x="41" y="54"/>
                    <a:pt x="41" y="48"/>
                    <a:pt x="41" y="46"/>
                  </a:cubicBezTo>
                  <a:cubicBezTo>
                    <a:pt x="41" y="43"/>
                    <a:pt x="48" y="41"/>
                    <a:pt x="48" y="36"/>
                  </a:cubicBezTo>
                  <a:cubicBezTo>
                    <a:pt x="48" y="32"/>
                    <a:pt x="55" y="24"/>
                    <a:pt x="55" y="19"/>
                  </a:cubicBezTo>
                  <a:cubicBezTo>
                    <a:pt x="55" y="13"/>
                    <a:pt x="56" y="12"/>
                    <a:pt x="58" y="10"/>
                  </a:cubicBezTo>
                  <a:cubicBezTo>
                    <a:pt x="59" y="8"/>
                    <a:pt x="60" y="4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6"/>
                    <a:pt x="42" y="8"/>
                  </a:cubicBezTo>
                  <a:cubicBezTo>
                    <a:pt x="40" y="11"/>
                    <a:pt x="39" y="17"/>
                    <a:pt x="39" y="17"/>
                  </a:cubicBezTo>
                  <a:cubicBezTo>
                    <a:pt x="39" y="17"/>
                    <a:pt x="30" y="12"/>
                    <a:pt x="27" y="13"/>
                  </a:cubicBezTo>
                  <a:cubicBezTo>
                    <a:pt x="26" y="13"/>
                    <a:pt x="22" y="13"/>
                    <a:pt x="18" y="13"/>
                  </a:cubicBezTo>
                  <a:cubicBezTo>
                    <a:pt x="17" y="16"/>
                    <a:pt x="17" y="20"/>
                    <a:pt x="17" y="21"/>
                  </a:cubicBezTo>
                  <a:cubicBezTo>
                    <a:pt x="17" y="23"/>
                    <a:pt x="22" y="19"/>
                    <a:pt x="25" y="21"/>
                  </a:cubicBezTo>
                  <a:cubicBezTo>
                    <a:pt x="28" y="23"/>
                    <a:pt x="27" y="26"/>
                    <a:pt x="24" y="28"/>
                  </a:cubicBezTo>
                  <a:cubicBezTo>
                    <a:pt x="21" y="30"/>
                    <a:pt x="23" y="33"/>
                    <a:pt x="26" y="35"/>
                  </a:cubicBezTo>
                  <a:cubicBezTo>
                    <a:pt x="28" y="36"/>
                    <a:pt x="28" y="39"/>
                    <a:pt x="28" y="44"/>
                  </a:cubicBezTo>
                  <a:cubicBezTo>
                    <a:pt x="28" y="48"/>
                    <a:pt x="28" y="53"/>
                    <a:pt x="25" y="54"/>
                  </a:cubicBezTo>
                  <a:cubicBezTo>
                    <a:pt x="22" y="54"/>
                    <a:pt x="21" y="52"/>
                    <a:pt x="19" y="53"/>
                  </a:cubicBezTo>
                  <a:cubicBezTo>
                    <a:pt x="17" y="53"/>
                    <a:pt x="16" y="47"/>
                    <a:pt x="14" y="47"/>
                  </a:cubicBezTo>
                  <a:cubicBezTo>
                    <a:pt x="12" y="47"/>
                    <a:pt x="13" y="52"/>
                    <a:pt x="10" y="52"/>
                  </a:cubicBezTo>
                  <a:cubicBezTo>
                    <a:pt x="8" y="52"/>
                    <a:pt x="4" y="51"/>
                    <a:pt x="5" y="56"/>
                  </a:cubicBezTo>
                  <a:cubicBezTo>
                    <a:pt x="7" y="60"/>
                    <a:pt x="8" y="62"/>
                    <a:pt x="4" y="62"/>
                  </a:cubicBezTo>
                  <a:cubicBezTo>
                    <a:pt x="2" y="62"/>
                    <a:pt x="1" y="64"/>
                    <a:pt x="0" y="65"/>
                  </a:cubicBezTo>
                  <a:cubicBezTo>
                    <a:pt x="0" y="65"/>
                    <a:pt x="1" y="65"/>
                    <a:pt x="1" y="66"/>
                  </a:cubicBezTo>
                  <a:cubicBezTo>
                    <a:pt x="5" y="68"/>
                    <a:pt x="7" y="71"/>
                    <a:pt x="8" y="74"/>
                  </a:cubicBezTo>
                  <a:cubicBezTo>
                    <a:pt x="12" y="72"/>
                    <a:pt x="15" y="70"/>
                    <a:pt x="16" y="7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2"/>
            <p:cNvSpPr>
              <a:spLocks/>
            </p:cNvSpPr>
            <p:nvPr/>
          </p:nvSpPr>
          <p:spPr bwMode="auto">
            <a:xfrm>
              <a:off x="3978" y="2410"/>
              <a:ext cx="291" cy="359"/>
            </a:xfrm>
            <a:custGeom>
              <a:avLst/>
              <a:gdLst>
                <a:gd name="T0" fmla="*/ 105 w 139"/>
                <a:gd name="T1" fmla="*/ 9 h 172"/>
                <a:gd name="T2" fmla="*/ 95 w 139"/>
                <a:gd name="T3" fmla="*/ 11 h 172"/>
                <a:gd name="T4" fmla="*/ 80 w 139"/>
                <a:gd name="T5" fmla="*/ 9 h 172"/>
                <a:gd name="T6" fmla="*/ 26 w 139"/>
                <a:gd name="T7" fmla="*/ 11 h 172"/>
                <a:gd name="T8" fmla="*/ 18 w 139"/>
                <a:gd name="T9" fmla="*/ 29 h 172"/>
                <a:gd name="T10" fmla="*/ 17 w 139"/>
                <a:gd name="T11" fmla="*/ 65 h 172"/>
                <a:gd name="T12" fmla="*/ 7 w 139"/>
                <a:gd name="T13" fmla="*/ 75 h 172"/>
                <a:gd name="T14" fmla="*/ 3 w 139"/>
                <a:gd name="T15" fmla="*/ 88 h 172"/>
                <a:gd name="T16" fmla="*/ 5 w 139"/>
                <a:gd name="T17" fmla="*/ 98 h 172"/>
                <a:gd name="T18" fmla="*/ 8 w 139"/>
                <a:gd name="T19" fmla="*/ 107 h 172"/>
                <a:gd name="T20" fmla="*/ 15 w 139"/>
                <a:gd name="T21" fmla="*/ 123 h 172"/>
                <a:gd name="T22" fmla="*/ 18 w 139"/>
                <a:gd name="T23" fmla="*/ 127 h 172"/>
                <a:gd name="T24" fmla="*/ 26 w 139"/>
                <a:gd name="T25" fmla="*/ 132 h 172"/>
                <a:gd name="T26" fmla="*/ 34 w 139"/>
                <a:gd name="T27" fmla="*/ 142 h 172"/>
                <a:gd name="T28" fmla="*/ 43 w 139"/>
                <a:gd name="T29" fmla="*/ 152 h 172"/>
                <a:gd name="T30" fmla="*/ 47 w 139"/>
                <a:gd name="T31" fmla="*/ 159 h 172"/>
                <a:gd name="T32" fmla="*/ 56 w 139"/>
                <a:gd name="T33" fmla="*/ 163 h 172"/>
                <a:gd name="T34" fmla="*/ 65 w 139"/>
                <a:gd name="T35" fmla="*/ 163 h 172"/>
                <a:gd name="T36" fmla="*/ 81 w 139"/>
                <a:gd name="T37" fmla="*/ 169 h 172"/>
                <a:gd name="T38" fmla="*/ 92 w 139"/>
                <a:gd name="T39" fmla="*/ 169 h 172"/>
                <a:gd name="T40" fmla="*/ 100 w 139"/>
                <a:gd name="T41" fmla="*/ 166 h 172"/>
                <a:gd name="T42" fmla="*/ 108 w 139"/>
                <a:gd name="T43" fmla="*/ 160 h 172"/>
                <a:gd name="T44" fmla="*/ 115 w 139"/>
                <a:gd name="T45" fmla="*/ 162 h 172"/>
                <a:gd name="T46" fmla="*/ 108 w 139"/>
                <a:gd name="T47" fmla="*/ 148 h 172"/>
                <a:gd name="T48" fmla="*/ 93 w 139"/>
                <a:gd name="T49" fmla="*/ 135 h 172"/>
                <a:gd name="T50" fmla="*/ 101 w 139"/>
                <a:gd name="T51" fmla="*/ 128 h 172"/>
                <a:gd name="T52" fmla="*/ 105 w 139"/>
                <a:gd name="T53" fmla="*/ 111 h 172"/>
                <a:gd name="T54" fmla="*/ 111 w 139"/>
                <a:gd name="T55" fmla="*/ 99 h 172"/>
                <a:gd name="T56" fmla="*/ 120 w 139"/>
                <a:gd name="T57" fmla="*/ 89 h 172"/>
                <a:gd name="T58" fmla="*/ 123 w 139"/>
                <a:gd name="T59" fmla="*/ 67 h 172"/>
                <a:gd name="T60" fmla="*/ 131 w 139"/>
                <a:gd name="T61" fmla="*/ 54 h 172"/>
                <a:gd name="T62" fmla="*/ 134 w 139"/>
                <a:gd name="T63" fmla="*/ 42 h 172"/>
                <a:gd name="T64" fmla="*/ 127 w 139"/>
                <a:gd name="T65" fmla="*/ 15 h 172"/>
                <a:gd name="T66" fmla="*/ 115 w 139"/>
                <a:gd name="T67" fmla="*/ 0 h 172"/>
                <a:gd name="T68" fmla="*/ 110 w 139"/>
                <a:gd name="T69" fmla="*/ 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9" h="172">
                  <a:moveTo>
                    <a:pt x="110" y="3"/>
                  </a:moveTo>
                  <a:cubicBezTo>
                    <a:pt x="108" y="3"/>
                    <a:pt x="109" y="9"/>
                    <a:pt x="105" y="9"/>
                  </a:cubicBezTo>
                  <a:cubicBezTo>
                    <a:pt x="101" y="9"/>
                    <a:pt x="102" y="13"/>
                    <a:pt x="100" y="13"/>
                  </a:cubicBezTo>
                  <a:cubicBezTo>
                    <a:pt x="97" y="13"/>
                    <a:pt x="95" y="11"/>
                    <a:pt x="95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2" y="8"/>
                    <a:pt x="80" y="9"/>
                  </a:cubicBezTo>
                  <a:cubicBezTo>
                    <a:pt x="79" y="10"/>
                    <a:pt x="77" y="11"/>
                    <a:pt x="7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2"/>
                    <a:pt x="26" y="29"/>
                    <a:pt x="26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9" y="65"/>
                    <a:pt x="17" y="65"/>
                  </a:cubicBezTo>
                  <a:cubicBezTo>
                    <a:pt x="16" y="66"/>
                    <a:pt x="10" y="67"/>
                    <a:pt x="10" y="70"/>
                  </a:cubicBezTo>
                  <a:cubicBezTo>
                    <a:pt x="10" y="73"/>
                    <a:pt x="9" y="75"/>
                    <a:pt x="7" y="75"/>
                  </a:cubicBezTo>
                  <a:cubicBezTo>
                    <a:pt x="4" y="76"/>
                    <a:pt x="7" y="81"/>
                    <a:pt x="3" y="81"/>
                  </a:cubicBezTo>
                  <a:cubicBezTo>
                    <a:pt x="0" y="81"/>
                    <a:pt x="5" y="85"/>
                    <a:pt x="3" y="88"/>
                  </a:cubicBezTo>
                  <a:cubicBezTo>
                    <a:pt x="1" y="90"/>
                    <a:pt x="1" y="92"/>
                    <a:pt x="4" y="92"/>
                  </a:cubicBezTo>
                  <a:cubicBezTo>
                    <a:pt x="6" y="92"/>
                    <a:pt x="5" y="95"/>
                    <a:pt x="5" y="98"/>
                  </a:cubicBezTo>
                  <a:cubicBezTo>
                    <a:pt x="5" y="102"/>
                    <a:pt x="9" y="104"/>
                    <a:pt x="9" y="104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7"/>
                    <a:pt x="14" y="114"/>
                    <a:pt x="15" y="116"/>
                  </a:cubicBezTo>
                  <a:cubicBezTo>
                    <a:pt x="15" y="117"/>
                    <a:pt x="18" y="121"/>
                    <a:pt x="15" y="123"/>
                  </a:cubicBezTo>
                  <a:cubicBezTo>
                    <a:pt x="12" y="124"/>
                    <a:pt x="14" y="126"/>
                    <a:pt x="14" y="126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9" y="129"/>
                    <a:pt x="19" y="129"/>
                    <a:pt x="19" y="129"/>
                  </a:cubicBezTo>
                  <a:cubicBezTo>
                    <a:pt x="19" y="129"/>
                    <a:pt x="23" y="129"/>
                    <a:pt x="26" y="132"/>
                  </a:cubicBezTo>
                  <a:cubicBezTo>
                    <a:pt x="28" y="135"/>
                    <a:pt x="29" y="136"/>
                    <a:pt x="29" y="137"/>
                  </a:cubicBezTo>
                  <a:cubicBezTo>
                    <a:pt x="29" y="139"/>
                    <a:pt x="31" y="139"/>
                    <a:pt x="34" y="142"/>
                  </a:cubicBezTo>
                  <a:cubicBezTo>
                    <a:pt x="37" y="145"/>
                    <a:pt x="37" y="146"/>
                    <a:pt x="37" y="148"/>
                  </a:cubicBezTo>
                  <a:cubicBezTo>
                    <a:pt x="37" y="149"/>
                    <a:pt x="43" y="152"/>
                    <a:pt x="43" y="152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6" y="157"/>
                    <a:pt x="47" y="158"/>
                    <a:pt x="47" y="159"/>
                  </a:cubicBezTo>
                  <a:cubicBezTo>
                    <a:pt x="48" y="162"/>
                    <a:pt x="51" y="163"/>
                    <a:pt x="51" y="163"/>
                  </a:cubicBezTo>
                  <a:cubicBezTo>
                    <a:pt x="51" y="163"/>
                    <a:pt x="54" y="165"/>
                    <a:pt x="56" y="163"/>
                  </a:cubicBezTo>
                  <a:cubicBezTo>
                    <a:pt x="58" y="161"/>
                    <a:pt x="61" y="164"/>
                    <a:pt x="61" y="164"/>
                  </a:cubicBezTo>
                  <a:cubicBezTo>
                    <a:pt x="61" y="164"/>
                    <a:pt x="63" y="162"/>
                    <a:pt x="65" y="163"/>
                  </a:cubicBezTo>
                  <a:cubicBezTo>
                    <a:pt x="66" y="163"/>
                    <a:pt x="71" y="167"/>
                    <a:pt x="75" y="171"/>
                  </a:cubicBezTo>
                  <a:cubicBezTo>
                    <a:pt x="75" y="171"/>
                    <a:pt x="79" y="169"/>
                    <a:pt x="81" y="169"/>
                  </a:cubicBezTo>
                  <a:cubicBezTo>
                    <a:pt x="83" y="169"/>
                    <a:pt x="85" y="172"/>
                    <a:pt x="86" y="171"/>
                  </a:cubicBezTo>
                  <a:cubicBezTo>
                    <a:pt x="87" y="170"/>
                    <a:pt x="91" y="168"/>
                    <a:pt x="92" y="169"/>
                  </a:cubicBezTo>
                  <a:cubicBezTo>
                    <a:pt x="94" y="170"/>
                    <a:pt x="97" y="170"/>
                    <a:pt x="98" y="168"/>
                  </a:cubicBezTo>
                  <a:cubicBezTo>
                    <a:pt x="98" y="168"/>
                    <a:pt x="99" y="167"/>
                    <a:pt x="100" y="166"/>
                  </a:cubicBezTo>
                  <a:cubicBezTo>
                    <a:pt x="101" y="165"/>
                    <a:pt x="101" y="165"/>
                    <a:pt x="102" y="164"/>
                  </a:cubicBezTo>
                  <a:cubicBezTo>
                    <a:pt x="102" y="163"/>
                    <a:pt x="106" y="160"/>
                    <a:pt x="108" y="160"/>
                  </a:cubicBezTo>
                  <a:cubicBezTo>
                    <a:pt x="110" y="160"/>
                    <a:pt x="112" y="159"/>
                    <a:pt x="113" y="160"/>
                  </a:cubicBezTo>
                  <a:cubicBezTo>
                    <a:pt x="114" y="161"/>
                    <a:pt x="115" y="161"/>
                    <a:pt x="115" y="162"/>
                  </a:cubicBezTo>
                  <a:cubicBezTo>
                    <a:pt x="116" y="157"/>
                    <a:pt x="117" y="154"/>
                    <a:pt x="116" y="154"/>
                  </a:cubicBezTo>
                  <a:cubicBezTo>
                    <a:pt x="113" y="154"/>
                    <a:pt x="109" y="152"/>
                    <a:pt x="108" y="148"/>
                  </a:cubicBezTo>
                  <a:cubicBezTo>
                    <a:pt x="106" y="144"/>
                    <a:pt x="101" y="141"/>
                    <a:pt x="100" y="139"/>
                  </a:cubicBezTo>
                  <a:cubicBezTo>
                    <a:pt x="99" y="136"/>
                    <a:pt x="94" y="137"/>
                    <a:pt x="93" y="135"/>
                  </a:cubicBezTo>
                  <a:cubicBezTo>
                    <a:pt x="92" y="132"/>
                    <a:pt x="94" y="132"/>
                    <a:pt x="94" y="130"/>
                  </a:cubicBezTo>
                  <a:cubicBezTo>
                    <a:pt x="94" y="127"/>
                    <a:pt x="100" y="129"/>
                    <a:pt x="101" y="128"/>
                  </a:cubicBezTo>
                  <a:cubicBezTo>
                    <a:pt x="101" y="128"/>
                    <a:pt x="102" y="122"/>
                    <a:pt x="102" y="119"/>
                  </a:cubicBezTo>
                  <a:cubicBezTo>
                    <a:pt x="102" y="116"/>
                    <a:pt x="106" y="113"/>
                    <a:pt x="105" y="111"/>
                  </a:cubicBezTo>
                  <a:cubicBezTo>
                    <a:pt x="103" y="110"/>
                    <a:pt x="106" y="109"/>
                    <a:pt x="108" y="107"/>
                  </a:cubicBezTo>
                  <a:cubicBezTo>
                    <a:pt x="110" y="106"/>
                    <a:pt x="109" y="101"/>
                    <a:pt x="111" y="99"/>
                  </a:cubicBezTo>
                  <a:cubicBezTo>
                    <a:pt x="113" y="97"/>
                    <a:pt x="114" y="93"/>
                    <a:pt x="116" y="93"/>
                  </a:cubicBezTo>
                  <a:cubicBezTo>
                    <a:pt x="118" y="93"/>
                    <a:pt x="120" y="91"/>
                    <a:pt x="120" y="89"/>
                  </a:cubicBezTo>
                  <a:cubicBezTo>
                    <a:pt x="120" y="87"/>
                    <a:pt x="123" y="82"/>
                    <a:pt x="123" y="79"/>
                  </a:cubicBezTo>
                  <a:cubicBezTo>
                    <a:pt x="122" y="75"/>
                    <a:pt x="121" y="71"/>
                    <a:pt x="123" y="67"/>
                  </a:cubicBezTo>
                  <a:cubicBezTo>
                    <a:pt x="126" y="64"/>
                    <a:pt x="127" y="62"/>
                    <a:pt x="126" y="59"/>
                  </a:cubicBezTo>
                  <a:cubicBezTo>
                    <a:pt x="126" y="56"/>
                    <a:pt x="130" y="56"/>
                    <a:pt x="131" y="54"/>
                  </a:cubicBezTo>
                  <a:cubicBezTo>
                    <a:pt x="132" y="53"/>
                    <a:pt x="136" y="52"/>
                    <a:pt x="139" y="47"/>
                  </a:cubicBezTo>
                  <a:cubicBezTo>
                    <a:pt x="137" y="45"/>
                    <a:pt x="135" y="43"/>
                    <a:pt x="134" y="42"/>
                  </a:cubicBezTo>
                  <a:cubicBezTo>
                    <a:pt x="131" y="41"/>
                    <a:pt x="129" y="35"/>
                    <a:pt x="129" y="29"/>
                  </a:cubicBezTo>
                  <a:cubicBezTo>
                    <a:pt x="129" y="22"/>
                    <a:pt x="127" y="17"/>
                    <a:pt x="127" y="15"/>
                  </a:cubicBezTo>
                  <a:cubicBezTo>
                    <a:pt x="127" y="13"/>
                    <a:pt x="124" y="8"/>
                    <a:pt x="120" y="6"/>
                  </a:cubicBezTo>
                  <a:cubicBezTo>
                    <a:pt x="117" y="5"/>
                    <a:pt x="115" y="2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2" y="4"/>
                    <a:pt x="113" y="3"/>
                    <a:pt x="110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3"/>
            <p:cNvSpPr>
              <a:spLocks/>
            </p:cNvSpPr>
            <p:nvPr/>
          </p:nvSpPr>
          <p:spPr bwMode="auto">
            <a:xfrm>
              <a:off x="4325" y="2604"/>
              <a:ext cx="33" cy="34"/>
            </a:xfrm>
            <a:custGeom>
              <a:avLst/>
              <a:gdLst>
                <a:gd name="T0" fmla="*/ 5 w 16"/>
                <a:gd name="T1" fmla="*/ 2 h 16"/>
                <a:gd name="T2" fmla="*/ 1 w 16"/>
                <a:gd name="T3" fmla="*/ 8 h 16"/>
                <a:gd name="T4" fmla="*/ 1 w 16"/>
                <a:gd name="T5" fmla="*/ 15 h 16"/>
                <a:gd name="T6" fmla="*/ 6 w 16"/>
                <a:gd name="T7" fmla="*/ 15 h 16"/>
                <a:gd name="T8" fmla="*/ 10 w 16"/>
                <a:gd name="T9" fmla="*/ 16 h 16"/>
                <a:gd name="T10" fmla="*/ 13 w 16"/>
                <a:gd name="T11" fmla="*/ 12 h 16"/>
                <a:gd name="T12" fmla="*/ 9 w 16"/>
                <a:gd name="T13" fmla="*/ 10 h 16"/>
                <a:gd name="T14" fmla="*/ 14 w 16"/>
                <a:gd name="T15" fmla="*/ 6 h 16"/>
                <a:gd name="T16" fmla="*/ 13 w 16"/>
                <a:gd name="T17" fmla="*/ 1 h 16"/>
                <a:gd name="T18" fmla="*/ 12 w 16"/>
                <a:gd name="T19" fmla="*/ 0 h 16"/>
                <a:gd name="T20" fmla="*/ 9 w 16"/>
                <a:gd name="T21" fmla="*/ 2 h 16"/>
                <a:gd name="T22" fmla="*/ 5 w 16"/>
                <a:gd name="T2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5" y="2"/>
                  </a:moveTo>
                  <a:cubicBezTo>
                    <a:pt x="5" y="3"/>
                    <a:pt x="3" y="6"/>
                    <a:pt x="1" y="8"/>
                  </a:cubicBezTo>
                  <a:cubicBezTo>
                    <a:pt x="0" y="10"/>
                    <a:pt x="1" y="14"/>
                    <a:pt x="1" y="15"/>
                  </a:cubicBezTo>
                  <a:cubicBezTo>
                    <a:pt x="2" y="16"/>
                    <a:pt x="4" y="16"/>
                    <a:pt x="6" y="15"/>
                  </a:cubicBezTo>
                  <a:cubicBezTo>
                    <a:pt x="7" y="14"/>
                    <a:pt x="8" y="14"/>
                    <a:pt x="10" y="16"/>
                  </a:cubicBezTo>
                  <a:cubicBezTo>
                    <a:pt x="11" y="15"/>
                    <a:pt x="12" y="13"/>
                    <a:pt x="13" y="12"/>
                  </a:cubicBezTo>
                  <a:cubicBezTo>
                    <a:pt x="11" y="11"/>
                    <a:pt x="9" y="11"/>
                    <a:pt x="9" y="10"/>
                  </a:cubicBezTo>
                  <a:cubicBezTo>
                    <a:pt x="8" y="9"/>
                    <a:pt x="11" y="7"/>
                    <a:pt x="14" y="6"/>
                  </a:cubicBezTo>
                  <a:cubicBezTo>
                    <a:pt x="16" y="6"/>
                    <a:pt x="15" y="3"/>
                    <a:pt x="13" y="1"/>
                  </a:cubicBezTo>
                  <a:cubicBezTo>
                    <a:pt x="13" y="1"/>
                    <a:pt x="12" y="1"/>
                    <a:pt x="12" y="0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9" y="3"/>
                    <a:pt x="7" y="2"/>
                    <a:pt x="5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4"/>
            <p:cNvSpPr>
              <a:spLocks/>
            </p:cNvSpPr>
            <p:nvPr/>
          </p:nvSpPr>
          <p:spPr bwMode="auto">
            <a:xfrm>
              <a:off x="4231" y="2508"/>
              <a:ext cx="119" cy="102"/>
            </a:xfrm>
            <a:custGeom>
              <a:avLst/>
              <a:gdLst>
                <a:gd name="T0" fmla="*/ 10 w 57"/>
                <a:gd name="T1" fmla="*/ 7 h 49"/>
                <a:gd name="T2" fmla="*/ 5 w 57"/>
                <a:gd name="T3" fmla="*/ 12 h 49"/>
                <a:gd name="T4" fmla="*/ 2 w 57"/>
                <a:gd name="T5" fmla="*/ 20 h 49"/>
                <a:gd name="T6" fmla="*/ 2 w 57"/>
                <a:gd name="T7" fmla="*/ 32 h 49"/>
                <a:gd name="T8" fmla="*/ 9 w 57"/>
                <a:gd name="T9" fmla="*/ 32 h 49"/>
                <a:gd name="T10" fmla="*/ 11 w 57"/>
                <a:gd name="T11" fmla="*/ 30 h 49"/>
                <a:gd name="T12" fmla="*/ 15 w 57"/>
                <a:gd name="T13" fmla="*/ 28 h 49"/>
                <a:gd name="T14" fmla="*/ 21 w 57"/>
                <a:gd name="T15" fmla="*/ 31 h 49"/>
                <a:gd name="T16" fmla="*/ 24 w 57"/>
                <a:gd name="T17" fmla="*/ 31 h 49"/>
                <a:gd name="T18" fmla="*/ 33 w 57"/>
                <a:gd name="T19" fmla="*/ 31 h 49"/>
                <a:gd name="T20" fmla="*/ 51 w 57"/>
                <a:gd name="T21" fmla="*/ 48 h 49"/>
                <a:gd name="T22" fmla="*/ 50 w 57"/>
                <a:gd name="T23" fmla="*/ 48 h 49"/>
                <a:gd name="T24" fmla="*/ 54 w 57"/>
                <a:gd name="T25" fmla="*/ 48 h 49"/>
                <a:gd name="T26" fmla="*/ 57 w 57"/>
                <a:gd name="T27" fmla="*/ 46 h 49"/>
                <a:gd name="T28" fmla="*/ 48 w 57"/>
                <a:gd name="T29" fmla="*/ 36 h 49"/>
                <a:gd name="T30" fmla="*/ 34 w 57"/>
                <a:gd name="T31" fmla="*/ 27 h 49"/>
                <a:gd name="T32" fmla="*/ 29 w 57"/>
                <a:gd name="T33" fmla="*/ 22 h 49"/>
                <a:gd name="T34" fmla="*/ 23 w 57"/>
                <a:gd name="T35" fmla="*/ 9 h 49"/>
                <a:gd name="T36" fmla="*/ 18 w 57"/>
                <a:gd name="T37" fmla="*/ 0 h 49"/>
                <a:gd name="T38" fmla="*/ 10 w 57"/>
                <a:gd name="T39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" h="49">
                  <a:moveTo>
                    <a:pt x="10" y="7"/>
                  </a:moveTo>
                  <a:cubicBezTo>
                    <a:pt x="9" y="9"/>
                    <a:pt x="5" y="9"/>
                    <a:pt x="5" y="12"/>
                  </a:cubicBezTo>
                  <a:cubicBezTo>
                    <a:pt x="6" y="15"/>
                    <a:pt x="5" y="17"/>
                    <a:pt x="2" y="20"/>
                  </a:cubicBezTo>
                  <a:cubicBezTo>
                    <a:pt x="0" y="24"/>
                    <a:pt x="1" y="28"/>
                    <a:pt x="2" y="32"/>
                  </a:cubicBezTo>
                  <a:cubicBezTo>
                    <a:pt x="5" y="32"/>
                    <a:pt x="8" y="32"/>
                    <a:pt x="9" y="32"/>
                  </a:cubicBezTo>
                  <a:cubicBezTo>
                    <a:pt x="10" y="33"/>
                    <a:pt x="11" y="32"/>
                    <a:pt x="11" y="30"/>
                  </a:cubicBezTo>
                  <a:cubicBezTo>
                    <a:pt x="12" y="27"/>
                    <a:pt x="14" y="27"/>
                    <a:pt x="15" y="28"/>
                  </a:cubicBezTo>
                  <a:cubicBezTo>
                    <a:pt x="17" y="30"/>
                    <a:pt x="18" y="32"/>
                    <a:pt x="21" y="31"/>
                  </a:cubicBezTo>
                  <a:cubicBezTo>
                    <a:pt x="23" y="29"/>
                    <a:pt x="23" y="30"/>
                    <a:pt x="24" y="31"/>
                  </a:cubicBezTo>
                  <a:cubicBezTo>
                    <a:pt x="26" y="31"/>
                    <a:pt x="31" y="30"/>
                    <a:pt x="33" y="31"/>
                  </a:cubicBezTo>
                  <a:cubicBezTo>
                    <a:pt x="35" y="31"/>
                    <a:pt x="51" y="48"/>
                    <a:pt x="51" y="48"/>
                  </a:cubicBezTo>
                  <a:cubicBezTo>
                    <a:pt x="51" y="48"/>
                    <a:pt x="51" y="48"/>
                    <a:pt x="50" y="48"/>
                  </a:cubicBezTo>
                  <a:cubicBezTo>
                    <a:pt x="52" y="48"/>
                    <a:pt x="54" y="49"/>
                    <a:pt x="54" y="48"/>
                  </a:cubicBezTo>
                  <a:cubicBezTo>
                    <a:pt x="55" y="47"/>
                    <a:pt x="56" y="47"/>
                    <a:pt x="57" y="46"/>
                  </a:cubicBezTo>
                  <a:cubicBezTo>
                    <a:pt x="55" y="44"/>
                    <a:pt x="52" y="41"/>
                    <a:pt x="48" y="36"/>
                  </a:cubicBezTo>
                  <a:cubicBezTo>
                    <a:pt x="43" y="30"/>
                    <a:pt x="37" y="27"/>
                    <a:pt x="34" y="27"/>
                  </a:cubicBezTo>
                  <a:cubicBezTo>
                    <a:pt x="31" y="27"/>
                    <a:pt x="31" y="22"/>
                    <a:pt x="29" y="22"/>
                  </a:cubicBezTo>
                  <a:cubicBezTo>
                    <a:pt x="27" y="21"/>
                    <a:pt x="23" y="14"/>
                    <a:pt x="23" y="9"/>
                  </a:cubicBezTo>
                  <a:cubicBezTo>
                    <a:pt x="23" y="7"/>
                    <a:pt x="21" y="3"/>
                    <a:pt x="18" y="0"/>
                  </a:cubicBezTo>
                  <a:cubicBezTo>
                    <a:pt x="15" y="5"/>
                    <a:pt x="11" y="6"/>
                    <a:pt x="10" y="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5"/>
            <p:cNvSpPr>
              <a:spLocks/>
            </p:cNvSpPr>
            <p:nvPr/>
          </p:nvSpPr>
          <p:spPr bwMode="auto">
            <a:xfrm>
              <a:off x="4170" y="2565"/>
              <a:ext cx="266" cy="206"/>
            </a:xfrm>
            <a:custGeom>
              <a:avLst/>
              <a:gdLst>
                <a:gd name="T0" fmla="*/ 8 w 127"/>
                <a:gd name="T1" fmla="*/ 65 h 99"/>
                <a:gd name="T2" fmla="*/ 16 w 127"/>
                <a:gd name="T3" fmla="*/ 74 h 99"/>
                <a:gd name="T4" fmla="*/ 24 w 127"/>
                <a:gd name="T5" fmla="*/ 80 h 99"/>
                <a:gd name="T6" fmla="*/ 23 w 127"/>
                <a:gd name="T7" fmla="*/ 88 h 99"/>
                <a:gd name="T8" fmla="*/ 26 w 127"/>
                <a:gd name="T9" fmla="*/ 89 h 99"/>
                <a:gd name="T10" fmla="*/ 35 w 127"/>
                <a:gd name="T11" fmla="*/ 91 h 99"/>
                <a:gd name="T12" fmla="*/ 44 w 127"/>
                <a:gd name="T13" fmla="*/ 96 h 99"/>
                <a:gd name="T14" fmla="*/ 54 w 127"/>
                <a:gd name="T15" fmla="*/ 98 h 99"/>
                <a:gd name="T16" fmla="*/ 60 w 127"/>
                <a:gd name="T17" fmla="*/ 93 h 99"/>
                <a:gd name="T18" fmla="*/ 67 w 127"/>
                <a:gd name="T19" fmla="*/ 92 h 99"/>
                <a:gd name="T20" fmla="*/ 71 w 127"/>
                <a:gd name="T21" fmla="*/ 94 h 99"/>
                <a:gd name="T22" fmla="*/ 75 w 127"/>
                <a:gd name="T23" fmla="*/ 92 h 99"/>
                <a:gd name="T24" fmla="*/ 82 w 127"/>
                <a:gd name="T25" fmla="*/ 91 h 99"/>
                <a:gd name="T26" fmla="*/ 93 w 127"/>
                <a:gd name="T27" fmla="*/ 86 h 99"/>
                <a:gd name="T28" fmla="*/ 102 w 127"/>
                <a:gd name="T29" fmla="*/ 84 h 99"/>
                <a:gd name="T30" fmla="*/ 125 w 127"/>
                <a:gd name="T31" fmla="*/ 61 h 99"/>
                <a:gd name="T32" fmla="*/ 122 w 127"/>
                <a:gd name="T33" fmla="*/ 60 h 99"/>
                <a:gd name="T34" fmla="*/ 110 w 127"/>
                <a:gd name="T35" fmla="*/ 57 h 99"/>
                <a:gd name="T36" fmla="*/ 93 w 127"/>
                <a:gd name="T37" fmla="*/ 51 h 99"/>
                <a:gd name="T38" fmla="*/ 88 w 127"/>
                <a:gd name="T39" fmla="*/ 46 h 99"/>
                <a:gd name="T40" fmla="*/ 83 w 127"/>
                <a:gd name="T41" fmla="*/ 38 h 99"/>
                <a:gd name="T42" fmla="*/ 84 w 127"/>
                <a:gd name="T43" fmla="*/ 35 h 99"/>
                <a:gd name="T44" fmla="*/ 80 w 127"/>
                <a:gd name="T45" fmla="*/ 34 h 99"/>
                <a:gd name="T46" fmla="*/ 75 w 127"/>
                <a:gd name="T47" fmla="*/ 34 h 99"/>
                <a:gd name="T48" fmla="*/ 75 w 127"/>
                <a:gd name="T49" fmla="*/ 27 h 99"/>
                <a:gd name="T50" fmla="*/ 80 w 127"/>
                <a:gd name="T51" fmla="*/ 21 h 99"/>
                <a:gd name="T52" fmla="*/ 62 w 127"/>
                <a:gd name="T53" fmla="*/ 4 h 99"/>
                <a:gd name="T54" fmla="*/ 53 w 127"/>
                <a:gd name="T55" fmla="*/ 4 h 99"/>
                <a:gd name="T56" fmla="*/ 50 w 127"/>
                <a:gd name="T57" fmla="*/ 4 h 99"/>
                <a:gd name="T58" fmla="*/ 44 w 127"/>
                <a:gd name="T59" fmla="*/ 1 h 99"/>
                <a:gd name="T60" fmla="*/ 40 w 127"/>
                <a:gd name="T61" fmla="*/ 3 h 99"/>
                <a:gd name="T62" fmla="*/ 38 w 127"/>
                <a:gd name="T63" fmla="*/ 5 h 99"/>
                <a:gd name="T64" fmla="*/ 31 w 127"/>
                <a:gd name="T65" fmla="*/ 5 h 99"/>
                <a:gd name="T66" fmla="*/ 31 w 127"/>
                <a:gd name="T67" fmla="*/ 5 h 99"/>
                <a:gd name="T68" fmla="*/ 28 w 127"/>
                <a:gd name="T69" fmla="*/ 15 h 99"/>
                <a:gd name="T70" fmla="*/ 24 w 127"/>
                <a:gd name="T71" fmla="*/ 19 h 99"/>
                <a:gd name="T72" fmla="*/ 19 w 127"/>
                <a:gd name="T73" fmla="*/ 25 h 99"/>
                <a:gd name="T74" fmla="*/ 16 w 127"/>
                <a:gd name="T75" fmla="*/ 33 h 99"/>
                <a:gd name="T76" fmla="*/ 13 w 127"/>
                <a:gd name="T77" fmla="*/ 37 h 99"/>
                <a:gd name="T78" fmla="*/ 10 w 127"/>
                <a:gd name="T79" fmla="*/ 45 h 99"/>
                <a:gd name="T80" fmla="*/ 9 w 127"/>
                <a:gd name="T81" fmla="*/ 54 h 99"/>
                <a:gd name="T82" fmla="*/ 2 w 127"/>
                <a:gd name="T83" fmla="*/ 56 h 99"/>
                <a:gd name="T84" fmla="*/ 1 w 127"/>
                <a:gd name="T85" fmla="*/ 61 h 99"/>
                <a:gd name="T86" fmla="*/ 8 w 127"/>
                <a:gd name="T87" fmla="*/ 6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" h="99">
                  <a:moveTo>
                    <a:pt x="8" y="65"/>
                  </a:moveTo>
                  <a:cubicBezTo>
                    <a:pt x="9" y="67"/>
                    <a:pt x="14" y="70"/>
                    <a:pt x="16" y="74"/>
                  </a:cubicBezTo>
                  <a:cubicBezTo>
                    <a:pt x="17" y="78"/>
                    <a:pt x="21" y="80"/>
                    <a:pt x="24" y="80"/>
                  </a:cubicBezTo>
                  <a:cubicBezTo>
                    <a:pt x="25" y="80"/>
                    <a:pt x="24" y="83"/>
                    <a:pt x="23" y="88"/>
                  </a:cubicBezTo>
                  <a:cubicBezTo>
                    <a:pt x="24" y="88"/>
                    <a:pt x="25" y="88"/>
                    <a:pt x="26" y="89"/>
                  </a:cubicBezTo>
                  <a:cubicBezTo>
                    <a:pt x="27" y="90"/>
                    <a:pt x="33" y="89"/>
                    <a:pt x="35" y="91"/>
                  </a:cubicBezTo>
                  <a:cubicBezTo>
                    <a:pt x="37" y="92"/>
                    <a:pt x="43" y="96"/>
                    <a:pt x="44" y="96"/>
                  </a:cubicBezTo>
                  <a:cubicBezTo>
                    <a:pt x="46" y="96"/>
                    <a:pt x="53" y="97"/>
                    <a:pt x="54" y="98"/>
                  </a:cubicBezTo>
                  <a:cubicBezTo>
                    <a:pt x="55" y="99"/>
                    <a:pt x="57" y="95"/>
                    <a:pt x="60" y="93"/>
                  </a:cubicBezTo>
                  <a:cubicBezTo>
                    <a:pt x="63" y="92"/>
                    <a:pt x="66" y="91"/>
                    <a:pt x="67" y="92"/>
                  </a:cubicBezTo>
                  <a:cubicBezTo>
                    <a:pt x="68" y="93"/>
                    <a:pt x="70" y="94"/>
                    <a:pt x="71" y="94"/>
                  </a:cubicBezTo>
                  <a:cubicBezTo>
                    <a:pt x="72" y="93"/>
                    <a:pt x="73" y="93"/>
                    <a:pt x="75" y="92"/>
                  </a:cubicBezTo>
                  <a:cubicBezTo>
                    <a:pt x="78" y="92"/>
                    <a:pt x="81" y="91"/>
                    <a:pt x="82" y="91"/>
                  </a:cubicBezTo>
                  <a:cubicBezTo>
                    <a:pt x="84" y="91"/>
                    <a:pt x="88" y="86"/>
                    <a:pt x="93" y="86"/>
                  </a:cubicBezTo>
                  <a:cubicBezTo>
                    <a:pt x="99" y="86"/>
                    <a:pt x="100" y="86"/>
                    <a:pt x="102" y="84"/>
                  </a:cubicBezTo>
                  <a:cubicBezTo>
                    <a:pt x="105" y="81"/>
                    <a:pt x="123" y="63"/>
                    <a:pt x="125" y="61"/>
                  </a:cubicBezTo>
                  <a:cubicBezTo>
                    <a:pt x="127" y="60"/>
                    <a:pt x="124" y="60"/>
                    <a:pt x="122" y="60"/>
                  </a:cubicBezTo>
                  <a:cubicBezTo>
                    <a:pt x="120" y="60"/>
                    <a:pt x="116" y="59"/>
                    <a:pt x="110" y="57"/>
                  </a:cubicBezTo>
                  <a:cubicBezTo>
                    <a:pt x="104" y="55"/>
                    <a:pt x="95" y="51"/>
                    <a:pt x="93" y="51"/>
                  </a:cubicBezTo>
                  <a:cubicBezTo>
                    <a:pt x="92" y="51"/>
                    <a:pt x="89" y="47"/>
                    <a:pt x="88" y="46"/>
                  </a:cubicBezTo>
                  <a:cubicBezTo>
                    <a:pt x="86" y="45"/>
                    <a:pt x="83" y="40"/>
                    <a:pt x="83" y="38"/>
                  </a:cubicBezTo>
                  <a:cubicBezTo>
                    <a:pt x="82" y="38"/>
                    <a:pt x="83" y="36"/>
                    <a:pt x="84" y="35"/>
                  </a:cubicBezTo>
                  <a:cubicBezTo>
                    <a:pt x="82" y="33"/>
                    <a:pt x="81" y="33"/>
                    <a:pt x="80" y="34"/>
                  </a:cubicBezTo>
                  <a:cubicBezTo>
                    <a:pt x="78" y="35"/>
                    <a:pt x="76" y="35"/>
                    <a:pt x="75" y="34"/>
                  </a:cubicBezTo>
                  <a:cubicBezTo>
                    <a:pt x="75" y="33"/>
                    <a:pt x="74" y="29"/>
                    <a:pt x="75" y="27"/>
                  </a:cubicBezTo>
                  <a:cubicBezTo>
                    <a:pt x="77" y="25"/>
                    <a:pt x="80" y="21"/>
                    <a:pt x="80" y="21"/>
                  </a:cubicBezTo>
                  <a:cubicBezTo>
                    <a:pt x="80" y="21"/>
                    <a:pt x="64" y="4"/>
                    <a:pt x="62" y="4"/>
                  </a:cubicBezTo>
                  <a:cubicBezTo>
                    <a:pt x="60" y="3"/>
                    <a:pt x="55" y="4"/>
                    <a:pt x="53" y="4"/>
                  </a:cubicBezTo>
                  <a:cubicBezTo>
                    <a:pt x="52" y="3"/>
                    <a:pt x="52" y="2"/>
                    <a:pt x="50" y="4"/>
                  </a:cubicBezTo>
                  <a:cubicBezTo>
                    <a:pt x="47" y="5"/>
                    <a:pt x="46" y="3"/>
                    <a:pt x="44" y="1"/>
                  </a:cubicBezTo>
                  <a:cubicBezTo>
                    <a:pt x="43" y="0"/>
                    <a:pt x="41" y="0"/>
                    <a:pt x="40" y="3"/>
                  </a:cubicBezTo>
                  <a:cubicBezTo>
                    <a:pt x="40" y="5"/>
                    <a:pt x="39" y="6"/>
                    <a:pt x="38" y="5"/>
                  </a:cubicBezTo>
                  <a:cubicBezTo>
                    <a:pt x="37" y="5"/>
                    <a:pt x="34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8"/>
                    <a:pt x="28" y="13"/>
                    <a:pt x="28" y="15"/>
                  </a:cubicBezTo>
                  <a:cubicBezTo>
                    <a:pt x="28" y="17"/>
                    <a:pt x="26" y="19"/>
                    <a:pt x="24" y="19"/>
                  </a:cubicBezTo>
                  <a:cubicBezTo>
                    <a:pt x="22" y="19"/>
                    <a:pt x="21" y="23"/>
                    <a:pt x="19" y="25"/>
                  </a:cubicBezTo>
                  <a:cubicBezTo>
                    <a:pt x="17" y="27"/>
                    <a:pt x="18" y="32"/>
                    <a:pt x="16" y="33"/>
                  </a:cubicBezTo>
                  <a:cubicBezTo>
                    <a:pt x="14" y="35"/>
                    <a:pt x="11" y="36"/>
                    <a:pt x="13" y="37"/>
                  </a:cubicBezTo>
                  <a:cubicBezTo>
                    <a:pt x="14" y="39"/>
                    <a:pt x="10" y="42"/>
                    <a:pt x="10" y="45"/>
                  </a:cubicBezTo>
                  <a:cubicBezTo>
                    <a:pt x="10" y="48"/>
                    <a:pt x="9" y="54"/>
                    <a:pt x="9" y="54"/>
                  </a:cubicBezTo>
                  <a:cubicBezTo>
                    <a:pt x="8" y="55"/>
                    <a:pt x="2" y="53"/>
                    <a:pt x="2" y="56"/>
                  </a:cubicBezTo>
                  <a:cubicBezTo>
                    <a:pt x="2" y="58"/>
                    <a:pt x="0" y="58"/>
                    <a:pt x="1" y="61"/>
                  </a:cubicBezTo>
                  <a:cubicBezTo>
                    <a:pt x="2" y="63"/>
                    <a:pt x="7" y="62"/>
                    <a:pt x="8" y="6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6"/>
            <p:cNvSpPr>
              <a:spLocks/>
            </p:cNvSpPr>
            <p:nvPr/>
          </p:nvSpPr>
          <p:spPr bwMode="auto">
            <a:xfrm>
              <a:off x="4212" y="2189"/>
              <a:ext cx="25" cy="31"/>
            </a:xfrm>
            <a:custGeom>
              <a:avLst/>
              <a:gdLst>
                <a:gd name="T0" fmla="*/ 10 w 12"/>
                <a:gd name="T1" fmla="*/ 6 h 15"/>
                <a:gd name="T2" fmla="*/ 6 w 12"/>
                <a:gd name="T3" fmla="*/ 0 h 15"/>
                <a:gd name="T4" fmla="*/ 6 w 12"/>
                <a:gd name="T5" fmla="*/ 1 h 15"/>
                <a:gd name="T6" fmla="*/ 0 w 12"/>
                <a:gd name="T7" fmla="*/ 14 h 15"/>
                <a:gd name="T8" fmla="*/ 3 w 12"/>
                <a:gd name="T9" fmla="*/ 15 h 15"/>
                <a:gd name="T10" fmla="*/ 10 w 12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5">
                  <a:moveTo>
                    <a:pt x="10" y="6"/>
                  </a:moveTo>
                  <a:cubicBezTo>
                    <a:pt x="12" y="5"/>
                    <a:pt x="12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3"/>
                    <a:pt x="2" y="9"/>
                    <a:pt x="0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6" y="12"/>
                    <a:pt x="9" y="7"/>
                    <a:pt x="10" y="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"/>
            <p:cNvSpPr>
              <a:spLocks/>
            </p:cNvSpPr>
            <p:nvPr/>
          </p:nvSpPr>
          <p:spPr bwMode="auto">
            <a:xfrm>
              <a:off x="4218" y="2138"/>
              <a:ext cx="122" cy="96"/>
            </a:xfrm>
            <a:custGeom>
              <a:avLst/>
              <a:gdLst>
                <a:gd name="T0" fmla="*/ 7 w 58"/>
                <a:gd name="T1" fmla="*/ 30 h 46"/>
                <a:gd name="T2" fmla="*/ 0 w 58"/>
                <a:gd name="T3" fmla="*/ 39 h 46"/>
                <a:gd name="T4" fmla="*/ 1 w 58"/>
                <a:gd name="T5" fmla="*/ 39 h 46"/>
                <a:gd name="T6" fmla="*/ 2 w 58"/>
                <a:gd name="T7" fmla="*/ 42 h 46"/>
                <a:gd name="T8" fmla="*/ 9 w 58"/>
                <a:gd name="T9" fmla="*/ 46 h 46"/>
                <a:gd name="T10" fmla="*/ 17 w 58"/>
                <a:gd name="T11" fmla="*/ 42 h 46"/>
                <a:gd name="T12" fmla="*/ 46 w 58"/>
                <a:gd name="T13" fmla="*/ 27 h 46"/>
                <a:gd name="T14" fmla="*/ 48 w 58"/>
                <a:gd name="T15" fmla="*/ 22 h 46"/>
                <a:gd name="T16" fmla="*/ 49 w 58"/>
                <a:gd name="T17" fmla="*/ 16 h 46"/>
                <a:gd name="T18" fmla="*/ 48 w 58"/>
                <a:gd name="T19" fmla="*/ 9 h 46"/>
                <a:gd name="T20" fmla="*/ 53 w 58"/>
                <a:gd name="T21" fmla="*/ 5 h 46"/>
                <a:gd name="T22" fmla="*/ 58 w 58"/>
                <a:gd name="T23" fmla="*/ 1 h 46"/>
                <a:gd name="T24" fmla="*/ 55 w 58"/>
                <a:gd name="T25" fmla="*/ 0 h 46"/>
                <a:gd name="T26" fmla="*/ 46 w 58"/>
                <a:gd name="T27" fmla="*/ 2 h 46"/>
                <a:gd name="T28" fmla="*/ 34 w 58"/>
                <a:gd name="T29" fmla="*/ 5 h 46"/>
                <a:gd name="T30" fmla="*/ 25 w 58"/>
                <a:gd name="T31" fmla="*/ 5 h 46"/>
                <a:gd name="T32" fmla="*/ 20 w 58"/>
                <a:gd name="T33" fmla="*/ 6 h 46"/>
                <a:gd name="T34" fmla="*/ 12 w 58"/>
                <a:gd name="T35" fmla="*/ 6 h 46"/>
                <a:gd name="T36" fmla="*/ 9 w 58"/>
                <a:gd name="T37" fmla="*/ 8 h 46"/>
                <a:gd name="T38" fmla="*/ 4 w 58"/>
                <a:gd name="T39" fmla="*/ 13 h 46"/>
                <a:gd name="T40" fmla="*/ 3 w 58"/>
                <a:gd name="T41" fmla="*/ 18 h 46"/>
                <a:gd name="T42" fmla="*/ 3 w 58"/>
                <a:gd name="T43" fmla="*/ 24 h 46"/>
                <a:gd name="T44" fmla="*/ 7 w 58"/>
                <a:gd name="T45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46">
                  <a:moveTo>
                    <a:pt x="7" y="30"/>
                  </a:moveTo>
                  <a:cubicBezTo>
                    <a:pt x="6" y="31"/>
                    <a:pt x="3" y="36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5" y="42"/>
                    <a:pt x="17" y="42"/>
                  </a:cubicBezTo>
                  <a:cubicBezTo>
                    <a:pt x="20" y="42"/>
                    <a:pt x="46" y="27"/>
                    <a:pt x="46" y="27"/>
                  </a:cubicBezTo>
                  <a:cubicBezTo>
                    <a:pt x="46" y="27"/>
                    <a:pt x="48" y="24"/>
                    <a:pt x="48" y="22"/>
                  </a:cubicBezTo>
                  <a:cubicBezTo>
                    <a:pt x="48" y="21"/>
                    <a:pt x="47" y="17"/>
                    <a:pt x="49" y="16"/>
                  </a:cubicBezTo>
                  <a:cubicBezTo>
                    <a:pt x="50" y="14"/>
                    <a:pt x="47" y="11"/>
                    <a:pt x="48" y="9"/>
                  </a:cubicBezTo>
                  <a:cubicBezTo>
                    <a:pt x="49" y="6"/>
                    <a:pt x="53" y="5"/>
                    <a:pt x="53" y="5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1" y="2"/>
                    <a:pt x="46" y="2"/>
                  </a:cubicBezTo>
                  <a:cubicBezTo>
                    <a:pt x="41" y="1"/>
                    <a:pt x="40" y="5"/>
                    <a:pt x="34" y="5"/>
                  </a:cubicBezTo>
                  <a:cubicBezTo>
                    <a:pt x="29" y="5"/>
                    <a:pt x="26" y="6"/>
                    <a:pt x="25" y="5"/>
                  </a:cubicBezTo>
                  <a:cubicBezTo>
                    <a:pt x="24" y="3"/>
                    <a:pt x="23" y="4"/>
                    <a:pt x="20" y="6"/>
                  </a:cubicBezTo>
                  <a:cubicBezTo>
                    <a:pt x="16" y="7"/>
                    <a:pt x="14" y="7"/>
                    <a:pt x="12" y="6"/>
                  </a:cubicBezTo>
                  <a:cubicBezTo>
                    <a:pt x="10" y="4"/>
                    <a:pt x="9" y="6"/>
                    <a:pt x="9" y="8"/>
                  </a:cubicBezTo>
                  <a:cubicBezTo>
                    <a:pt x="8" y="9"/>
                    <a:pt x="9" y="13"/>
                    <a:pt x="4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5" y="19"/>
                    <a:pt x="3" y="21"/>
                    <a:pt x="3" y="24"/>
                  </a:cubicBezTo>
                  <a:cubicBezTo>
                    <a:pt x="9" y="24"/>
                    <a:pt x="9" y="29"/>
                    <a:pt x="7" y="3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5800" y="2118"/>
              <a:ext cx="67" cy="83"/>
            </a:xfrm>
            <a:custGeom>
              <a:avLst/>
              <a:gdLst>
                <a:gd name="T0" fmla="*/ 8 w 32"/>
                <a:gd name="T1" fmla="*/ 3 h 40"/>
                <a:gd name="T2" fmla="*/ 3 w 32"/>
                <a:gd name="T3" fmla="*/ 7 h 40"/>
                <a:gd name="T4" fmla="*/ 6 w 32"/>
                <a:gd name="T5" fmla="*/ 11 h 40"/>
                <a:gd name="T6" fmla="*/ 5 w 32"/>
                <a:gd name="T7" fmla="*/ 15 h 40"/>
                <a:gd name="T8" fmla="*/ 5 w 32"/>
                <a:gd name="T9" fmla="*/ 23 h 40"/>
                <a:gd name="T10" fmla="*/ 2 w 32"/>
                <a:gd name="T11" fmla="*/ 33 h 40"/>
                <a:gd name="T12" fmla="*/ 3 w 32"/>
                <a:gd name="T13" fmla="*/ 39 h 40"/>
                <a:gd name="T14" fmla="*/ 20 w 32"/>
                <a:gd name="T15" fmla="*/ 33 h 40"/>
                <a:gd name="T16" fmla="*/ 28 w 32"/>
                <a:gd name="T17" fmla="*/ 30 h 40"/>
                <a:gd name="T18" fmla="*/ 31 w 32"/>
                <a:gd name="T19" fmla="*/ 26 h 40"/>
                <a:gd name="T20" fmla="*/ 29 w 32"/>
                <a:gd name="T21" fmla="*/ 14 h 40"/>
                <a:gd name="T22" fmla="*/ 20 w 32"/>
                <a:gd name="T23" fmla="*/ 0 h 40"/>
                <a:gd name="T24" fmla="*/ 16 w 32"/>
                <a:gd name="T25" fmla="*/ 2 h 40"/>
                <a:gd name="T26" fmla="*/ 8 w 32"/>
                <a:gd name="T2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8" y="3"/>
                  </a:moveTo>
                  <a:cubicBezTo>
                    <a:pt x="7" y="4"/>
                    <a:pt x="5" y="5"/>
                    <a:pt x="3" y="7"/>
                  </a:cubicBezTo>
                  <a:cubicBezTo>
                    <a:pt x="4" y="9"/>
                    <a:pt x="4" y="11"/>
                    <a:pt x="6" y="11"/>
                  </a:cubicBezTo>
                  <a:cubicBezTo>
                    <a:pt x="8" y="12"/>
                    <a:pt x="8" y="16"/>
                    <a:pt x="5" y="15"/>
                  </a:cubicBezTo>
                  <a:cubicBezTo>
                    <a:pt x="2" y="14"/>
                    <a:pt x="2" y="19"/>
                    <a:pt x="5" y="23"/>
                  </a:cubicBezTo>
                  <a:cubicBezTo>
                    <a:pt x="7" y="27"/>
                    <a:pt x="0" y="31"/>
                    <a:pt x="2" y="33"/>
                  </a:cubicBezTo>
                  <a:cubicBezTo>
                    <a:pt x="4" y="35"/>
                    <a:pt x="3" y="37"/>
                    <a:pt x="3" y="39"/>
                  </a:cubicBezTo>
                  <a:cubicBezTo>
                    <a:pt x="4" y="40"/>
                    <a:pt x="15" y="38"/>
                    <a:pt x="20" y="33"/>
                  </a:cubicBezTo>
                  <a:cubicBezTo>
                    <a:pt x="24" y="29"/>
                    <a:pt x="25" y="29"/>
                    <a:pt x="28" y="30"/>
                  </a:cubicBezTo>
                  <a:cubicBezTo>
                    <a:pt x="30" y="30"/>
                    <a:pt x="32" y="28"/>
                    <a:pt x="31" y="26"/>
                  </a:cubicBezTo>
                  <a:cubicBezTo>
                    <a:pt x="30" y="24"/>
                    <a:pt x="29" y="20"/>
                    <a:pt x="29" y="14"/>
                  </a:cubicBezTo>
                  <a:cubicBezTo>
                    <a:pt x="29" y="11"/>
                    <a:pt x="25" y="5"/>
                    <a:pt x="20" y="0"/>
                  </a:cubicBezTo>
                  <a:cubicBezTo>
                    <a:pt x="19" y="1"/>
                    <a:pt x="18" y="2"/>
                    <a:pt x="16" y="2"/>
                  </a:cubicBezTo>
                  <a:cubicBezTo>
                    <a:pt x="13" y="2"/>
                    <a:pt x="9" y="2"/>
                    <a:pt x="8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9"/>
            <p:cNvSpPr>
              <a:spLocks/>
            </p:cNvSpPr>
            <p:nvPr/>
          </p:nvSpPr>
          <p:spPr bwMode="auto">
            <a:xfrm>
              <a:off x="5139" y="2351"/>
              <a:ext cx="79" cy="105"/>
            </a:xfrm>
            <a:custGeom>
              <a:avLst/>
              <a:gdLst>
                <a:gd name="T0" fmla="*/ 38 w 38"/>
                <a:gd name="T1" fmla="*/ 42 h 50"/>
                <a:gd name="T2" fmla="*/ 35 w 38"/>
                <a:gd name="T3" fmla="*/ 26 h 50"/>
                <a:gd name="T4" fmla="*/ 29 w 38"/>
                <a:gd name="T5" fmla="*/ 32 h 50"/>
                <a:gd name="T6" fmla="*/ 29 w 38"/>
                <a:gd name="T7" fmla="*/ 23 h 50"/>
                <a:gd name="T8" fmla="*/ 36 w 38"/>
                <a:gd name="T9" fmla="*/ 15 h 50"/>
                <a:gd name="T10" fmla="*/ 30 w 38"/>
                <a:gd name="T11" fmla="*/ 13 h 50"/>
                <a:gd name="T12" fmla="*/ 20 w 38"/>
                <a:gd name="T13" fmla="*/ 13 h 50"/>
                <a:gd name="T14" fmla="*/ 16 w 38"/>
                <a:gd name="T15" fmla="*/ 9 h 50"/>
                <a:gd name="T16" fmla="*/ 10 w 38"/>
                <a:gd name="T17" fmla="*/ 4 h 50"/>
                <a:gd name="T18" fmla="*/ 3 w 38"/>
                <a:gd name="T19" fmla="*/ 4 h 50"/>
                <a:gd name="T20" fmla="*/ 9 w 38"/>
                <a:gd name="T21" fmla="*/ 12 h 50"/>
                <a:gd name="T22" fmla="*/ 4 w 38"/>
                <a:gd name="T23" fmla="*/ 15 h 50"/>
                <a:gd name="T24" fmla="*/ 6 w 38"/>
                <a:gd name="T25" fmla="*/ 28 h 50"/>
                <a:gd name="T26" fmla="*/ 9 w 38"/>
                <a:gd name="T27" fmla="*/ 43 h 50"/>
                <a:gd name="T28" fmla="*/ 15 w 38"/>
                <a:gd name="T29" fmla="*/ 42 h 50"/>
                <a:gd name="T30" fmla="*/ 22 w 38"/>
                <a:gd name="T31" fmla="*/ 38 h 50"/>
                <a:gd name="T32" fmla="*/ 27 w 38"/>
                <a:gd name="T33" fmla="*/ 34 h 50"/>
                <a:gd name="T34" fmla="*/ 31 w 38"/>
                <a:gd name="T35" fmla="*/ 46 h 50"/>
                <a:gd name="T36" fmla="*/ 33 w 38"/>
                <a:gd name="T37" fmla="*/ 50 h 50"/>
                <a:gd name="T38" fmla="*/ 36 w 38"/>
                <a:gd name="T39" fmla="*/ 47 h 50"/>
                <a:gd name="T40" fmla="*/ 38 w 38"/>
                <a:gd name="T41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50">
                  <a:moveTo>
                    <a:pt x="38" y="42"/>
                  </a:moveTo>
                  <a:cubicBezTo>
                    <a:pt x="37" y="34"/>
                    <a:pt x="36" y="26"/>
                    <a:pt x="35" y="26"/>
                  </a:cubicBezTo>
                  <a:cubicBezTo>
                    <a:pt x="33" y="26"/>
                    <a:pt x="31" y="33"/>
                    <a:pt x="29" y="32"/>
                  </a:cubicBezTo>
                  <a:cubicBezTo>
                    <a:pt x="26" y="32"/>
                    <a:pt x="26" y="23"/>
                    <a:pt x="29" y="23"/>
                  </a:cubicBezTo>
                  <a:cubicBezTo>
                    <a:pt x="32" y="23"/>
                    <a:pt x="36" y="17"/>
                    <a:pt x="36" y="15"/>
                  </a:cubicBezTo>
                  <a:cubicBezTo>
                    <a:pt x="36" y="13"/>
                    <a:pt x="33" y="13"/>
                    <a:pt x="30" y="13"/>
                  </a:cubicBezTo>
                  <a:cubicBezTo>
                    <a:pt x="27" y="13"/>
                    <a:pt x="20" y="13"/>
                    <a:pt x="20" y="13"/>
                  </a:cubicBezTo>
                  <a:cubicBezTo>
                    <a:pt x="20" y="13"/>
                    <a:pt x="16" y="12"/>
                    <a:pt x="16" y="9"/>
                  </a:cubicBezTo>
                  <a:cubicBezTo>
                    <a:pt x="16" y="7"/>
                    <a:pt x="14" y="4"/>
                    <a:pt x="10" y="4"/>
                  </a:cubicBezTo>
                  <a:cubicBezTo>
                    <a:pt x="6" y="4"/>
                    <a:pt x="6" y="0"/>
                    <a:pt x="3" y="4"/>
                  </a:cubicBezTo>
                  <a:cubicBezTo>
                    <a:pt x="0" y="9"/>
                    <a:pt x="10" y="9"/>
                    <a:pt x="9" y="12"/>
                  </a:cubicBezTo>
                  <a:cubicBezTo>
                    <a:pt x="8" y="15"/>
                    <a:pt x="5" y="13"/>
                    <a:pt x="4" y="15"/>
                  </a:cubicBezTo>
                  <a:cubicBezTo>
                    <a:pt x="4" y="18"/>
                    <a:pt x="5" y="24"/>
                    <a:pt x="6" y="28"/>
                  </a:cubicBezTo>
                  <a:cubicBezTo>
                    <a:pt x="8" y="30"/>
                    <a:pt x="9" y="37"/>
                    <a:pt x="9" y="43"/>
                  </a:cubicBezTo>
                  <a:cubicBezTo>
                    <a:pt x="12" y="43"/>
                    <a:pt x="13" y="42"/>
                    <a:pt x="15" y="42"/>
                  </a:cubicBezTo>
                  <a:cubicBezTo>
                    <a:pt x="18" y="42"/>
                    <a:pt x="21" y="41"/>
                    <a:pt x="22" y="38"/>
                  </a:cubicBezTo>
                  <a:cubicBezTo>
                    <a:pt x="22" y="35"/>
                    <a:pt x="25" y="33"/>
                    <a:pt x="27" y="34"/>
                  </a:cubicBezTo>
                  <a:cubicBezTo>
                    <a:pt x="29" y="35"/>
                    <a:pt x="31" y="42"/>
                    <a:pt x="31" y="46"/>
                  </a:cubicBezTo>
                  <a:cubicBezTo>
                    <a:pt x="31" y="47"/>
                    <a:pt x="32" y="48"/>
                    <a:pt x="33" y="50"/>
                  </a:cubicBezTo>
                  <a:cubicBezTo>
                    <a:pt x="34" y="49"/>
                    <a:pt x="36" y="47"/>
                    <a:pt x="36" y="47"/>
                  </a:cubicBezTo>
                  <a:cubicBezTo>
                    <a:pt x="36" y="47"/>
                    <a:pt x="37" y="44"/>
                    <a:pt x="38" y="4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0"/>
            <p:cNvSpPr>
              <a:spLocks/>
            </p:cNvSpPr>
            <p:nvPr/>
          </p:nvSpPr>
          <p:spPr bwMode="auto">
            <a:xfrm>
              <a:off x="4803" y="2176"/>
              <a:ext cx="490" cy="518"/>
            </a:xfrm>
            <a:custGeom>
              <a:avLst/>
              <a:gdLst>
                <a:gd name="T0" fmla="*/ 165 w 235"/>
                <a:gd name="T1" fmla="*/ 99 h 248"/>
                <a:gd name="T2" fmla="*/ 164 w 235"/>
                <a:gd name="T3" fmla="*/ 88 h 248"/>
                <a:gd name="T4" fmla="*/ 177 w 235"/>
                <a:gd name="T5" fmla="*/ 93 h 248"/>
                <a:gd name="T6" fmla="*/ 191 w 235"/>
                <a:gd name="T7" fmla="*/ 97 h 248"/>
                <a:gd name="T8" fmla="*/ 190 w 235"/>
                <a:gd name="T9" fmla="*/ 107 h 248"/>
                <a:gd name="T10" fmla="*/ 196 w 235"/>
                <a:gd name="T11" fmla="*/ 110 h 248"/>
                <a:gd name="T12" fmla="*/ 200 w 235"/>
                <a:gd name="T13" fmla="*/ 125 h 248"/>
                <a:gd name="T14" fmla="*/ 204 w 235"/>
                <a:gd name="T15" fmla="*/ 108 h 248"/>
                <a:gd name="T16" fmla="*/ 214 w 235"/>
                <a:gd name="T17" fmla="*/ 98 h 248"/>
                <a:gd name="T18" fmla="*/ 222 w 235"/>
                <a:gd name="T19" fmla="*/ 81 h 248"/>
                <a:gd name="T20" fmla="*/ 233 w 235"/>
                <a:gd name="T21" fmla="*/ 78 h 248"/>
                <a:gd name="T22" fmla="*/ 234 w 235"/>
                <a:gd name="T23" fmla="*/ 68 h 248"/>
                <a:gd name="T24" fmla="*/ 226 w 235"/>
                <a:gd name="T25" fmla="*/ 60 h 248"/>
                <a:gd name="T26" fmla="*/ 211 w 235"/>
                <a:gd name="T27" fmla="*/ 61 h 248"/>
                <a:gd name="T28" fmla="*/ 201 w 235"/>
                <a:gd name="T29" fmla="*/ 69 h 248"/>
                <a:gd name="T30" fmla="*/ 192 w 235"/>
                <a:gd name="T31" fmla="*/ 74 h 248"/>
                <a:gd name="T32" fmla="*/ 185 w 235"/>
                <a:gd name="T33" fmla="*/ 83 h 248"/>
                <a:gd name="T34" fmla="*/ 171 w 235"/>
                <a:gd name="T35" fmla="*/ 81 h 248"/>
                <a:gd name="T36" fmla="*/ 166 w 235"/>
                <a:gd name="T37" fmla="*/ 71 h 248"/>
                <a:gd name="T38" fmla="*/ 162 w 235"/>
                <a:gd name="T39" fmla="*/ 83 h 248"/>
                <a:gd name="T40" fmla="*/ 137 w 235"/>
                <a:gd name="T41" fmla="*/ 80 h 248"/>
                <a:gd name="T42" fmla="*/ 124 w 235"/>
                <a:gd name="T43" fmla="*/ 77 h 248"/>
                <a:gd name="T44" fmla="*/ 111 w 235"/>
                <a:gd name="T45" fmla="*/ 70 h 248"/>
                <a:gd name="T46" fmla="*/ 100 w 235"/>
                <a:gd name="T47" fmla="*/ 63 h 248"/>
                <a:gd name="T48" fmla="*/ 105 w 235"/>
                <a:gd name="T49" fmla="*/ 51 h 248"/>
                <a:gd name="T50" fmla="*/ 97 w 235"/>
                <a:gd name="T51" fmla="*/ 43 h 248"/>
                <a:gd name="T52" fmla="*/ 87 w 235"/>
                <a:gd name="T53" fmla="*/ 32 h 248"/>
                <a:gd name="T54" fmla="*/ 94 w 235"/>
                <a:gd name="T55" fmla="*/ 25 h 248"/>
                <a:gd name="T56" fmla="*/ 89 w 235"/>
                <a:gd name="T57" fmla="*/ 10 h 248"/>
                <a:gd name="T58" fmla="*/ 80 w 235"/>
                <a:gd name="T59" fmla="*/ 0 h 248"/>
                <a:gd name="T60" fmla="*/ 74 w 235"/>
                <a:gd name="T61" fmla="*/ 6 h 248"/>
                <a:gd name="T62" fmla="*/ 53 w 235"/>
                <a:gd name="T63" fmla="*/ 7 h 248"/>
                <a:gd name="T64" fmla="*/ 50 w 235"/>
                <a:gd name="T65" fmla="*/ 20 h 248"/>
                <a:gd name="T66" fmla="*/ 59 w 235"/>
                <a:gd name="T67" fmla="*/ 32 h 248"/>
                <a:gd name="T68" fmla="*/ 53 w 235"/>
                <a:gd name="T69" fmla="*/ 44 h 248"/>
                <a:gd name="T70" fmla="*/ 44 w 235"/>
                <a:gd name="T71" fmla="*/ 53 h 248"/>
                <a:gd name="T72" fmla="*/ 33 w 235"/>
                <a:gd name="T73" fmla="*/ 66 h 248"/>
                <a:gd name="T74" fmla="*/ 23 w 235"/>
                <a:gd name="T75" fmla="*/ 73 h 248"/>
                <a:gd name="T76" fmla="*/ 10 w 235"/>
                <a:gd name="T77" fmla="*/ 80 h 248"/>
                <a:gd name="T78" fmla="*/ 19 w 235"/>
                <a:gd name="T79" fmla="*/ 95 h 248"/>
                <a:gd name="T80" fmla="*/ 16 w 235"/>
                <a:gd name="T81" fmla="*/ 104 h 248"/>
                <a:gd name="T82" fmla="*/ 0 w 235"/>
                <a:gd name="T83" fmla="*/ 110 h 248"/>
                <a:gd name="T84" fmla="*/ 8 w 235"/>
                <a:gd name="T85" fmla="*/ 118 h 248"/>
                <a:gd name="T86" fmla="*/ 5 w 235"/>
                <a:gd name="T87" fmla="*/ 122 h 248"/>
                <a:gd name="T88" fmla="*/ 32 w 235"/>
                <a:gd name="T89" fmla="*/ 128 h 248"/>
                <a:gd name="T90" fmla="*/ 37 w 235"/>
                <a:gd name="T91" fmla="*/ 132 h 248"/>
                <a:gd name="T92" fmla="*/ 38 w 235"/>
                <a:gd name="T93" fmla="*/ 154 h 248"/>
                <a:gd name="T94" fmla="*/ 50 w 235"/>
                <a:gd name="T95" fmla="*/ 192 h 248"/>
                <a:gd name="T96" fmla="*/ 66 w 235"/>
                <a:gd name="T97" fmla="*/ 231 h 248"/>
                <a:gd name="T98" fmla="*/ 82 w 235"/>
                <a:gd name="T99" fmla="*/ 241 h 248"/>
                <a:gd name="T100" fmla="*/ 93 w 235"/>
                <a:gd name="T101" fmla="*/ 228 h 248"/>
                <a:gd name="T102" fmla="*/ 98 w 235"/>
                <a:gd name="T103" fmla="*/ 211 h 248"/>
                <a:gd name="T104" fmla="*/ 100 w 235"/>
                <a:gd name="T105" fmla="*/ 187 h 248"/>
                <a:gd name="T106" fmla="*/ 111 w 235"/>
                <a:gd name="T107" fmla="*/ 174 h 248"/>
                <a:gd name="T108" fmla="*/ 138 w 235"/>
                <a:gd name="T109" fmla="*/ 150 h 248"/>
                <a:gd name="T110" fmla="*/ 153 w 235"/>
                <a:gd name="T111" fmla="*/ 132 h 248"/>
                <a:gd name="T112" fmla="*/ 170 w 235"/>
                <a:gd name="T113" fmla="*/ 12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5" h="248">
                  <a:moveTo>
                    <a:pt x="167" y="112"/>
                  </a:moveTo>
                  <a:cubicBezTo>
                    <a:pt x="166" y="108"/>
                    <a:pt x="165" y="102"/>
                    <a:pt x="165" y="99"/>
                  </a:cubicBezTo>
                  <a:cubicBezTo>
                    <a:pt x="166" y="97"/>
                    <a:pt x="169" y="99"/>
                    <a:pt x="170" y="96"/>
                  </a:cubicBezTo>
                  <a:cubicBezTo>
                    <a:pt x="171" y="93"/>
                    <a:pt x="161" y="93"/>
                    <a:pt x="164" y="88"/>
                  </a:cubicBezTo>
                  <a:cubicBezTo>
                    <a:pt x="167" y="84"/>
                    <a:pt x="167" y="88"/>
                    <a:pt x="171" y="88"/>
                  </a:cubicBezTo>
                  <a:cubicBezTo>
                    <a:pt x="175" y="88"/>
                    <a:pt x="177" y="91"/>
                    <a:pt x="177" y="93"/>
                  </a:cubicBezTo>
                  <a:cubicBezTo>
                    <a:pt x="177" y="96"/>
                    <a:pt x="181" y="97"/>
                    <a:pt x="181" y="97"/>
                  </a:cubicBezTo>
                  <a:cubicBezTo>
                    <a:pt x="181" y="97"/>
                    <a:pt x="188" y="97"/>
                    <a:pt x="191" y="97"/>
                  </a:cubicBezTo>
                  <a:cubicBezTo>
                    <a:pt x="194" y="97"/>
                    <a:pt x="197" y="97"/>
                    <a:pt x="197" y="99"/>
                  </a:cubicBezTo>
                  <a:cubicBezTo>
                    <a:pt x="197" y="101"/>
                    <a:pt x="193" y="107"/>
                    <a:pt x="190" y="107"/>
                  </a:cubicBezTo>
                  <a:cubicBezTo>
                    <a:pt x="187" y="107"/>
                    <a:pt x="187" y="116"/>
                    <a:pt x="190" y="116"/>
                  </a:cubicBezTo>
                  <a:cubicBezTo>
                    <a:pt x="192" y="117"/>
                    <a:pt x="194" y="110"/>
                    <a:pt x="196" y="110"/>
                  </a:cubicBezTo>
                  <a:cubicBezTo>
                    <a:pt x="197" y="110"/>
                    <a:pt x="198" y="118"/>
                    <a:pt x="199" y="126"/>
                  </a:cubicBezTo>
                  <a:cubicBezTo>
                    <a:pt x="199" y="125"/>
                    <a:pt x="200" y="125"/>
                    <a:pt x="200" y="125"/>
                  </a:cubicBezTo>
                  <a:cubicBezTo>
                    <a:pt x="202" y="125"/>
                    <a:pt x="201" y="118"/>
                    <a:pt x="203" y="116"/>
                  </a:cubicBezTo>
                  <a:cubicBezTo>
                    <a:pt x="204" y="114"/>
                    <a:pt x="203" y="108"/>
                    <a:pt x="204" y="108"/>
                  </a:cubicBezTo>
                  <a:cubicBezTo>
                    <a:pt x="205" y="108"/>
                    <a:pt x="211" y="110"/>
                    <a:pt x="211" y="108"/>
                  </a:cubicBezTo>
                  <a:cubicBezTo>
                    <a:pt x="211" y="107"/>
                    <a:pt x="215" y="101"/>
                    <a:pt x="214" y="98"/>
                  </a:cubicBezTo>
                  <a:cubicBezTo>
                    <a:pt x="213" y="95"/>
                    <a:pt x="216" y="91"/>
                    <a:pt x="216" y="88"/>
                  </a:cubicBezTo>
                  <a:cubicBezTo>
                    <a:pt x="216" y="84"/>
                    <a:pt x="220" y="83"/>
                    <a:pt x="222" y="81"/>
                  </a:cubicBezTo>
                  <a:cubicBezTo>
                    <a:pt x="224" y="79"/>
                    <a:pt x="228" y="76"/>
                    <a:pt x="229" y="78"/>
                  </a:cubicBezTo>
                  <a:cubicBezTo>
                    <a:pt x="230" y="80"/>
                    <a:pt x="235" y="81"/>
                    <a:pt x="233" y="78"/>
                  </a:cubicBezTo>
                  <a:cubicBezTo>
                    <a:pt x="231" y="75"/>
                    <a:pt x="231" y="73"/>
                    <a:pt x="232" y="72"/>
                  </a:cubicBezTo>
                  <a:cubicBezTo>
                    <a:pt x="233" y="72"/>
                    <a:pt x="234" y="68"/>
                    <a:pt x="234" y="68"/>
                  </a:cubicBezTo>
                  <a:cubicBezTo>
                    <a:pt x="234" y="68"/>
                    <a:pt x="230" y="68"/>
                    <a:pt x="229" y="66"/>
                  </a:cubicBezTo>
                  <a:cubicBezTo>
                    <a:pt x="228" y="64"/>
                    <a:pt x="226" y="62"/>
                    <a:pt x="226" y="60"/>
                  </a:cubicBezTo>
                  <a:cubicBezTo>
                    <a:pt x="226" y="58"/>
                    <a:pt x="223" y="59"/>
                    <a:pt x="221" y="61"/>
                  </a:cubicBezTo>
                  <a:cubicBezTo>
                    <a:pt x="219" y="62"/>
                    <a:pt x="216" y="59"/>
                    <a:pt x="211" y="61"/>
                  </a:cubicBezTo>
                  <a:cubicBezTo>
                    <a:pt x="207" y="63"/>
                    <a:pt x="206" y="66"/>
                    <a:pt x="204" y="66"/>
                  </a:cubicBezTo>
                  <a:cubicBezTo>
                    <a:pt x="202" y="65"/>
                    <a:pt x="202" y="67"/>
                    <a:pt x="201" y="69"/>
                  </a:cubicBezTo>
                  <a:cubicBezTo>
                    <a:pt x="199" y="71"/>
                    <a:pt x="198" y="73"/>
                    <a:pt x="197" y="73"/>
                  </a:cubicBezTo>
                  <a:cubicBezTo>
                    <a:pt x="196" y="73"/>
                    <a:pt x="192" y="74"/>
                    <a:pt x="192" y="74"/>
                  </a:cubicBezTo>
                  <a:cubicBezTo>
                    <a:pt x="192" y="74"/>
                    <a:pt x="195" y="79"/>
                    <a:pt x="193" y="82"/>
                  </a:cubicBezTo>
                  <a:cubicBezTo>
                    <a:pt x="192" y="84"/>
                    <a:pt x="189" y="82"/>
                    <a:pt x="185" y="83"/>
                  </a:cubicBezTo>
                  <a:cubicBezTo>
                    <a:pt x="181" y="84"/>
                    <a:pt x="180" y="81"/>
                    <a:pt x="177" y="82"/>
                  </a:cubicBezTo>
                  <a:cubicBezTo>
                    <a:pt x="174" y="83"/>
                    <a:pt x="173" y="80"/>
                    <a:pt x="171" y="81"/>
                  </a:cubicBezTo>
                  <a:cubicBezTo>
                    <a:pt x="170" y="81"/>
                    <a:pt x="168" y="78"/>
                    <a:pt x="169" y="75"/>
                  </a:cubicBezTo>
                  <a:cubicBezTo>
                    <a:pt x="169" y="72"/>
                    <a:pt x="167" y="69"/>
                    <a:pt x="166" y="71"/>
                  </a:cubicBezTo>
                  <a:cubicBezTo>
                    <a:pt x="165" y="73"/>
                    <a:pt x="163" y="72"/>
                    <a:pt x="163" y="75"/>
                  </a:cubicBezTo>
                  <a:cubicBezTo>
                    <a:pt x="163" y="78"/>
                    <a:pt x="164" y="81"/>
                    <a:pt x="162" y="83"/>
                  </a:cubicBezTo>
                  <a:cubicBezTo>
                    <a:pt x="160" y="85"/>
                    <a:pt x="150" y="86"/>
                    <a:pt x="148" y="85"/>
                  </a:cubicBezTo>
                  <a:cubicBezTo>
                    <a:pt x="146" y="83"/>
                    <a:pt x="137" y="82"/>
                    <a:pt x="137" y="80"/>
                  </a:cubicBezTo>
                  <a:cubicBezTo>
                    <a:pt x="136" y="79"/>
                    <a:pt x="134" y="76"/>
                    <a:pt x="132" y="76"/>
                  </a:cubicBezTo>
                  <a:cubicBezTo>
                    <a:pt x="130" y="76"/>
                    <a:pt x="125" y="78"/>
                    <a:pt x="124" y="77"/>
                  </a:cubicBezTo>
                  <a:cubicBezTo>
                    <a:pt x="123" y="76"/>
                    <a:pt x="119" y="73"/>
                    <a:pt x="117" y="73"/>
                  </a:cubicBezTo>
                  <a:cubicBezTo>
                    <a:pt x="115" y="73"/>
                    <a:pt x="111" y="71"/>
                    <a:pt x="111" y="70"/>
                  </a:cubicBezTo>
                  <a:cubicBezTo>
                    <a:pt x="111" y="68"/>
                    <a:pt x="105" y="68"/>
                    <a:pt x="104" y="66"/>
                  </a:cubicBezTo>
                  <a:cubicBezTo>
                    <a:pt x="103" y="65"/>
                    <a:pt x="100" y="65"/>
                    <a:pt x="100" y="63"/>
                  </a:cubicBezTo>
                  <a:cubicBezTo>
                    <a:pt x="100" y="61"/>
                    <a:pt x="101" y="59"/>
                    <a:pt x="101" y="57"/>
                  </a:cubicBezTo>
                  <a:cubicBezTo>
                    <a:pt x="101" y="55"/>
                    <a:pt x="105" y="53"/>
                    <a:pt x="105" y="51"/>
                  </a:cubicBezTo>
                  <a:cubicBezTo>
                    <a:pt x="105" y="50"/>
                    <a:pt x="102" y="48"/>
                    <a:pt x="102" y="48"/>
                  </a:cubicBezTo>
                  <a:cubicBezTo>
                    <a:pt x="102" y="48"/>
                    <a:pt x="99" y="43"/>
                    <a:pt x="97" y="43"/>
                  </a:cubicBezTo>
                  <a:cubicBezTo>
                    <a:pt x="94" y="43"/>
                    <a:pt x="92" y="39"/>
                    <a:pt x="90" y="38"/>
                  </a:cubicBezTo>
                  <a:cubicBezTo>
                    <a:pt x="87" y="38"/>
                    <a:pt x="88" y="33"/>
                    <a:pt x="87" y="32"/>
                  </a:cubicBezTo>
                  <a:cubicBezTo>
                    <a:pt x="85" y="30"/>
                    <a:pt x="86" y="26"/>
                    <a:pt x="89" y="28"/>
                  </a:cubicBezTo>
                  <a:cubicBezTo>
                    <a:pt x="91" y="30"/>
                    <a:pt x="95" y="28"/>
                    <a:pt x="94" y="25"/>
                  </a:cubicBezTo>
                  <a:cubicBezTo>
                    <a:pt x="92" y="22"/>
                    <a:pt x="89" y="19"/>
                    <a:pt x="89" y="18"/>
                  </a:cubicBezTo>
                  <a:cubicBezTo>
                    <a:pt x="89" y="16"/>
                    <a:pt x="91" y="11"/>
                    <a:pt x="89" y="10"/>
                  </a:cubicBezTo>
                  <a:cubicBezTo>
                    <a:pt x="86" y="8"/>
                    <a:pt x="84" y="6"/>
                    <a:pt x="84" y="4"/>
                  </a:cubicBezTo>
                  <a:cubicBezTo>
                    <a:pt x="83" y="2"/>
                    <a:pt x="80" y="0"/>
                    <a:pt x="8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5" y="6"/>
                    <a:pt x="74" y="6"/>
                  </a:cubicBezTo>
                  <a:cubicBezTo>
                    <a:pt x="72" y="7"/>
                    <a:pt x="68" y="8"/>
                    <a:pt x="65" y="10"/>
                  </a:cubicBezTo>
                  <a:cubicBezTo>
                    <a:pt x="63" y="11"/>
                    <a:pt x="56" y="7"/>
                    <a:pt x="53" y="7"/>
                  </a:cubicBezTo>
                  <a:cubicBezTo>
                    <a:pt x="49" y="7"/>
                    <a:pt x="47" y="11"/>
                    <a:pt x="48" y="12"/>
                  </a:cubicBezTo>
                  <a:cubicBezTo>
                    <a:pt x="50" y="13"/>
                    <a:pt x="50" y="20"/>
                    <a:pt x="50" y="20"/>
                  </a:cubicBezTo>
                  <a:cubicBezTo>
                    <a:pt x="50" y="20"/>
                    <a:pt x="52" y="29"/>
                    <a:pt x="55" y="28"/>
                  </a:cubicBezTo>
                  <a:cubicBezTo>
                    <a:pt x="58" y="27"/>
                    <a:pt x="61" y="31"/>
                    <a:pt x="59" y="32"/>
                  </a:cubicBezTo>
                  <a:cubicBezTo>
                    <a:pt x="56" y="32"/>
                    <a:pt x="55" y="35"/>
                    <a:pt x="54" y="38"/>
                  </a:cubicBezTo>
                  <a:cubicBezTo>
                    <a:pt x="54" y="41"/>
                    <a:pt x="55" y="44"/>
                    <a:pt x="53" y="44"/>
                  </a:cubicBezTo>
                  <a:cubicBezTo>
                    <a:pt x="51" y="45"/>
                    <a:pt x="49" y="45"/>
                    <a:pt x="49" y="49"/>
                  </a:cubicBezTo>
                  <a:cubicBezTo>
                    <a:pt x="49" y="53"/>
                    <a:pt x="44" y="52"/>
                    <a:pt x="44" y="53"/>
                  </a:cubicBezTo>
                  <a:cubicBezTo>
                    <a:pt x="43" y="54"/>
                    <a:pt x="41" y="61"/>
                    <a:pt x="40" y="62"/>
                  </a:cubicBezTo>
                  <a:cubicBezTo>
                    <a:pt x="39" y="63"/>
                    <a:pt x="34" y="63"/>
                    <a:pt x="33" y="66"/>
                  </a:cubicBezTo>
                  <a:cubicBezTo>
                    <a:pt x="33" y="69"/>
                    <a:pt x="30" y="73"/>
                    <a:pt x="29" y="73"/>
                  </a:cubicBezTo>
                  <a:cubicBezTo>
                    <a:pt x="27" y="72"/>
                    <a:pt x="24" y="71"/>
                    <a:pt x="23" y="73"/>
                  </a:cubicBezTo>
                  <a:cubicBezTo>
                    <a:pt x="22" y="75"/>
                    <a:pt x="18" y="71"/>
                    <a:pt x="17" y="72"/>
                  </a:cubicBezTo>
                  <a:cubicBezTo>
                    <a:pt x="16" y="73"/>
                    <a:pt x="10" y="78"/>
                    <a:pt x="10" y="80"/>
                  </a:cubicBezTo>
                  <a:cubicBezTo>
                    <a:pt x="10" y="83"/>
                    <a:pt x="16" y="83"/>
                    <a:pt x="16" y="86"/>
                  </a:cubicBezTo>
                  <a:cubicBezTo>
                    <a:pt x="15" y="90"/>
                    <a:pt x="18" y="93"/>
                    <a:pt x="19" y="95"/>
                  </a:cubicBezTo>
                  <a:cubicBezTo>
                    <a:pt x="21" y="97"/>
                    <a:pt x="24" y="101"/>
                    <a:pt x="22" y="103"/>
                  </a:cubicBezTo>
                  <a:cubicBezTo>
                    <a:pt x="21" y="105"/>
                    <a:pt x="19" y="105"/>
                    <a:pt x="16" y="104"/>
                  </a:cubicBezTo>
                  <a:cubicBezTo>
                    <a:pt x="13" y="104"/>
                    <a:pt x="13" y="106"/>
                    <a:pt x="8" y="105"/>
                  </a:cubicBezTo>
                  <a:cubicBezTo>
                    <a:pt x="3" y="104"/>
                    <a:pt x="2" y="108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" y="112"/>
                    <a:pt x="4" y="116"/>
                    <a:pt x="8" y="118"/>
                  </a:cubicBezTo>
                  <a:cubicBezTo>
                    <a:pt x="13" y="119"/>
                    <a:pt x="17" y="114"/>
                    <a:pt x="17" y="118"/>
                  </a:cubicBezTo>
                  <a:cubicBezTo>
                    <a:pt x="17" y="122"/>
                    <a:pt x="5" y="121"/>
                    <a:pt x="5" y="122"/>
                  </a:cubicBezTo>
                  <a:cubicBezTo>
                    <a:pt x="5" y="123"/>
                    <a:pt x="17" y="138"/>
                    <a:pt x="23" y="137"/>
                  </a:cubicBezTo>
                  <a:cubicBezTo>
                    <a:pt x="29" y="136"/>
                    <a:pt x="34" y="129"/>
                    <a:pt x="32" y="128"/>
                  </a:cubicBezTo>
                  <a:cubicBezTo>
                    <a:pt x="30" y="127"/>
                    <a:pt x="33" y="123"/>
                    <a:pt x="35" y="124"/>
                  </a:cubicBezTo>
                  <a:cubicBezTo>
                    <a:pt x="36" y="124"/>
                    <a:pt x="35" y="131"/>
                    <a:pt x="37" y="132"/>
                  </a:cubicBezTo>
                  <a:cubicBezTo>
                    <a:pt x="39" y="134"/>
                    <a:pt x="38" y="137"/>
                    <a:pt x="37" y="140"/>
                  </a:cubicBezTo>
                  <a:cubicBezTo>
                    <a:pt x="35" y="143"/>
                    <a:pt x="38" y="150"/>
                    <a:pt x="38" y="154"/>
                  </a:cubicBezTo>
                  <a:cubicBezTo>
                    <a:pt x="39" y="158"/>
                    <a:pt x="41" y="164"/>
                    <a:pt x="42" y="169"/>
                  </a:cubicBezTo>
                  <a:cubicBezTo>
                    <a:pt x="43" y="175"/>
                    <a:pt x="47" y="186"/>
                    <a:pt x="50" y="192"/>
                  </a:cubicBezTo>
                  <a:cubicBezTo>
                    <a:pt x="53" y="198"/>
                    <a:pt x="56" y="211"/>
                    <a:pt x="58" y="214"/>
                  </a:cubicBezTo>
                  <a:cubicBezTo>
                    <a:pt x="60" y="217"/>
                    <a:pt x="66" y="226"/>
                    <a:pt x="66" y="231"/>
                  </a:cubicBezTo>
                  <a:cubicBezTo>
                    <a:pt x="66" y="237"/>
                    <a:pt x="72" y="245"/>
                    <a:pt x="74" y="246"/>
                  </a:cubicBezTo>
                  <a:cubicBezTo>
                    <a:pt x="77" y="248"/>
                    <a:pt x="81" y="245"/>
                    <a:pt x="82" y="241"/>
                  </a:cubicBezTo>
                  <a:cubicBezTo>
                    <a:pt x="83" y="238"/>
                    <a:pt x="90" y="236"/>
                    <a:pt x="90" y="233"/>
                  </a:cubicBezTo>
                  <a:cubicBezTo>
                    <a:pt x="90" y="230"/>
                    <a:pt x="91" y="228"/>
                    <a:pt x="93" y="228"/>
                  </a:cubicBezTo>
                  <a:cubicBezTo>
                    <a:pt x="96" y="227"/>
                    <a:pt x="96" y="225"/>
                    <a:pt x="96" y="222"/>
                  </a:cubicBezTo>
                  <a:cubicBezTo>
                    <a:pt x="96" y="218"/>
                    <a:pt x="96" y="214"/>
                    <a:pt x="98" y="211"/>
                  </a:cubicBezTo>
                  <a:cubicBezTo>
                    <a:pt x="100" y="208"/>
                    <a:pt x="101" y="200"/>
                    <a:pt x="99" y="197"/>
                  </a:cubicBezTo>
                  <a:cubicBezTo>
                    <a:pt x="98" y="194"/>
                    <a:pt x="99" y="190"/>
                    <a:pt x="100" y="187"/>
                  </a:cubicBezTo>
                  <a:cubicBezTo>
                    <a:pt x="101" y="183"/>
                    <a:pt x="101" y="180"/>
                    <a:pt x="103" y="180"/>
                  </a:cubicBezTo>
                  <a:cubicBezTo>
                    <a:pt x="105" y="179"/>
                    <a:pt x="109" y="177"/>
                    <a:pt x="111" y="174"/>
                  </a:cubicBezTo>
                  <a:cubicBezTo>
                    <a:pt x="114" y="170"/>
                    <a:pt x="121" y="166"/>
                    <a:pt x="124" y="164"/>
                  </a:cubicBezTo>
                  <a:cubicBezTo>
                    <a:pt x="127" y="161"/>
                    <a:pt x="135" y="154"/>
                    <a:pt x="138" y="150"/>
                  </a:cubicBezTo>
                  <a:cubicBezTo>
                    <a:pt x="140" y="146"/>
                    <a:pt x="147" y="144"/>
                    <a:pt x="151" y="141"/>
                  </a:cubicBezTo>
                  <a:cubicBezTo>
                    <a:pt x="154" y="138"/>
                    <a:pt x="153" y="136"/>
                    <a:pt x="153" y="132"/>
                  </a:cubicBezTo>
                  <a:cubicBezTo>
                    <a:pt x="154" y="129"/>
                    <a:pt x="164" y="127"/>
                    <a:pt x="168" y="127"/>
                  </a:cubicBezTo>
                  <a:cubicBezTo>
                    <a:pt x="169" y="127"/>
                    <a:pt x="170" y="127"/>
                    <a:pt x="170" y="127"/>
                  </a:cubicBezTo>
                  <a:cubicBezTo>
                    <a:pt x="170" y="121"/>
                    <a:pt x="169" y="114"/>
                    <a:pt x="167" y="11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"/>
            <p:cNvSpPr>
              <a:spLocks/>
            </p:cNvSpPr>
            <p:nvPr/>
          </p:nvSpPr>
          <p:spPr bwMode="auto">
            <a:xfrm>
              <a:off x="5141" y="1815"/>
              <a:ext cx="553" cy="238"/>
            </a:xfrm>
            <a:custGeom>
              <a:avLst/>
              <a:gdLst>
                <a:gd name="T0" fmla="*/ 245 w 265"/>
                <a:gd name="T1" fmla="*/ 49 h 114"/>
                <a:gd name="T2" fmla="*/ 228 w 265"/>
                <a:gd name="T3" fmla="*/ 48 h 114"/>
                <a:gd name="T4" fmla="*/ 230 w 265"/>
                <a:gd name="T5" fmla="*/ 39 h 114"/>
                <a:gd name="T6" fmla="*/ 231 w 265"/>
                <a:gd name="T7" fmla="*/ 25 h 114"/>
                <a:gd name="T8" fmla="*/ 213 w 265"/>
                <a:gd name="T9" fmla="*/ 23 h 114"/>
                <a:gd name="T10" fmla="*/ 200 w 265"/>
                <a:gd name="T11" fmla="*/ 30 h 114"/>
                <a:gd name="T12" fmla="*/ 177 w 265"/>
                <a:gd name="T13" fmla="*/ 33 h 114"/>
                <a:gd name="T14" fmla="*/ 162 w 265"/>
                <a:gd name="T15" fmla="*/ 26 h 114"/>
                <a:gd name="T16" fmla="*/ 149 w 265"/>
                <a:gd name="T17" fmla="*/ 21 h 114"/>
                <a:gd name="T18" fmla="*/ 133 w 265"/>
                <a:gd name="T19" fmla="*/ 20 h 114"/>
                <a:gd name="T20" fmla="*/ 120 w 265"/>
                <a:gd name="T21" fmla="*/ 21 h 114"/>
                <a:gd name="T22" fmla="*/ 114 w 265"/>
                <a:gd name="T23" fmla="*/ 10 h 114"/>
                <a:gd name="T24" fmla="*/ 99 w 265"/>
                <a:gd name="T25" fmla="*/ 5 h 114"/>
                <a:gd name="T26" fmla="*/ 88 w 265"/>
                <a:gd name="T27" fmla="*/ 1 h 114"/>
                <a:gd name="T28" fmla="*/ 80 w 265"/>
                <a:gd name="T29" fmla="*/ 7 h 114"/>
                <a:gd name="T30" fmla="*/ 80 w 265"/>
                <a:gd name="T31" fmla="*/ 18 h 114"/>
                <a:gd name="T32" fmla="*/ 73 w 265"/>
                <a:gd name="T33" fmla="*/ 26 h 114"/>
                <a:gd name="T34" fmla="*/ 60 w 265"/>
                <a:gd name="T35" fmla="*/ 25 h 114"/>
                <a:gd name="T36" fmla="*/ 50 w 265"/>
                <a:gd name="T37" fmla="*/ 18 h 114"/>
                <a:gd name="T38" fmla="*/ 33 w 265"/>
                <a:gd name="T39" fmla="*/ 17 h 114"/>
                <a:gd name="T40" fmla="*/ 21 w 265"/>
                <a:gd name="T41" fmla="*/ 23 h 114"/>
                <a:gd name="T42" fmla="*/ 7 w 265"/>
                <a:gd name="T43" fmla="*/ 30 h 114"/>
                <a:gd name="T44" fmla="*/ 0 w 265"/>
                <a:gd name="T45" fmla="*/ 33 h 114"/>
                <a:gd name="T46" fmla="*/ 6 w 265"/>
                <a:gd name="T47" fmla="*/ 42 h 114"/>
                <a:gd name="T48" fmla="*/ 21 w 265"/>
                <a:gd name="T49" fmla="*/ 52 h 114"/>
                <a:gd name="T50" fmla="*/ 25 w 265"/>
                <a:gd name="T51" fmla="*/ 66 h 114"/>
                <a:gd name="T52" fmla="*/ 42 w 265"/>
                <a:gd name="T53" fmla="*/ 78 h 114"/>
                <a:gd name="T54" fmla="*/ 54 w 265"/>
                <a:gd name="T55" fmla="*/ 86 h 114"/>
                <a:gd name="T56" fmla="*/ 65 w 265"/>
                <a:gd name="T57" fmla="*/ 101 h 114"/>
                <a:gd name="T58" fmla="*/ 96 w 265"/>
                <a:gd name="T59" fmla="*/ 103 h 114"/>
                <a:gd name="T60" fmla="*/ 120 w 265"/>
                <a:gd name="T61" fmla="*/ 108 h 114"/>
                <a:gd name="T62" fmla="*/ 136 w 265"/>
                <a:gd name="T63" fmla="*/ 114 h 114"/>
                <a:gd name="T64" fmla="*/ 169 w 265"/>
                <a:gd name="T65" fmla="*/ 106 h 114"/>
                <a:gd name="T66" fmla="*/ 195 w 265"/>
                <a:gd name="T67" fmla="*/ 91 h 114"/>
                <a:gd name="T68" fmla="*/ 201 w 265"/>
                <a:gd name="T69" fmla="*/ 79 h 114"/>
                <a:gd name="T70" fmla="*/ 227 w 265"/>
                <a:gd name="T71" fmla="*/ 74 h 114"/>
                <a:gd name="T72" fmla="*/ 245 w 265"/>
                <a:gd name="T73" fmla="*/ 63 h 114"/>
                <a:gd name="T74" fmla="*/ 264 w 265"/>
                <a:gd name="T75" fmla="*/ 5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114">
                  <a:moveTo>
                    <a:pt x="253" y="48"/>
                  </a:moveTo>
                  <a:cubicBezTo>
                    <a:pt x="251" y="45"/>
                    <a:pt x="246" y="46"/>
                    <a:pt x="245" y="49"/>
                  </a:cubicBezTo>
                  <a:cubicBezTo>
                    <a:pt x="244" y="52"/>
                    <a:pt x="242" y="48"/>
                    <a:pt x="237" y="48"/>
                  </a:cubicBezTo>
                  <a:cubicBezTo>
                    <a:pt x="232" y="48"/>
                    <a:pt x="232" y="51"/>
                    <a:pt x="228" y="48"/>
                  </a:cubicBezTo>
                  <a:cubicBezTo>
                    <a:pt x="225" y="44"/>
                    <a:pt x="230" y="43"/>
                    <a:pt x="230" y="43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35" y="25"/>
                    <a:pt x="232" y="24"/>
                    <a:pt x="231" y="25"/>
                  </a:cubicBezTo>
                  <a:cubicBezTo>
                    <a:pt x="229" y="26"/>
                    <a:pt x="224" y="25"/>
                    <a:pt x="223" y="23"/>
                  </a:cubicBezTo>
                  <a:cubicBezTo>
                    <a:pt x="223" y="22"/>
                    <a:pt x="215" y="21"/>
                    <a:pt x="213" y="23"/>
                  </a:cubicBezTo>
                  <a:cubicBezTo>
                    <a:pt x="211" y="24"/>
                    <a:pt x="207" y="26"/>
                    <a:pt x="206" y="27"/>
                  </a:cubicBezTo>
                  <a:cubicBezTo>
                    <a:pt x="206" y="29"/>
                    <a:pt x="201" y="29"/>
                    <a:pt x="200" y="30"/>
                  </a:cubicBezTo>
                  <a:cubicBezTo>
                    <a:pt x="198" y="31"/>
                    <a:pt x="189" y="32"/>
                    <a:pt x="189" y="33"/>
                  </a:cubicBezTo>
                  <a:cubicBezTo>
                    <a:pt x="188" y="34"/>
                    <a:pt x="179" y="34"/>
                    <a:pt x="177" y="33"/>
                  </a:cubicBezTo>
                  <a:cubicBezTo>
                    <a:pt x="176" y="31"/>
                    <a:pt x="168" y="33"/>
                    <a:pt x="167" y="31"/>
                  </a:cubicBezTo>
                  <a:cubicBezTo>
                    <a:pt x="166" y="29"/>
                    <a:pt x="162" y="28"/>
                    <a:pt x="162" y="26"/>
                  </a:cubicBezTo>
                  <a:cubicBezTo>
                    <a:pt x="162" y="24"/>
                    <a:pt x="156" y="24"/>
                    <a:pt x="155" y="23"/>
                  </a:cubicBezTo>
                  <a:cubicBezTo>
                    <a:pt x="155" y="21"/>
                    <a:pt x="150" y="20"/>
                    <a:pt x="149" y="21"/>
                  </a:cubicBezTo>
                  <a:cubicBezTo>
                    <a:pt x="148" y="21"/>
                    <a:pt x="143" y="19"/>
                    <a:pt x="141" y="19"/>
                  </a:cubicBezTo>
                  <a:cubicBezTo>
                    <a:pt x="140" y="19"/>
                    <a:pt x="135" y="20"/>
                    <a:pt x="133" y="20"/>
                  </a:cubicBezTo>
                  <a:cubicBezTo>
                    <a:pt x="132" y="20"/>
                    <a:pt x="129" y="23"/>
                    <a:pt x="127" y="23"/>
                  </a:cubicBezTo>
                  <a:cubicBezTo>
                    <a:pt x="126" y="23"/>
                    <a:pt x="121" y="20"/>
                    <a:pt x="120" y="21"/>
                  </a:cubicBezTo>
                  <a:cubicBezTo>
                    <a:pt x="119" y="22"/>
                    <a:pt x="116" y="18"/>
                    <a:pt x="115" y="17"/>
                  </a:cubicBezTo>
                  <a:cubicBezTo>
                    <a:pt x="113" y="15"/>
                    <a:pt x="115" y="11"/>
                    <a:pt x="114" y="10"/>
                  </a:cubicBezTo>
                  <a:cubicBezTo>
                    <a:pt x="113" y="8"/>
                    <a:pt x="107" y="8"/>
                    <a:pt x="105" y="7"/>
                  </a:cubicBezTo>
                  <a:cubicBezTo>
                    <a:pt x="104" y="6"/>
                    <a:pt x="101" y="5"/>
                    <a:pt x="99" y="5"/>
                  </a:cubicBezTo>
                  <a:cubicBezTo>
                    <a:pt x="98" y="5"/>
                    <a:pt x="95" y="4"/>
                    <a:pt x="94" y="3"/>
                  </a:cubicBezTo>
                  <a:cubicBezTo>
                    <a:pt x="93" y="3"/>
                    <a:pt x="90" y="1"/>
                    <a:pt x="88" y="1"/>
                  </a:cubicBezTo>
                  <a:cubicBezTo>
                    <a:pt x="86" y="0"/>
                    <a:pt x="86" y="3"/>
                    <a:pt x="85" y="4"/>
                  </a:cubicBezTo>
                  <a:cubicBezTo>
                    <a:pt x="84" y="5"/>
                    <a:pt x="81" y="5"/>
                    <a:pt x="80" y="7"/>
                  </a:cubicBezTo>
                  <a:cubicBezTo>
                    <a:pt x="80" y="8"/>
                    <a:pt x="76" y="9"/>
                    <a:pt x="77" y="11"/>
                  </a:cubicBezTo>
                  <a:cubicBezTo>
                    <a:pt x="77" y="13"/>
                    <a:pt x="79" y="17"/>
                    <a:pt x="80" y="18"/>
                  </a:cubicBezTo>
                  <a:cubicBezTo>
                    <a:pt x="81" y="19"/>
                    <a:pt x="80" y="22"/>
                    <a:pt x="80" y="23"/>
                  </a:cubicBezTo>
                  <a:cubicBezTo>
                    <a:pt x="79" y="24"/>
                    <a:pt x="74" y="25"/>
                    <a:pt x="73" y="26"/>
                  </a:cubicBezTo>
                  <a:cubicBezTo>
                    <a:pt x="72" y="28"/>
                    <a:pt x="69" y="26"/>
                    <a:pt x="67" y="25"/>
                  </a:cubicBezTo>
                  <a:cubicBezTo>
                    <a:pt x="64" y="23"/>
                    <a:pt x="61" y="24"/>
                    <a:pt x="60" y="25"/>
                  </a:cubicBezTo>
                  <a:cubicBezTo>
                    <a:pt x="59" y="26"/>
                    <a:pt x="54" y="23"/>
                    <a:pt x="53" y="22"/>
                  </a:cubicBezTo>
                  <a:cubicBezTo>
                    <a:pt x="52" y="22"/>
                    <a:pt x="51" y="17"/>
                    <a:pt x="50" y="18"/>
                  </a:cubicBezTo>
                  <a:cubicBezTo>
                    <a:pt x="49" y="18"/>
                    <a:pt x="40" y="16"/>
                    <a:pt x="39" y="16"/>
                  </a:cubicBezTo>
                  <a:cubicBezTo>
                    <a:pt x="37" y="15"/>
                    <a:pt x="33" y="15"/>
                    <a:pt x="33" y="17"/>
                  </a:cubicBezTo>
                  <a:cubicBezTo>
                    <a:pt x="32" y="18"/>
                    <a:pt x="28" y="18"/>
                    <a:pt x="27" y="19"/>
                  </a:cubicBezTo>
                  <a:cubicBezTo>
                    <a:pt x="26" y="21"/>
                    <a:pt x="23" y="21"/>
                    <a:pt x="21" y="23"/>
                  </a:cubicBezTo>
                  <a:cubicBezTo>
                    <a:pt x="20" y="24"/>
                    <a:pt x="16" y="24"/>
                    <a:pt x="15" y="27"/>
                  </a:cubicBezTo>
                  <a:cubicBezTo>
                    <a:pt x="14" y="29"/>
                    <a:pt x="9" y="30"/>
                    <a:pt x="7" y="30"/>
                  </a:cubicBezTo>
                  <a:cubicBezTo>
                    <a:pt x="6" y="30"/>
                    <a:pt x="2" y="31"/>
                    <a:pt x="1" y="32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1" y="39"/>
                    <a:pt x="4" y="39"/>
                    <a:pt x="6" y="42"/>
                  </a:cubicBezTo>
                  <a:cubicBezTo>
                    <a:pt x="9" y="44"/>
                    <a:pt x="11" y="46"/>
                    <a:pt x="14" y="46"/>
                  </a:cubicBezTo>
                  <a:cubicBezTo>
                    <a:pt x="17" y="46"/>
                    <a:pt x="21" y="49"/>
                    <a:pt x="21" y="52"/>
                  </a:cubicBezTo>
                  <a:cubicBezTo>
                    <a:pt x="21" y="54"/>
                    <a:pt x="24" y="57"/>
                    <a:pt x="25" y="58"/>
                  </a:cubicBezTo>
                  <a:cubicBezTo>
                    <a:pt x="27" y="59"/>
                    <a:pt x="25" y="63"/>
                    <a:pt x="25" y="66"/>
                  </a:cubicBezTo>
                  <a:cubicBezTo>
                    <a:pt x="25" y="69"/>
                    <a:pt x="21" y="70"/>
                    <a:pt x="23" y="73"/>
                  </a:cubicBezTo>
                  <a:cubicBezTo>
                    <a:pt x="25" y="76"/>
                    <a:pt x="38" y="78"/>
                    <a:pt x="42" y="78"/>
                  </a:cubicBezTo>
                  <a:cubicBezTo>
                    <a:pt x="46" y="78"/>
                    <a:pt x="47" y="82"/>
                    <a:pt x="48" y="82"/>
                  </a:cubicBezTo>
                  <a:cubicBezTo>
                    <a:pt x="51" y="82"/>
                    <a:pt x="51" y="85"/>
                    <a:pt x="54" y="86"/>
                  </a:cubicBezTo>
                  <a:cubicBezTo>
                    <a:pt x="56" y="86"/>
                    <a:pt x="59" y="88"/>
                    <a:pt x="60" y="93"/>
                  </a:cubicBezTo>
                  <a:cubicBezTo>
                    <a:pt x="61" y="97"/>
                    <a:pt x="65" y="99"/>
                    <a:pt x="65" y="101"/>
                  </a:cubicBezTo>
                  <a:cubicBezTo>
                    <a:pt x="66" y="103"/>
                    <a:pt x="72" y="102"/>
                    <a:pt x="76" y="102"/>
                  </a:cubicBezTo>
                  <a:cubicBezTo>
                    <a:pt x="80" y="103"/>
                    <a:pt x="93" y="102"/>
                    <a:pt x="96" y="103"/>
                  </a:cubicBezTo>
                  <a:cubicBezTo>
                    <a:pt x="99" y="103"/>
                    <a:pt x="107" y="103"/>
                    <a:pt x="111" y="106"/>
                  </a:cubicBezTo>
                  <a:cubicBezTo>
                    <a:pt x="116" y="109"/>
                    <a:pt x="118" y="107"/>
                    <a:pt x="120" y="108"/>
                  </a:cubicBezTo>
                  <a:cubicBezTo>
                    <a:pt x="123" y="110"/>
                    <a:pt x="125" y="111"/>
                    <a:pt x="129" y="110"/>
                  </a:cubicBezTo>
                  <a:cubicBezTo>
                    <a:pt x="133" y="110"/>
                    <a:pt x="133" y="113"/>
                    <a:pt x="136" y="114"/>
                  </a:cubicBezTo>
                  <a:cubicBezTo>
                    <a:pt x="138" y="114"/>
                    <a:pt x="143" y="109"/>
                    <a:pt x="150" y="106"/>
                  </a:cubicBezTo>
                  <a:cubicBezTo>
                    <a:pt x="157" y="103"/>
                    <a:pt x="166" y="105"/>
                    <a:pt x="169" y="106"/>
                  </a:cubicBezTo>
                  <a:cubicBezTo>
                    <a:pt x="173" y="106"/>
                    <a:pt x="180" y="104"/>
                    <a:pt x="184" y="99"/>
                  </a:cubicBezTo>
                  <a:cubicBezTo>
                    <a:pt x="189" y="94"/>
                    <a:pt x="194" y="95"/>
                    <a:pt x="195" y="91"/>
                  </a:cubicBezTo>
                  <a:cubicBezTo>
                    <a:pt x="195" y="87"/>
                    <a:pt x="190" y="85"/>
                    <a:pt x="193" y="81"/>
                  </a:cubicBezTo>
                  <a:cubicBezTo>
                    <a:pt x="195" y="77"/>
                    <a:pt x="199" y="78"/>
                    <a:pt x="201" y="79"/>
                  </a:cubicBezTo>
                  <a:cubicBezTo>
                    <a:pt x="203" y="80"/>
                    <a:pt x="209" y="82"/>
                    <a:pt x="214" y="78"/>
                  </a:cubicBezTo>
                  <a:cubicBezTo>
                    <a:pt x="220" y="74"/>
                    <a:pt x="222" y="75"/>
                    <a:pt x="227" y="74"/>
                  </a:cubicBezTo>
                  <a:cubicBezTo>
                    <a:pt x="232" y="74"/>
                    <a:pt x="231" y="70"/>
                    <a:pt x="234" y="67"/>
                  </a:cubicBezTo>
                  <a:cubicBezTo>
                    <a:pt x="238" y="64"/>
                    <a:pt x="241" y="63"/>
                    <a:pt x="245" y="63"/>
                  </a:cubicBezTo>
                  <a:cubicBezTo>
                    <a:pt x="248" y="63"/>
                    <a:pt x="252" y="59"/>
                    <a:pt x="256" y="61"/>
                  </a:cubicBezTo>
                  <a:cubicBezTo>
                    <a:pt x="259" y="62"/>
                    <a:pt x="264" y="62"/>
                    <a:pt x="264" y="59"/>
                  </a:cubicBezTo>
                  <a:cubicBezTo>
                    <a:pt x="265" y="57"/>
                    <a:pt x="256" y="51"/>
                    <a:pt x="253" y="4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2"/>
            <p:cNvSpPr>
              <a:spLocks/>
            </p:cNvSpPr>
            <p:nvPr/>
          </p:nvSpPr>
          <p:spPr bwMode="auto">
            <a:xfrm>
              <a:off x="4210" y="2232"/>
              <a:ext cx="8" cy="23"/>
            </a:xfrm>
            <a:custGeom>
              <a:avLst/>
              <a:gdLst>
                <a:gd name="T0" fmla="*/ 2 w 4"/>
                <a:gd name="T1" fmla="*/ 0 h 11"/>
                <a:gd name="T2" fmla="*/ 0 w 4"/>
                <a:gd name="T3" fmla="*/ 6 h 11"/>
                <a:gd name="T4" fmla="*/ 3 w 4"/>
                <a:gd name="T5" fmla="*/ 11 h 11"/>
                <a:gd name="T6" fmla="*/ 4 w 4"/>
                <a:gd name="T7" fmla="*/ 2 h 11"/>
                <a:gd name="T8" fmla="*/ 4 w 4"/>
                <a:gd name="T9" fmla="*/ 0 h 11"/>
                <a:gd name="T10" fmla="*/ 2 w 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2" y="0"/>
                  </a:moveTo>
                  <a:cubicBezTo>
                    <a:pt x="0" y="1"/>
                    <a:pt x="0" y="5"/>
                    <a:pt x="0" y="6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3" y="8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3"/>
            <p:cNvSpPr>
              <a:spLocks/>
            </p:cNvSpPr>
            <p:nvPr/>
          </p:nvSpPr>
          <p:spPr bwMode="auto">
            <a:xfrm>
              <a:off x="4196" y="2218"/>
              <a:ext cx="25" cy="73"/>
            </a:xfrm>
            <a:custGeom>
              <a:avLst/>
              <a:gdLst>
                <a:gd name="T0" fmla="*/ 5 w 12"/>
                <a:gd name="T1" fmla="*/ 34 h 35"/>
                <a:gd name="T2" fmla="*/ 6 w 12"/>
                <a:gd name="T3" fmla="*/ 35 h 35"/>
                <a:gd name="T4" fmla="*/ 9 w 12"/>
                <a:gd name="T5" fmla="*/ 23 h 35"/>
                <a:gd name="T6" fmla="*/ 10 w 12"/>
                <a:gd name="T7" fmla="*/ 18 h 35"/>
                <a:gd name="T8" fmla="*/ 7 w 12"/>
                <a:gd name="T9" fmla="*/ 13 h 35"/>
                <a:gd name="T10" fmla="*/ 9 w 12"/>
                <a:gd name="T11" fmla="*/ 7 h 35"/>
                <a:gd name="T12" fmla="*/ 11 w 12"/>
                <a:gd name="T13" fmla="*/ 7 h 35"/>
                <a:gd name="T14" fmla="*/ 12 w 12"/>
                <a:gd name="T15" fmla="*/ 1 h 35"/>
                <a:gd name="T16" fmla="*/ 8 w 12"/>
                <a:gd name="T17" fmla="*/ 0 h 35"/>
                <a:gd name="T18" fmla="*/ 6 w 12"/>
                <a:gd name="T19" fmla="*/ 3 h 35"/>
                <a:gd name="T20" fmla="*/ 0 w 12"/>
                <a:gd name="T21" fmla="*/ 18 h 35"/>
                <a:gd name="T22" fmla="*/ 6 w 12"/>
                <a:gd name="T23" fmla="*/ 33 h 35"/>
                <a:gd name="T24" fmla="*/ 5 w 12"/>
                <a:gd name="T2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35">
                  <a:moveTo>
                    <a:pt x="5" y="34"/>
                  </a:moveTo>
                  <a:cubicBezTo>
                    <a:pt x="5" y="34"/>
                    <a:pt x="6" y="35"/>
                    <a:pt x="6" y="35"/>
                  </a:cubicBezTo>
                  <a:cubicBezTo>
                    <a:pt x="7" y="30"/>
                    <a:pt x="8" y="24"/>
                    <a:pt x="9" y="23"/>
                  </a:cubicBezTo>
                  <a:cubicBezTo>
                    <a:pt x="9" y="22"/>
                    <a:pt x="10" y="20"/>
                    <a:pt x="10" y="18"/>
                  </a:cubicBezTo>
                  <a:cubicBezTo>
                    <a:pt x="8" y="16"/>
                    <a:pt x="7" y="14"/>
                    <a:pt x="7" y="13"/>
                  </a:cubicBezTo>
                  <a:cubicBezTo>
                    <a:pt x="7" y="12"/>
                    <a:pt x="7" y="8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6" y="2"/>
                    <a:pt x="6" y="3"/>
                  </a:cubicBezTo>
                  <a:cubicBezTo>
                    <a:pt x="5" y="8"/>
                    <a:pt x="1" y="15"/>
                    <a:pt x="0" y="18"/>
                  </a:cubicBezTo>
                  <a:cubicBezTo>
                    <a:pt x="6" y="33"/>
                    <a:pt x="6" y="33"/>
                    <a:pt x="6" y="33"/>
                  </a:cubicBezTo>
                  <a:lnTo>
                    <a:pt x="5" y="34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4"/>
            <p:cNvSpPr>
              <a:spLocks/>
            </p:cNvSpPr>
            <p:nvPr/>
          </p:nvSpPr>
          <p:spPr bwMode="auto">
            <a:xfrm>
              <a:off x="4208" y="2216"/>
              <a:ext cx="75" cy="81"/>
            </a:xfrm>
            <a:custGeom>
              <a:avLst/>
              <a:gdLst>
                <a:gd name="T0" fmla="*/ 33 w 36"/>
                <a:gd name="T1" fmla="*/ 0 h 39"/>
                <a:gd name="T2" fmla="*/ 22 w 36"/>
                <a:gd name="T3" fmla="*/ 5 h 39"/>
                <a:gd name="T4" fmla="*/ 14 w 36"/>
                <a:gd name="T5" fmla="*/ 9 h 39"/>
                <a:gd name="T6" fmla="*/ 7 w 36"/>
                <a:gd name="T7" fmla="*/ 5 h 39"/>
                <a:gd name="T8" fmla="*/ 6 w 36"/>
                <a:gd name="T9" fmla="*/ 2 h 39"/>
                <a:gd name="T10" fmla="*/ 6 w 36"/>
                <a:gd name="T11" fmla="*/ 2 h 39"/>
                <a:gd name="T12" fmla="*/ 5 w 36"/>
                <a:gd name="T13" fmla="*/ 10 h 39"/>
                <a:gd name="T14" fmla="*/ 3 w 36"/>
                <a:gd name="T15" fmla="*/ 24 h 39"/>
                <a:gd name="T16" fmla="*/ 0 w 36"/>
                <a:gd name="T17" fmla="*/ 36 h 39"/>
                <a:gd name="T18" fmla="*/ 8 w 36"/>
                <a:gd name="T19" fmla="*/ 39 h 39"/>
                <a:gd name="T20" fmla="*/ 14 w 36"/>
                <a:gd name="T21" fmla="*/ 34 h 39"/>
                <a:gd name="T22" fmla="*/ 20 w 36"/>
                <a:gd name="T23" fmla="*/ 32 h 39"/>
                <a:gd name="T24" fmla="*/ 25 w 36"/>
                <a:gd name="T25" fmla="*/ 28 h 39"/>
                <a:gd name="T26" fmla="*/ 18 w 36"/>
                <a:gd name="T27" fmla="*/ 20 h 39"/>
                <a:gd name="T28" fmla="*/ 27 w 36"/>
                <a:gd name="T29" fmla="*/ 15 h 39"/>
                <a:gd name="T30" fmla="*/ 35 w 36"/>
                <a:gd name="T31" fmla="*/ 12 h 39"/>
                <a:gd name="T32" fmla="*/ 36 w 36"/>
                <a:gd name="T33" fmla="*/ 12 h 39"/>
                <a:gd name="T34" fmla="*/ 34 w 36"/>
                <a:gd name="T35" fmla="*/ 4 h 39"/>
                <a:gd name="T36" fmla="*/ 33 w 36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39">
                  <a:moveTo>
                    <a:pt x="33" y="0"/>
                  </a:moveTo>
                  <a:cubicBezTo>
                    <a:pt x="28" y="3"/>
                    <a:pt x="23" y="5"/>
                    <a:pt x="22" y="5"/>
                  </a:cubicBezTo>
                  <a:cubicBezTo>
                    <a:pt x="20" y="5"/>
                    <a:pt x="14" y="9"/>
                    <a:pt x="14" y="9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5" y="9"/>
                    <a:pt x="5" y="10"/>
                  </a:cubicBezTo>
                  <a:cubicBezTo>
                    <a:pt x="4" y="12"/>
                    <a:pt x="4" y="22"/>
                    <a:pt x="3" y="24"/>
                  </a:cubicBezTo>
                  <a:cubicBezTo>
                    <a:pt x="2" y="25"/>
                    <a:pt x="1" y="31"/>
                    <a:pt x="0" y="36"/>
                  </a:cubicBezTo>
                  <a:cubicBezTo>
                    <a:pt x="3" y="37"/>
                    <a:pt x="6" y="39"/>
                    <a:pt x="8" y="39"/>
                  </a:cubicBezTo>
                  <a:cubicBezTo>
                    <a:pt x="11" y="39"/>
                    <a:pt x="14" y="36"/>
                    <a:pt x="14" y="34"/>
                  </a:cubicBezTo>
                  <a:cubicBezTo>
                    <a:pt x="14" y="32"/>
                    <a:pt x="17" y="32"/>
                    <a:pt x="20" y="32"/>
                  </a:cubicBezTo>
                  <a:cubicBezTo>
                    <a:pt x="22" y="32"/>
                    <a:pt x="23" y="29"/>
                    <a:pt x="25" y="28"/>
                  </a:cubicBezTo>
                  <a:cubicBezTo>
                    <a:pt x="27" y="27"/>
                    <a:pt x="20" y="21"/>
                    <a:pt x="18" y="20"/>
                  </a:cubicBezTo>
                  <a:cubicBezTo>
                    <a:pt x="16" y="20"/>
                    <a:pt x="20" y="15"/>
                    <a:pt x="27" y="15"/>
                  </a:cubicBezTo>
                  <a:cubicBezTo>
                    <a:pt x="33" y="15"/>
                    <a:pt x="32" y="12"/>
                    <a:pt x="35" y="12"/>
                  </a:cubicBezTo>
                  <a:cubicBezTo>
                    <a:pt x="35" y="12"/>
                    <a:pt x="35" y="12"/>
                    <a:pt x="36" y="12"/>
                  </a:cubicBezTo>
                  <a:cubicBezTo>
                    <a:pt x="35" y="9"/>
                    <a:pt x="34" y="6"/>
                    <a:pt x="34" y="4"/>
                  </a:cubicBezTo>
                  <a:cubicBezTo>
                    <a:pt x="33" y="3"/>
                    <a:pt x="33" y="2"/>
                    <a:pt x="33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4822" y="2015"/>
              <a:ext cx="192" cy="84"/>
            </a:xfrm>
            <a:custGeom>
              <a:avLst/>
              <a:gdLst>
                <a:gd name="T0" fmla="*/ 85 w 92"/>
                <a:gd name="T1" fmla="*/ 8 h 40"/>
                <a:gd name="T2" fmla="*/ 77 w 92"/>
                <a:gd name="T3" fmla="*/ 5 h 40"/>
                <a:gd name="T4" fmla="*/ 56 w 92"/>
                <a:gd name="T5" fmla="*/ 4 h 40"/>
                <a:gd name="T6" fmla="*/ 44 w 92"/>
                <a:gd name="T7" fmla="*/ 1 h 40"/>
                <a:gd name="T8" fmla="*/ 36 w 92"/>
                <a:gd name="T9" fmla="*/ 4 h 40"/>
                <a:gd name="T10" fmla="*/ 28 w 92"/>
                <a:gd name="T11" fmla="*/ 6 h 40"/>
                <a:gd name="T12" fmla="*/ 17 w 92"/>
                <a:gd name="T13" fmla="*/ 6 h 40"/>
                <a:gd name="T14" fmla="*/ 12 w 92"/>
                <a:gd name="T15" fmla="*/ 11 h 40"/>
                <a:gd name="T16" fmla="*/ 9 w 92"/>
                <a:gd name="T17" fmla="*/ 16 h 40"/>
                <a:gd name="T18" fmla="*/ 12 w 92"/>
                <a:gd name="T19" fmla="*/ 19 h 40"/>
                <a:gd name="T20" fmla="*/ 19 w 92"/>
                <a:gd name="T21" fmla="*/ 19 h 40"/>
                <a:gd name="T22" fmla="*/ 30 w 92"/>
                <a:gd name="T23" fmla="*/ 24 h 40"/>
                <a:gd name="T24" fmla="*/ 27 w 92"/>
                <a:gd name="T25" fmla="*/ 28 h 40"/>
                <a:gd name="T26" fmla="*/ 19 w 92"/>
                <a:gd name="T27" fmla="*/ 30 h 40"/>
                <a:gd name="T28" fmla="*/ 6 w 92"/>
                <a:gd name="T29" fmla="*/ 31 h 40"/>
                <a:gd name="T30" fmla="*/ 0 w 92"/>
                <a:gd name="T31" fmla="*/ 36 h 40"/>
                <a:gd name="T32" fmla="*/ 12 w 92"/>
                <a:gd name="T33" fmla="*/ 37 h 40"/>
                <a:gd name="T34" fmla="*/ 20 w 92"/>
                <a:gd name="T35" fmla="*/ 38 h 40"/>
                <a:gd name="T36" fmla="*/ 27 w 92"/>
                <a:gd name="T37" fmla="*/ 39 h 40"/>
                <a:gd name="T38" fmla="*/ 38 w 92"/>
                <a:gd name="T39" fmla="*/ 38 h 40"/>
                <a:gd name="T40" fmla="*/ 39 w 92"/>
                <a:gd name="T41" fmla="*/ 34 h 40"/>
                <a:gd name="T42" fmla="*/ 43 w 92"/>
                <a:gd name="T43" fmla="*/ 32 h 40"/>
                <a:gd name="T44" fmla="*/ 48 w 92"/>
                <a:gd name="T45" fmla="*/ 29 h 40"/>
                <a:gd name="T46" fmla="*/ 53 w 92"/>
                <a:gd name="T47" fmla="*/ 27 h 40"/>
                <a:gd name="T48" fmla="*/ 58 w 92"/>
                <a:gd name="T49" fmla="*/ 29 h 40"/>
                <a:gd name="T50" fmla="*/ 63 w 92"/>
                <a:gd name="T51" fmla="*/ 25 h 40"/>
                <a:gd name="T52" fmla="*/ 71 w 92"/>
                <a:gd name="T53" fmla="*/ 23 h 40"/>
                <a:gd name="T54" fmla="*/ 77 w 92"/>
                <a:gd name="T55" fmla="*/ 20 h 40"/>
                <a:gd name="T56" fmla="*/ 84 w 92"/>
                <a:gd name="T57" fmla="*/ 16 h 40"/>
                <a:gd name="T58" fmla="*/ 91 w 92"/>
                <a:gd name="T59" fmla="*/ 12 h 40"/>
                <a:gd name="T60" fmla="*/ 92 w 92"/>
                <a:gd name="T61" fmla="*/ 10 h 40"/>
                <a:gd name="T62" fmla="*/ 85 w 92"/>
                <a:gd name="T6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0">
                  <a:moveTo>
                    <a:pt x="85" y="8"/>
                  </a:moveTo>
                  <a:cubicBezTo>
                    <a:pt x="82" y="4"/>
                    <a:pt x="81" y="6"/>
                    <a:pt x="77" y="5"/>
                  </a:cubicBezTo>
                  <a:cubicBezTo>
                    <a:pt x="73" y="4"/>
                    <a:pt x="59" y="3"/>
                    <a:pt x="56" y="4"/>
                  </a:cubicBezTo>
                  <a:cubicBezTo>
                    <a:pt x="53" y="5"/>
                    <a:pt x="46" y="2"/>
                    <a:pt x="44" y="1"/>
                  </a:cubicBezTo>
                  <a:cubicBezTo>
                    <a:pt x="42" y="0"/>
                    <a:pt x="36" y="1"/>
                    <a:pt x="36" y="4"/>
                  </a:cubicBezTo>
                  <a:cubicBezTo>
                    <a:pt x="35" y="8"/>
                    <a:pt x="33" y="8"/>
                    <a:pt x="28" y="6"/>
                  </a:cubicBezTo>
                  <a:cubicBezTo>
                    <a:pt x="24" y="3"/>
                    <a:pt x="17" y="3"/>
                    <a:pt x="17" y="6"/>
                  </a:cubicBezTo>
                  <a:cubicBezTo>
                    <a:pt x="16" y="8"/>
                    <a:pt x="13" y="11"/>
                    <a:pt x="12" y="11"/>
                  </a:cubicBezTo>
                  <a:cubicBezTo>
                    <a:pt x="11" y="12"/>
                    <a:pt x="10" y="14"/>
                    <a:pt x="9" y="16"/>
                  </a:cubicBezTo>
                  <a:cubicBezTo>
                    <a:pt x="10" y="17"/>
                    <a:pt x="11" y="18"/>
                    <a:pt x="12" y="19"/>
                  </a:cubicBezTo>
                  <a:cubicBezTo>
                    <a:pt x="14" y="21"/>
                    <a:pt x="18" y="21"/>
                    <a:pt x="19" y="19"/>
                  </a:cubicBezTo>
                  <a:cubicBezTo>
                    <a:pt x="19" y="17"/>
                    <a:pt x="26" y="21"/>
                    <a:pt x="30" y="24"/>
                  </a:cubicBezTo>
                  <a:cubicBezTo>
                    <a:pt x="34" y="27"/>
                    <a:pt x="28" y="25"/>
                    <a:pt x="27" y="28"/>
                  </a:cubicBezTo>
                  <a:cubicBezTo>
                    <a:pt x="25" y="32"/>
                    <a:pt x="20" y="28"/>
                    <a:pt x="19" y="30"/>
                  </a:cubicBezTo>
                  <a:cubicBezTo>
                    <a:pt x="17" y="31"/>
                    <a:pt x="9" y="32"/>
                    <a:pt x="6" y="31"/>
                  </a:cubicBezTo>
                  <a:cubicBezTo>
                    <a:pt x="4" y="31"/>
                    <a:pt x="0" y="35"/>
                    <a:pt x="0" y="36"/>
                  </a:cubicBezTo>
                  <a:cubicBezTo>
                    <a:pt x="1" y="38"/>
                    <a:pt x="9" y="35"/>
                    <a:pt x="12" y="37"/>
                  </a:cubicBezTo>
                  <a:cubicBezTo>
                    <a:pt x="15" y="39"/>
                    <a:pt x="18" y="35"/>
                    <a:pt x="20" y="38"/>
                  </a:cubicBezTo>
                  <a:cubicBezTo>
                    <a:pt x="22" y="40"/>
                    <a:pt x="25" y="38"/>
                    <a:pt x="27" y="39"/>
                  </a:cubicBezTo>
                  <a:cubicBezTo>
                    <a:pt x="29" y="40"/>
                    <a:pt x="38" y="38"/>
                    <a:pt x="38" y="38"/>
                  </a:cubicBezTo>
                  <a:cubicBezTo>
                    <a:pt x="39" y="37"/>
                    <a:pt x="39" y="35"/>
                    <a:pt x="39" y="34"/>
                  </a:cubicBezTo>
                  <a:cubicBezTo>
                    <a:pt x="39" y="32"/>
                    <a:pt x="41" y="32"/>
                    <a:pt x="43" y="32"/>
                  </a:cubicBezTo>
                  <a:cubicBezTo>
                    <a:pt x="45" y="31"/>
                    <a:pt x="46" y="29"/>
                    <a:pt x="48" y="29"/>
                  </a:cubicBezTo>
                  <a:cubicBezTo>
                    <a:pt x="49" y="29"/>
                    <a:pt x="51" y="27"/>
                    <a:pt x="53" y="27"/>
                  </a:cubicBezTo>
                  <a:cubicBezTo>
                    <a:pt x="54" y="28"/>
                    <a:pt x="56" y="30"/>
                    <a:pt x="58" y="29"/>
                  </a:cubicBezTo>
                  <a:cubicBezTo>
                    <a:pt x="60" y="27"/>
                    <a:pt x="60" y="29"/>
                    <a:pt x="63" y="25"/>
                  </a:cubicBezTo>
                  <a:cubicBezTo>
                    <a:pt x="66" y="22"/>
                    <a:pt x="67" y="23"/>
                    <a:pt x="71" y="23"/>
                  </a:cubicBezTo>
                  <a:cubicBezTo>
                    <a:pt x="75" y="24"/>
                    <a:pt x="76" y="22"/>
                    <a:pt x="77" y="20"/>
                  </a:cubicBezTo>
                  <a:cubicBezTo>
                    <a:pt x="79" y="17"/>
                    <a:pt x="82" y="17"/>
                    <a:pt x="84" y="16"/>
                  </a:cubicBezTo>
                  <a:cubicBezTo>
                    <a:pt x="86" y="14"/>
                    <a:pt x="90" y="13"/>
                    <a:pt x="91" y="12"/>
                  </a:cubicBezTo>
                  <a:cubicBezTo>
                    <a:pt x="92" y="12"/>
                    <a:pt x="92" y="11"/>
                    <a:pt x="92" y="10"/>
                  </a:cubicBezTo>
                  <a:cubicBezTo>
                    <a:pt x="89" y="8"/>
                    <a:pt x="88" y="11"/>
                    <a:pt x="85" y="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6"/>
            <p:cNvSpPr>
              <a:spLocks/>
            </p:cNvSpPr>
            <p:nvPr/>
          </p:nvSpPr>
          <p:spPr bwMode="auto">
            <a:xfrm>
              <a:off x="4296" y="2005"/>
              <a:ext cx="121" cy="54"/>
            </a:xfrm>
            <a:custGeom>
              <a:avLst/>
              <a:gdLst>
                <a:gd name="T0" fmla="*/ 23 w 58"/>
                <a:gd name="T1" fmla="*/ 20 h 26"/>
                <a:gd name="T2" fmla="*/ 29 w 58"/>
                <a:gd name="T3" fmla="*/ 25 h 26"/>
                <a:gd name="T4" fmla="*/ 29 w 58"/>
                <a:gd name="T5" fmla="*/ 26 h 26"/>
                <a:gd name="T6" fmla="*/ 38 w 58"/>
                <a:gd name="T7" fmla="*/ 24 h 26"/>
                <a:gd name="T8" fmla="*/ 45 w 58"/>
                <a:gd name="T9" fmla="*/ 25 h 26"/>
                <a:gd name="T10" fmla="*/ 45 w 58"/>
                <a:gd name="T11" fmla="*/ 23 h 26"/>
                <a:gd name="T12" fmla="*/ 51 w 58"/>
                <a:gd name="T13" fmla="*/ 25 h 26"/>
                <a:gd name="T14" fmla="*/ 57 w 58"/>
                <a:gd name="T15" fmla="*/ 25 h 26"/>
                <a:gd name="T16" fmla="*/ 54 w 58"/>
                <a:gd name="T17" fmla="*/ 21 h 26"/>
                <a:gd name="T18" fmla="*/ 56 w 58"/>
                <a:gd name="T19" fmla="*/ 18 h 26"/>
                <a:gd name="T20" fmla="*/ 51 w 58"/>
                <a:gd name="T21" fmla="*/ 16 h 26"/>
                <a:gd name="T22" fmla="*/ 48 w 58"/>
                <a:gd name="T23" fmla="*/ 11 h 26"/>
                <a:gd name="T24" fmla="*/ 45 w 58"/>
                <a:gd name="T25" fmla="*/ 9 h 26"/>
                <a:gd name="T26" fmla="*/ 37 w 58"/>
                <a:gd name="T27" fmla="*/ 11 h 26"/>
                <a:gd name="T28" fmla="*/ 31 w 58"/>
                <a:gd name="T29" fmla="*/ 8 h 26"/>
                <a:gd name="T30" fmla="*/ 26 w 58"/>
                <a:gd name="T31" fmla="*/ 5 h 26"/>
                <a:gd name="T32" fmla="*/ 13 w 58"/>
                <a:gd name="T33" fmla="*/ 3 h 26"/>
                <a:gd name="T34" fmla="*/ 3 w 58"/>
                <a:gd name="T35" fmla="*/ 0 h 26"/>
                <a:gd name="T36" fmla="*/ 0 w 58"/>
                <a:gd name="T37" fmla="*/ 2 h 26"/>
                <a:gd name="T38" fmla="*/ 13 w 58"/>
                <a:gd name="T39" fmla="*/ 9 h 26"/>
                <a:gd name="T40" fmla="*/ 16 w 58"/>
                <a:gd name="T41" fmla="*/ 18 h 26"/>
                <a:gd name="T42" fmla="*/ 14 w 58"/>
                <a:gd name="T43" fmla="*/ 21 h 26"/>
                <a:gd name="T44" fmla="*/ 23 w 58"/>
                <a:gd name="T4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26">
                  <a:moveTo>
                    <a:pt x="23" y="20"/>
                  </a:moveTo>
                  <a:cubicBezTo>
                    <a:pt x="26" y="19"/>
                    <a:pt x="27" y="22"/>
                    <a:pt x="29" y="25"/>
                  </a:cubicBezTo>
                  <a:cubicBezTo>
                    <a:pt x="29" y="25"/>
                    <a:pt x="29" y="26"/>
                    <a:pt x="29" y="26"/>
                  </a:cubicBezTo>
                  <a:cubicBezTo>
                    <a:pt x="32" y="25"/>
                    <a:pt x="35" y="24"/>
                    <a:pt x="38" y="24"/>
                  </a:cubicBezTo>
                  <a:cubicBezTo>
                    <a:pt x="40" y="24"/>
                    <a:pt x="43" y="24"/>
                    <a:pt x="45" y="25"/>
                  </a:cubicBezTo>
                  <a:cubicBezTo>
                    <a:pt x="45" y="24"/>
                    <a:pt x="45" y="23"/>
                    <a:pt x="45" y="23"/>
                  </a:cubicBezTo>
                  <a:cubicBezTo>
                    <a:pt x="46" y="21"/>
                    <a:pt x="49" y="23"/>
                    <a:pt x="51" y="25"/>
                  </a:cubicBezTo>
                  <a:cubicBezTo>
                    <a:pt x="52" y="26"/>
                    <a:pt x="56" y="26"/>
                    <a:pt x="57" y="25"/>
                  </a:cubicBezTo>
                  <a:cubicBezTo>
                    <a:pt x="58" y="24"/>
                    <a:pt x="55" y="23"/>
                    <a:pt x="54" y="21"/>
                  </a:cubicBezTo>
                  <a:cubicBezTo>
                    <a:pt x="54" y="21"/>
                    <a:pt x="55" y="20"/>
                    <a:pt x="56" y="18"/>
                  </a:cubicBezTo>
                  <a:cubicBezTo>
                    <a:pt x="54" y="17"/>
                    <a:pt x="52" y="15"/>
                    <a:pt x="51" y="16"/>
                  </a:cubicBezTo>
                  <a:cubicBezTo>
                    <a:pt x="50" y="16"/>
                    <a:pt x="50" y="11"/>
                    <a:pt x="48" y="11"/>
                  </a:cubicBezTo>
                  <a:cubicBezTo>
                    <a:pt x="47" y="11"/>
                    <a:pt x="47" y="9"/>
                    <a:pt x="45" y="9"/>
                  </a:cubicBezTo>
                  <a:cubicBezTo>
                    <a:pt x="44" y="9"/>
                    <a:pt x="38" y="9"/>
                    <a:pt x="37" y="11"/>
                  </a:cubicBezTo>
                  <a:cubicBezTo>
                    <a:pt x="35" y="12"/>
                    <a:pt x="33" y="8"/>
                    <a:pt x="31" y="8"/>
                  </a:cubicBezTo>
                  <a:cubicBezTo>
                    <a:pt x="30" y="8"/>
                    <a:pt x="27" y="6"/>
                    <a:pt x="26" y="5"/>
                  </a:cubicBezTo>
                  <a:cubicBezTo>
                    <a:pt x="25" y="3"/>
                    <a:pt x="16" y="5"/>
                    <a:pt x="13" y="3"/>
                  </a:cubicBezTo>
                  <a:cubicBezTo>
                    <a:pt x="11" y="2"/>
                    <a:pt x="6" y="0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5" y="5"/>
                    <a:pt x="12" y="4"/>
                    <a:pt x="13" y="9"/>
                  </a:cubicBezTo>
                  <a:cubicBezTo>
                    <a:pt x="14" y="15"/>
                    <a:pt x="17" y="13"/>
                    <a:pt x="16" y="18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18" y="21"/>
                    <a:pt x="22" y="21"/>
                    <a:pt x="23" y="2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7"/>
            <p:cNvSpPr>
              <a:spLocks noEditPoints="1"/>
            </p:cNvSpPr>
            <p:nvPr/>
          </p:nvSpPr>
          <p:spPr bwMode="auto">
            <a:xfrm>
              <a:off x="4052" y="2036"/>
              <a:ext cx="331" cy="130"/>
            </a:xfrm>
            <a:custGeom>
              <a:avLst/>
              <a:gdLst>
                <a:gd name="T0" fmla="*/ 154 w 159"/>
                <a:gd name="T1" fmla="*/ 44 h 62"/>
                <a:gd name="T2" fmla="*/ 154 w 159"/>
                <a:gd name="T3" fmla="*/ 35 h 62"/>
                <a:gd name="T4" fmla="*/ 154 w 159"/>
                <a:gd name="T5" fmla="*/ 28 h 62"/>
                <a:gd name="T6" fmla="*/ 156 w 159"/>
                <a:gd name="T7" fmla="*/ 23 h 62"/>
                <a:gd name="T8" fmla="*/ 155 w 159"/>
                <a:gd name="T9" fmla="*/ 20 h 62"/>
                <a:gd name="T10" fmla="*/ 148 w 159"/>
                <a:gd name="T11" fmla="*/ 17 h 62"/>
                <a:gd name="T12" fmla="*/ 146 w 159"/>
                <a:gd name="T13" fmla="*/ 10 h 62"/>
                <a:gd name="T14" fmla="*/ 140 w 159"/>
                <a:gd name="T15" fmla="*/ 5 h 62"/>
                <a:gd name="T16" fmla="*/ 131 w 159"/>
                <a:gd name="T17" fmla="*/ 6 h 62"/>
                <a:gd name="T18" fmla="*/ 116 w 159"/>
                <a:gd name="T19" fmla="*/ 11 h 62"/>
                <a:gd name="T20" fmla="*/ 101 w 159"/>
                <a:gd name="T21" fmla="*/ 11 h 62"/>
                <a:gd name="T22" fmla="*/ 91 w 159"/>
                <a:gd name="T23" fmla="*/ 8 h 62"/>
                <a:gd name="T24" fmla="*/ 83 w 159"/>
                <a:gd name="T25" fmla="*/ 5 h 62"/>
                <a:gd name="T26" fmla="*/ 71 w 159"/>
                <a:gd name="T27" fmla="*/ 1 h 62"/>
                <a:gd name="T28" fmla="*/ 45 w 159"/>
                <a:gd name="T29" fmla="*/ 9 h 62"/>
                <a:gd name="T30" fmla="*/ 27 w 159"/>
                <a:gd name="T31" fmla="*/ 10 h 62"/>
                <a:gd name="T32" fmla="*/ 23 w 159"/>
                <a:gd name="T33" fmla="*/ 17 h 62"/>
                <a:gd name="T34" fmla="*/ 5 w 159"/>
                <a:gd name="T35" fmla="*/ 18 h 62"/>
                <a:gd name="T36" fmla="*/ 3 w 159"/>
                <a:gd name="T37" fmla="*/ 24 h 62"/>
                <a:gd name="T38" fmla="*/ 7 w 159"/>
                <a:gd name="T39" fmla="*/ 27 h 62"/>
                <a:gd name="T40" fmla="*/ 8 w 159"/>
                <a:gd name="T41" fmla="*/ 33 h 62"/>
                <a:gd name="T42" fmla="*/ 8 w 159"/>
                <a:gd name="T43" fmla="*/ 39 h 62"/>
                <a:gd name="T44" fmla="*/ 8 w 159"/>
                <a:gd name="T45" fmla="*/ 43 h 62"/>
                <a:gd name="T46" fmla="*/ 12 w 159"/>
                <a:gd name="T47" fmla="*/ 48 h 62"/>
                <a:gd name="T48" fmla="*/ 18 w 159"/>
                <a:gd name="T49" fmla="*/ 51 h 62"/>
                <a:gd name="T50" fmla="*/ 22 w 159"/>
                <a:gd name="T51" fmla="*/ 52 h 62"/>
                <a:gd name="T52" fmla="*/ 27 w 159"/>
                <a:gd name="T53" fmla="*/ 58 h 62"/>
                <a:gd name="T54" fmla="*/ 38 w 159"/>
                <a:gd name="T55" fmla="*/ 56 h 62"/>
                <a:gd name="T56" fmla="*/ 45 w 159"/>
                <a:gd name="T57" fmla="*/ 53 h 62"/>
                <a:gd name="T58" fmla="*/ 56 w 159"/>
                <a:gd name="T59" fmla="*/ 59 h 62"/>
                <a:gd name="T60" fmla="*/ 65 w 159"/>
                <a:gd name="T61" fmla="*/ 58 h 62"/>
                <a:gd name="T62" fmla="*/ 73 w 159"/>
                <a:gd name="T63" fmla="*/ 53 h 62"/>
                <a:gd name="T64" fmla="*/ 79 w 159"/>
                <a:gd name="T65" fmla="*/ 55 h 62"/>
                <a:gd name="T66" fmla="*/ 86 w 159"/>
                <a:gd name="T67" fmla="*/ 53 h 62"/>
                <a:gd name="T68" fmla="*/ 83 w 159"/>
                <a:gd name="T69" fmla="*/ 59 h 62"/>
                <a:gd name="T70" fmla="*/ 84 w 159"/>
                <a:gd name="T71" fmla="*/ 62 h 62"/>
                <a:gd name="T72" fmla="*/ 89 w 159"/>
                <a:gd name="T73" fmla="*/ 57 h 62"/>
                <a:gd name="T74" fmla="*/ 92 w 159"/>
                <a:gd name="T75" fmla="*/ 55 h 62"/>
                <a:gd name="T76" fmla="*/ 100 w 159"/>
                <a:gd name="T77" fmla="*/ 55 h 62"/>
                <a:gd name="T78" fmla="*/ 105 w 159"/>
                <a:gd name="T79" fmla="*/ 54 h 62"/>
                <a:gd name="T80" fmla="*/ 114 w 159"/>
                <a:gd name="T81" fmla="*/ 54 h 62"/>
                <a:gd name="T82" fmla="*/ 126 w 159"/>
                <a:gd name="T83" fmla="*/ 51 h 62"/>
                <a:gd name="T84" fmla="*/ 135 w 159"/>
                <a:gd name="T85" fmla="*/ 49 h 62"/>
                <a:gd name="T86" fmla="*/ 138 w 159"/>
                <a:gd name="T87" fmla="*/ 50 h 62"/>
                <a:gd name="T88" fmla="*/ 142 w 159"/>
                <a:gd name="T89" fmla="*/ 47 h 62"/>
                <a:gd name="T90" fmla="*/ 149 w 159"/>
                <a:gd name="T91" fmla="*/ 49 h 62"/>
                <a:gd name="T92" fmla="*/ 158 w 159"/>
                <a:gd name="T93" fmla="*/ 50 h 62"/>
                <a:gd name="T94" fmla="*/ 154 w 159"/>
                <a:gd name="T95" fmla="*/ 44 h 62"/>
                <a:gd name="T96" fmla="*/ 14 w 159"/>
                <a:gd name="T97" fmla="*/ 11 h 62"/>
                <a:gd name="T98" fmla="*/ 25 w 159"/>
                <a:gd name="T99" fmla="*/ 10 h 62"/>
                <a:gd name="T100" fmla="*/ 19 w 159"/>
                <a:gd name="T101" fmla="*/ 5 h 62"/>
                <a:gd name="T102" fmla="*/ 17 w 159"/>
                <a:gd name="T103" fmla="*/ 1 h 62"/>
                <a:gd name="T104" fmla="*/ 14 w 159"/>
                <a:gd name="T105" fmla="*/ 1 h 62"/>
                <a:gd name="T106" fmla="*/ 5 w 159"/>
                <a:gd name="T107" fmla="*/ 1 h 62"/>
                <a:gd name="T108" fmla="*/ 6 w 159"/>
                <a:gd name="T109" fmla="*/ 7 h 62"/>
                <a:gd name="T110" fmla="*/ 3 w 159"/>
                <a:gd name="T111" fmla="*/ 11 h 62"/>
                <a:gd name="T112" fmla="*/ 1 w 159"/>
                <a:gd name="T113" fmla="*/ 14 h 62"/>
                <a:gd name="T114" fmla="*/ 6 w 159"/>
                <a:gd name="T115" fmla="*/ 16 h 62"/>
                <a:gd name="T116" fmla="*/ 14 w 159"/>
                <a:gd name="T117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9" h="62">
                  <a:moveTo>
                    <a:pt x="154" y="44"/>
                  </a:moveTo>
                  <a:cubicBezTo>
                    <a:pt x="153" y="43"/>
                    <a:pt x="155" y="36"/>
                    <a:pt x="154" y="35"/>
                  </a:cubicBezTo>
                  <a:cubicBezTo>
                    <a:pt x="154" y="33"/>
                    <a:pt x="152" y="28"/>
                    <a:pt x="154" y="28"/>
                  </a:cubicBezTo>
                  <a:cubicBezTo>
                    <a:pt x="156" y="28"/>
                    <a:pt x="154" y="23"/>
                    <a:pt x="156" y="23"/>
                  </a:cubicBezTo>
                  <a:cubicBezTo>
                    <a:pt x="156" y="22"/>
                    <a:pt x="155" y="21"/>
                    <a:pt x="155" y="20"/>
                  </a:cubicBezTo>
                  <a:cubicBezTo>
                    <a:pt x="153" y="19"/>
                    <a:pt x="150" y="21"/>
                    <a:pt x="148" y="17"/>
                  </a:cubicBezTo>
                  <a:cubicBezTo>
                    <a:pt x="147" y="14"/>
                    <a:pt x="148" y="13"/>
                    <a:pt x="146" y="10"/>
                  </a:cubicBezTo>
                  <a:cubicBezTo>
                    <a:pt x="144" y="7"/>
                    <a:pt x="143" y="4"/>
                    <a:pt x="140" y="5"/>
                  </a:cubicBezTo>
                  <a:cubicBezTo>
                    <a:pt x="139" y="6"/>
                    <a:pt x="135" y="6"/>
                    <a:pt x="131" y="6"/>
                  </a:cubicBezTo>
                  <a:cubicBezTo>
                    <a:pt x="127" y="9"/>
                    <a:pt x="118" y="12"/>
                    <a:pt x="116" y="11"/>
                  </a:cubicBezTo>
                  <a:cubicBezTo>
                    <a:pt x="112" y="10"/>
                    <a:pt x="106" y="11"/>
                    <a:pt x="101" y="11"/>
                  </a:cubicBezTo>
                  <a:cubicBezTo>
                    <a:pt x="96" y="11"/>
                    <a:pt x="95" y="8"/>
                    <a:pt x="91" y="8"/>
                  </a:cubicBezTo>
                  <a:cubicBezTo>
                    <a:pt x="87" y="8"/>
                    <a:pt x="87" y="5"/>
                    <a:pt x="83" y="5"/>
                  </a:cubicBezTo>
                  <a:cubicBezTo>
                    <a:pt x="80" y="5"/>
                    <a:pt x="83" y="3"/>
                    <a:pt x="71" y="1"/>
                  </a:cubicBezTo>
                  <a:cubicBezTo>
                    <a:pt x="59" y="0"/>
                    <a:pt x="49" y="6"/>
                    <a:pt x="45" y="9"/>
                  </a:cubicBezTo>
                  <a:cubicBezTo>
                    <a:pt x="42" y="12"/>
                    <a:pt x="28" y="9"/>
                    <a:pt x="27" y="10"/>
                  </a:cubicBezTo>
                  <a:cubicBezTo>
                    <a:pt x="26" y="11"/>
                    <a:pt x="27" y="15"/>
                    <a:pt x="23" y="17"/>
                  </a:cubicBezTo>
                  <a:cubicBezTo>
                    <a:pt x="18" y="18"/>
                    <a:pt x="8" y="17"/>
                    <a:pt x="5" y="18"/>
                  </a:cubicBezTo>
                  <a:cubicBezTo>
                    <a:pt x="2" y="20"/>
                    <a:pt x="0" y="25"/>
                    <a:pt x="3" y="24"/>
                  </a:cubicBezTo>
                  <a:cubicBezTo>
                    <a:pt x="6" y="24"/>
                    <a:pt x="8" y="26"/>
                    <a:pt x="7" y="27"/>
                  </a:cubicBezTo>
                  <a:cubicBezTo>
                    <a:pt x="6" y="28"/>
                    <a:pt x="9" y="31"/>
                    <a:pt x="8" y="33"/>
                  </a:cubicBezTo>
                  <a:cubicBezTo>
                    <a:pt x="6" y="34"/>
                    <a:pt x="6" y="37"/>
                    <a:pt x="8" y="39"/>
                  </a:cubicBezTo>
                  <a:cubicBezTo>
                    <a:pt x="10" y="40"/>
                    <a:pt x="10" y="43"/>
                    <a:pt x="8" y="43"/>
                  </a:cubicBezTo>
                  <a:cubicBezTo>
                    <a:pt x="5" y="44"/>
                    <a:pt x="12" y="47"/>
                    <a:pt x="12" y="48"/>
                  </a:cubicBezTo>
                  <a:cubicBezTo>
                    <a:pt x="12" y="49"/>
                    <a:pt x="18" y="50"/>
                    <a:pt x="18" y="51"/>
                  </a:cubicBezTo>
                  <a:cubicBezTo>
                    <a:pt x="18" y="53"/>
                    <a:pt x="19" y="53"/>
                    <a:pt x="22" y="52"/>
                  </a:cubicBezTo>
                  <a:cubicBezTo>
                    <a:pt x="24" y="52"/>
                    <a:pt x="25" y="55"/>
                    <a:pt x="27" y="58"/>
                  </a:cubicBezTo>
                  <a:cubicBezTo>
                    <a:pt x="29" y="60"/>
                    <a:pt x="38" y="58"/>
                    <a:pt x="38" y="56"/>
                  </a:cubicBezTo>
                  <a:cubicBezTo>
                    <a:pt x="38" y="53"/>
                    <a:pt x="41" y="52"/>
                    <a:pt x="45" y="53"/>
                  </a:cubicBezTo>
                  <a:cubicBezTo>
                    <a:pt x="49" y="53"/>
                    <a:pt x="54" y="59"/>
                    <a:pt x="56" y="59"/>
                  </a:cubicBezTo>
                  <a:cubicBezTo>
                    <a:pt x="58" y="60"/>
                    <a:pt x="62" y="58"/>
                    <a:pt x="65" y="58"/>
                  </a:cubicBezTo>
                  <a:cubicBezTo>
                    <a:pt x="67" y="58"/>
                    <a:pt x="71" y="54"/>
                    <a:pt x="73" y="53"/>
                  </a:cubicBezTo>
                  <a:cubicBezTo>
                    <a:pt x="74" y="52"/>
                    <a:pt x="77" y="56"/>
                    <a:pt x="79" y="55"/>
                  </a:cubicBezTo>
                  <a:cubicBezTo>
                    <a:pt x="82" y="53"/>
                    <a:pt x="84" y="52"/>
                    <a:pt x="86" y="53"/>
                  </a:cubicBezTo>
                  <a:cubicBezTo>
                    <a:pt x="87" y="54"/>
                    <a:pt x="82" y="57"/>
                    <a:pt x="83" y="59"/>
                  </a:cubicBezTo>
                  <a:cubicBezTo>
                    <a:pt x="84" y="60"/>
                    <a:pt x="84" y="61"/>
                    <a:pt x="84" y="62"/>
                  </a:cubicBezTo>
                  <a:cubicBezTo>
                    <a:pt x="89" y="62"/>
                    <a:pt x="88" y="58"/>
                    <a:pt x="89" y="57"/>
                  </a:cubicBezTo>
                  <a:cubicBezTo>
                    <a:pt x="89" y="55"/>
                    <a:pt x="90" y="53"/>
                    <a:pt x="92" y="55"/>
                  </a:cubicBezTo>
                  <a:cubicBezTo>
                    <a:pt x="94" y="56"/>
                    <a:pt x="96" y="56"/>
                    <a:pt x="100" y="55"/>
                  </a:cubicBezTo>
                  <a:cubicBezTo>
                    <a:pt x="103" y="53"/>
                    <a:pt x="104" y="52"/>
                    <a:pt x="105" y="54"/>
                  </a:cubicBezTo>
                  <a:cubicBezTo>
                    <a:pt x="106" y="55"/>
                    <a:pt x="109" y="54"/>
                    <a:pt x="114" y="54"/>
                  </a:cubicBezTo>
                  <a:cubicBezTo>
                    <a:pt x="120" y="54"/>
                    <a:pt x="121" y="50"/>
                    <a:pt x="126" y="51"/>
                  </a:cubicBezTo>
                  <a:cubicBezTo>
                    <a:pt x="131" y="51"/>
                    <a:pt x="135" y="49"/>
                    <a:pt x="135" y="49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40" y="49"/>
                    <a:pt x="139" y="48"/>
                    <a:pt x="142" y="47"/>
                  </a:cubicBezTo>
                  <a:cubicBezTo>
                    <a:pt x="146" y="47"/>
                    <a:pt x="147" y="50"/>
                    <a:pt x="149" y="49"/>
                  </a:cubicBezTo>
                  <a:cubicBezTo>
                    <a:pt x="151" y="48"/>
                    <a:pt x="158" y="55"/>
                    <a:pt x="158" y="50"/>
                  </a:cubicBezTo>
                  <a:cubicBezTo>
                    <a:pt x="159" y="49"/>
                    <a:pt x="156" y="44"/>
                    <a:pt x="154" y="44"/>
                  </a:cubicBezTo>
                  <a:close/>
                  <a:moveTo>
                    <a:pt x="14" y="11"/>
                  </a:moveTo>
                  <a:cubicBezTo>
                    <a:pt x="17" y="10"/>
                    <a:pt x="24" y="12"/>
                    <a:pt x="25" y="10"/>
                  </a:cubicBezTo>
                  <a:cubicBezTo>
                    <a:pt x="27" y="9"/>
                    <a:pt x="21" y="7"/>
                    <a:pt x="19" y="5"/>
                  </a:cubicBezTo>
                  <a:cubicBezTo>
                    <a:pt x="18" y="4"/>
                    <a:pt x="17" y="2"/>
                    <a:pt x="17" y="1"/>
                  </a:cubicBezTo>
                  <a:cubicBezTo>
                    <a:pt x="16" y="2"/>
                    <a:pt x="15" y="2"/>
                    <a:pt x="14" y="1"/>
                  </a:cubicBezTo>
                  <a:cubicBezTo>
                    <a:pt x="11" y="0"/>
                    <a:pt x="6" y="1"/>
                    <a:pt x="5" y="1"/>
                  </a:cubicBezTo>
                  <a:cubicBezTo>
                    <a:pt x="4" y="2"/>
                    <a:pt x="6" y="5"/>
                    <a:pt x="6" y="7"/>
                  </a:cubicBezTo>
                  <a:cubicBezTo>
                    <a:pt x="6" y="9"/>
                    <a:pt x="3" y="10"/>
                    <a:pt x="3" y="11"/>
                  </a:cubicBezTo>
                  <a:cubicBezTo>
                    <a:pt x="3" y="12"/>
                    <a:pt x="3" y="13"/>
                    <a:pt x="1" y="14"/>
                  </a:cubicBezTo>
                  <a:cubicBezTo>
                    <a:pt x="3" y="15"/>
                    <a:pt x="5" y="16"/>
                    <a:pt x="6" y="16"/>
                  </a:cubicBezTo>
                  <a:cubicBezTo>
                    <a:pt x="10" y="16"/>
                    <a:pt x="11" y="13"/>
                    <a:pt x="14" y="1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8"/>
            <p:cNvSpPr>
              <a:spLocks/>
            </p:cNvSpPr>
            <p:nvPr/>
          </p:nvSpPr>
          <p:spPr bwMode="auto">
            <a:xfrm>
              <a:off x="4974" y="2168"/>
              <a:ext cx="42" cy="39"/>
            </a:xfrm>
            <a:custGeom>
              <a:avLst/>
              <a:gdLst>
                <a:gd name="T0" fmla="*/ 10 w 20"/>
                <a:gd name="T1" fmla="*/ 0 h 19"/>
                <a:gd name="T2" fmla="*/ 0 w 20"/>
                <a:gd name="T3" fmla="*/ 6 h 19"/>
                <a:gd name="T4" fmla="*/ 2 w 20"/>
                <a:gd name="T5" fmla="*/ 8 h 19"/>
                <a:gd name="T6" fmla="*/ 7 w 20"/>
                <a:gd name="T7" fmla="*/ 14 h 19"/>
                <a:gd name="T8" fmla="*/ 7 w 20"/>
                <a:gd name="T9" fmla="*/ 19 h 19"/>
                <a:gd name="T10" fmla="*/ 11 w 20"/>
                <a:gd name="T11" fmla="*/ 18 h 19"/>
                <a:gd name="T12" fmla="*/ 19 w 20"/>
                <a:gd name="T13" fmla="*/ 8 h 19"/>
                <a:gd name="T14" fmla="*/ 10 w 20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7" y="0"/>
                    <a:pt x="1" y="3"/>
                    <a:pt x="0" y="6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2" y="10"/>
                    <a:pt x="4" y="12"/>
                    <a:pt x="7" y="14"/>
                  </a:cubicBezTo>
                  <a:cubicBezTo>
                    <a:pt x="8" y="15"/>
                    <a:pt x="8" y="17"/>
                    <a:pt x="7" y="19"/>
                  </a:cubicBezTo>
                  <a:cubicBezTo>
                    <a:pt x="9" y="19"/>
                    <a:pt x="10" y="19"/>
                    <a:pt x="11" y="18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20" y="6"/>
                    <a:pt x="13" y="0"/>
                    <a:pt x="10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9"/>
            <p:cNvSpPr>
              <a:spLocks/>
            </p:cNvSpPr>
            <p:nvPr/>
          </p:nvSpPr>
          <p:spPr bwMode="auto">
            <a:xfrm>
              <a:off x="5767" y="2021"/>
              <a:ext cx="121" cy="115"/>
            </a:xfrm>
            <a:custGeom>
              <a:avLst/>
              <a:gdLst>
                <a:gd name="T0" fmla="*/ 56 w 58"/>
                <a:gd name="T1" fmla="*/ 3 h 55"/>
                <a:gd name="T2" fmla="*/ 49 w 58"/>
                <a:gd name="T3" fmla="*/ 0 h 55"/>
                <a:gd name="T4" fmla="*/ 44 w 58"/>
                <a:gd name="T5" fmla="*/ 7 h 55"/>
                <a:gd name="T6" fmla="*/ 38 w 58"/>
                <a:gd name="T7" fmla="*/ 11 h 55"/>
                <a:gd name="T8" fmla="*/ 35 w 58"/>
                <a:gd name="T9" fmla="*/ 14 h 55"/>
                <a:gd name="T10" fmla="*/ 29 w 58"/>
                <a:gd name="T11" fmla="*/ 16 h 55"/>
                <a:gd name="T12" fmla="*/ 24 w 58"/>
                <a:gd name="T13" fmla="*/ 14 h 55"/>
                <a:gd name="T14" fmla="*/ 18 w 58"/>
                <a:gd name="T15" fmla="*/ 20 h 55"/>
                <a:gd name="T16" fmla="*/ 3 w 58"/>
                <a:gd name="T17" fmla="*/ 28 h 55"/>
                <a:gd name="T18" fmla="*/ 0 w 58"/>
                <a:gd name="T19" fmla="*/ 32 h 55"/>
                <a:gd name="T20" fmla="*/ 10 w 58"/>
                <a:gd name="T21" fmla="*/ 37 h 55"/>
                <a:gd name="T22" fmla="*/ 5 w 58"/>
                <a:gd name="T23" fmla="*/ 46 h 55"/>
                <a:gd name="T24" fmla="*/ 7 w 58"/>
                <a:gd name="T25" fmla="*/ 51 h 55"/>
                <a:gd name="T26" fmla="*/ 11 w 58"/>
                <a:gd name="T27" fmla="*/ 53 h 55"/>
                <a:gd name="T28" fmla="*/ 17 w 58"/>
                <a:gd name="T29" fmla="*/ 52 h 55"/>
                <a:gd name="T30" fmla="*/ 19 w 58"/>
                <a:gd name="T31" fmla="*/ 53 h 55"/>
                <a:gd name="T32" fmla="*/ 24 w 58"/>
                <a:gd name="T33" fmla="*/ 49 h 55"/>
                <a:gd name="T34" fmla="*/ 32 w 58"/>
                <a:gd name="T35" fmla="*/ 48 h 55"/>
                <a:gd name="T36" fmla="*/ 36 w 58"/>
                <a:gd name="T37" fmla="*/ 46 h 55"/>
                <a:gd name="T38" fmla="*/ 29 w 58"/>
                <a:gd name="T39" fmla="*/ 39 h 55"/>
                <a:gd name="T40" fmla="*/ 31 w 58"/>
                <a:gd name="T41" fmla="*/ 31 h 55"/>
                <a:gd name="T42" fmla="*/ 46 w 58"/>
                <a:gd name="T43" fmla="*/ 22 h 55"/>
                <a:gd name="T44" fmla="*/ 49 w 58"/>
                <a:gd name="T45" fmla="*/ 12 h 55"/>
                <a:gd name="T46" fmla="*/ 58 w 58"/>
                <a:gd name="T47" fmla="*/ 3 h 55"/>
                <a:gd name="T48" fmla="*/ 56 w 58"/>
                <a:gd name="T49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5">
                  <a:moveTo>
                    <a:pt x="56" y="3"/>
                  </a:moveTo>
                  <a:cubicBezTo>
                    <a:pt x="53" y="4"/>
                    <a:pt x="52" y="0"/>
                    <a:pt x="49" y="0"/>
                  </a:cubicBezTo>
                  <a:cubicBezTo>
                    <a:pt x="46" y="0"/>
                    <a:pt x="47" y="7"/>
                    <a:pt x="44" y="7"/>
                  </a:cubicBezTo>
                  <a:cubicBezTo>
                    <a:pt x="41" y="7"/>
                    <a:pt x="42" y="10"/>
                    <a:pt x="38" y="11"/>
                  </a:cubicBezTo>
                  <a:cubicBezTo>
                    <a:pt x="34" y="11"/>
                    <a:pt x="33" y="11"/>
                    <a:pt x="35" y="14"/>
                  </a:cubicBezTo>
                  <a:cubicBezTo>
                    <a:pt x="36" y="17"/>
                    <a:pt x="33" y="16"/>
                    <a:pt x="29" y="16"/>
                  </a:cubicBezTo>
                  <a:cubicBezTo>
                    <a:pt x="26" y="16"/>
                    <a:pt x="26" y="14"/>
                    <a:pt x="24" y="14"/>
                  </a:cubicBezTo>
                  <a:cubicBezTo>
                    <a:pt x="22" y="14"/>
                    <a:pt x="20" y="17"/>
                    <a:pt x="18" y="20"/>
                  </a:cubicBezTo>
                  <a:cubicBezTo>
                    <a:pt x="17" y="22"/>
                    <a:pt x="6" y="27"/>
                    <a:pt x="3" y="28"/>
                  </a:cubicBezTo>
                  <a:cubicBezTo>
                    <a:pt x="2" y="29"/>
                    <a:pt x="1" y="30"/>
                    <a:pt x="0" y="32"/>
                  </a:cubicBezTo>
                  <a:cubicBezTo>
                    <a:pt x="4" y="32"/>
                    <a:pt x="8" y="35"/>
                    <a:pt x="10" y="37"/>
                  </a:cubicBezTo>
                  <a:cubicBezTo>
                    <a:pt x="12" y="40"/>
                    <a:pt x="7" y="43"/>
                    <a:pt x="5" y="46"/>
                  </a:cubicBezTo>
                  <a:cubicBezTo>
                    <a:pt x="3" y="49"/>
                    <a:pt x="6" y="49"/>
                    <a:pt x="7" y="51"/>
                  </a:cubicBezTo>
                  <a:cubicBezTo>
                    <a:pt x="7" y="53"/>
                    <a:pt x="10" y="55"/>
                    <a:pt x="11" y="53"/>
                  </a:cubicBezTo>
                  <a:cubicBezTo>
                    <a:pt x="12" y="51"/>
                    <a:pt x="14" y="52"/>
                    <a:pt x="17" y="52"/>
                  </a:cubicBezTo>
                  <a:cubicBezTo>
                    <a:pt x="18" y="52"/>
                    <a:pt x="19" y="52"/>
                    <a:pt x="19" y="53"/>
                  </a:cubicBezTo>
                  <a:cubicBezTo>
                    <a:pt x="21" y="51"/>
                    <a:pt x="23" y="50"/>
                    <a:pt x="24" y="49"/>
                  </a:cubicBezTo>
                  <a:cubicBezTo>
                    <a:pt x="25" y="48"/>
                    <a:pt x="29" y="48"/>
                    <a:pt x="32" y="48"/>
                  </a:cubicBezTo>
                  <a:cubicBezTo>
                    <a:pt x="34" y="48"/>
                    <a:pt x="35" y="47"/>
                    <a:pt x="36" y="46"/>
                  </a:cubicBezTo>
                  <a:cubicBezTo>
                    <a:pt x="33" y="42"/>
                    <a:pt x="30" y="40"/>
                    <a:pt x="29" y="39"/>
                  </a:cubicBezTo>
                  <a:cubicBezTo>
                    <a:pt x="26" y="37"/>
                    <a:pt x="28" y="32"/>
                    <a:pt x="31" y="31"/>
                  </a:cubicBezTo>
                  <a:cubicBezTo>
                    <a:pt x="35" y="31"/>
                    <a:pt x="43" y="24"/>
                    <a:pt x="46" y="22"/>
                  </a:cubicBezTo>
                  <a:cubicBezTo>
                    <a:pt x="48" y="21"/>
                    <a:pt x="47" y="16"/>
                    <a:pt x="49" y="12"/>
                  </a:cubicBezTo>
                  <a:cubicBezTo>
                    <a:pt x="50" y="10"/>
                    <a:pt x="54" y="6"/>
                    <a:pt x="58" y="3"/>
                  </a:cubicBezTo>
                  <a:cubicBezTo>
                    <a:pt x="57" y="3"/>
                    <a:pt x="57" y="3"/>
                    <a:pt x="56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0"/>
            <p:cNvSpPr>
              <a:spLocks/>
            </p:cNvSpPr>
            <p:nvPr/>
          </p:nvSpPr>
          <p:spPr bwMode="auto">
            <a:xfrm>
              <a:off x="5012" y="2278"/>
              <a:ext cx="133" cy="78"/>
            </a:xfrm>
            <a:custGeom>
              <a:avLst/>
              <a:gdLst>
                <a:gd name="T0" fmla="*/ 63 w 64"/>
                <a:gd name="T1" fmla="*/ 24 h 37"/>
                <a:gd name="T2" fmla="*/ 61 w 64"/>
                <a:gd name="T3" fmla="*/ 24 h 37"/>
                <a:gd name="T4" fmla="*/ 50 w 64"/>
                <a:gd name="T5" fmla="*/ 22 h 37"/>
                <a:gd name="T6" fmla="*/ 34 w 64"/>
                <a:gd name="T7" fmla="*/ 15 h 37"/>
                <a:gd name="T8" fmla="*/ 17 w 64"/>
                <a:gd name="T9" fmla="*/ 3 h 37"/>
                <a:gd name="T10" fmla="*/ 10 w 64"/>
                <a:gd name="T11" fmla="*/ 1 h 37"/>
                <a:gd name="T12" fmla="*/ 5 w 64"/>
                <a:gd name="T13" fmla="*/ 3 h 37"/>
                <a:gd name="T14" fmla="*/ 1 w 64"/>
                <a:gd name="T15" fmla="*/ 8 h 37"/>
                <a:gd name="T16" fmla="*/ 0 w 64"/>
                <a:gd name="T17" fmla="*/ 14 h 37"/>
                <a:gd name="T18" fmla="*/ 4 w 64"/>
                <a:gd name="T19" fmla="*/ 17 h 37"/>
                <a:gd name="T20" fmla="*/ 11 w 64"/>
                <a:gd name="T21" fmla="*/ 21 h 37"/>
                <a:gd name="T22" fmla="*/ 17 w 64"/>
                <a:gd name="T23" fmla="*/ 24 h 37"/>
                <a:gd name="T24" fmla="*/ 24 w 64"/>
                <a:gd name="T25" fmla="*/ 28 h 37"/>
                <a:gd name="T26" fmla="*/ 32 w 64"/>
                <a:gd name="T27" fmla="*/ 27 h 37"/>
                <a:gd name="T28" fmla="*/ 37 w 64"/>
                <a:gd name="T29" fmla="*/ 31 h 37"/>
                <a:gd name="T30" fmla="*/ 48 w 64"/>
                <a:gd name="T31" fmla="*/ 36 h 37"/>
                <a:gd name="T32" fmla="*/ 62 w 64"/>
                <a:gd name="T33" fmla="*/ 34 h 37"/>
                <a:gd name="T34" fmla="*/ 63 w 64"/>
                <a:gd name="T35" fmla="*/ 26 h 37"/>
                <a:gd name="T36" fmla="*/ 63 w 64"/>
                <a:gd name="T3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7">
                  <a:moveTo>
                    <a:pt x="63" y="24"/>
                  </a:moveTo>
                  <a:cubicBezTo>
                    <a:pt x="63" y="24"/>
                    <a:pt x="62" y="24"/>
                    <a:pt x="61" y="24"/>
                  </a:cubicBezTo>
                  <a:cubicBezTo>
                    <a:pt x="56" y="24"/>
                    <a:pt x="54" y="21"/>
                    <a:pt x="50" y="22"/>
                  </a:cubicBezTo>
                  <a:cubicBezTo>
                    <a:pt x="47" y="22"/>
                    <a:pt x="38" y="18"/>
                    <a:pt x="34" y="15"/>
                  </a:cubicBezTo>
                  <a:cubicBezTo>
                    <a:pt x="30" y="12"/>
                    <a:pt x="20" y="5"/>
                    <a:pt x="17" y="3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10" y="2"/>
                    <a:pt x="8" y="3"/>
                    <a:pt x="5" y="3"/>
                  </a:cubicBezTo>
                  <a:cubicBezTo>
                    <a:pt x="4" y="4"/>
                    <a:pt x="1" y="6"/>
                    <a:pt x="1" y="8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0" y="16"/>
                    <a:pt x="3" y="16"/>
                    <a:pt x="4" y="17"/>
                  </a:cubicBezTo>
                  <a:cubicBezTo>
                    <a:pt x="5" y="19"/>
                    <a:pt x="11" y="19"/>
                    <a:pt x="11" y="21"/>
                  </a:cubicBezTo>
                  <a:cubicBezTo>
                    <a:pt x="11" y="22"/>
                    <a:pt x="15" y="24"/>
                    <a:pt x="17" y="24"/>
                  </a:cubicBezTo>
                  <a:cubicBezTo>
                    <a:pt x="19" y="24"/>
                    <a:pt x="23" y="27"/>
                    <a:pt x="24" y="28"/>
                  </a:cubicBezTo>
                  <a:cubicBezTo>
                    <a:pt x="25" y="29"/>
                    <a:pt x="30" y="27"/>
                    <a:pt x="32" y="27"/>
                  </a:cubicBezTo>
                  <a:cubicBezTo>
                    <a:pt x="34" y="27"/>
                    <a:pt x="36" y="30"/>
                    <a:pt x="37" y="31"/>
                  </a:cubicBezTo>
                  <a:cubicBezTo>
                    <a:pt x="37" y="33"/>
                    <a:pt x="46" y="34"/>
                    <a:pt x="48" y="36"/>
                  </a:cubicBezTo>
                  <a:cubicBezTo>
                    <a:pt x="50" y="37"/>
                    <a:pt x="60" y="36"/>
                    <a:pt x="62" y="34"/>
                  </a:cubicBezTo>
                  <a:cubicBezTo>
                    <a:pt x="64" y="32"/>
                    <a:pt x="63" y="29"/>
                    <a:pt x="63" y="26"/>
                  </a:cubicBezTo>
                  <a:cubicBezTo>
                    <a:pt x="63" y="25"/>
                    <a:pt x="63" y="24"/>
                    <a:pt x="63" y="2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1"/>
            <p:cNvSpPr>
              <a:spLocks/>
            </p:cNvSpPr>
            <p:nvPr/>
          </p:nvSpPr>
          <p:spPr bwMode="auto">
            <a:xfrm>
              <a:off x="5208" y="2314"/>
              <a:ext cx="150" cy="332"/>
            </a:xfrm>
            <a:custGeom>
              <a:avLst/>
              <a:gdLst>
                <a:gd name="T0" fmla="*/ 58 w 72"/>
                <a:gd name="T1" fmla="*/ 145 h 159"/>
                <a:gd name="T2" fmla="*/ 55 w 72"/>
                <a:gd name="T3" fmla="*/ 138 h 159"/>
                <a:gd name="T4" fmla="*/ 52 w 72"/>
                <a:gd name="T5" fmla="*/ 128 h 159"/>
                <a:gd name="T6" fmla="*/ 49 w 72"/>
                <a:gd name="T7" fmla="*/ 119 h 159"/>
                <a:gd name="T8" fmla="*/ 50 w 72"/>
                <a:gd name="T9" fmla="*/ 113 h 159"/>
                <a:gd name="T10" fmla="*/ 50 w 72"/>
                <a:gd name="T11" fmla="*/ 109 h 159"/>
                <a:gd name="T12" fmla="*/ 49 w 72"/>
                <a:gd name="T13" fmla="*/ 103 h 159"/>
                <a:gd name="T14" fmla="*/ 43 w 72"/>
                <a:gd name="T15" fmla="*/ 96 h 159"/>
                <a:gd name="T16" fmla="*/ 44 w 72"/>
                <a:gd name="T17" fmla="*/ 82 h 159"/>
                <a:gd name="T18" fmla="*/ 49 w 72"/>
                <a:gd name="T19" fmla="*/ 80 h 159"/>
                <a:gd name="T20" fmla="*/ 55 w 72"/>
                <a:gd name="T21" fmla="*/ 78 h 159"/>
                <a:gd name="T22" fmla="*/ 63 w 72"/>
                <a:gd name="T23" fmla="*/ 73 h 159"/>
                <a:gd name="T24" fmla="*/ 67 w 72"/>
                <a:gd name="T25" fmla="*/ 70 h 159"/>
                <a:gd name="T26" fmla="*/ 71 w 72"/>
                <a:gd name="T27" fmla="*/ 63 h 159"/>
                <a:gd name="T28" fmla="*/ 72 w 72"/>
                <a:gd name="T29" fmla="*/ 63 h 159"/>
                <a:gd name="T30" fmla="*/ 68 w 72"/>
                <a:gd name="T31" fmla="*/ 64 h 159"/>
                <a:gd name="T32" fmla="*/ 63 w 72"/>
                <a:gd name="T33" fmla="*/ 61 h 159"/>
                <a:gd name="T34" fmla="*/ 58 w 72"/>
                <a:gd name="T35" fmla="*/ 59 h 159"/>
                <a:gd name="T36" fmla="*/ 58 w 72"/>
                <a:gd name="T37" fmla="*/ 53 h 159"/>
                <a:gd name="T38" fmla="*/ 55 w 72"/>
                <a:gd name="T39" fmla="*/ 49 h 159"/>
                <a:gd name="T40" fmla="*/ 52 w 72"/>
                <a:gd name="T41" fmla="*/ 42 h 159"/>
                <a:gd name="T42" fmla="*/ 44 w 72"/>
                <a:gd name="T43" fmla="*/ 41 h 159"/>
                <a:gd name="T44" fmla="*/ 43 w 72"/>
                <a:gd name="T45" fmla="*/ 37 h 159"/>
                <a:gd name="T46" fmla="*/ 50 w 72"/>
                <a:gd name="T47" fmla="*/ 25 h 159"/>
                <a:gd name="T48" fmla="*/ 52 w 72"/>
                <a:gd name="T49" fmla="*/ 13 h 159"/>
                <a:gd name="T50" fmla="*/ 49 w 72"/>
                <a:gd name="T51" fmla="*/ 9 h 159"/>
                <a:gd name="T52" fmla="*/ 47 w 72"/>
                <a:gd name="T53" fmla="*/ 4 h 159"/>
                <a:gd name="T54" fmla="*/ 41 w 72"/>
                <a:gd name="T55" fmla="*/ 1 h 159"/>
                <a:gd name="T56" fmla="*/ 40 w 72"/>
                <a:gd name="T57" fmla="*/ 2 h 159"/>
                <a:gd name="T58" fmla="*/ 40 w 72"/>
                <a:gd name="T59" fmla="*/ 2 h 159"/>
                <a:gd name="T60" fmla="*/ 38 w 72"/>
                <a:gd name="T61" fmla="*/ 6 h 159"/>
                <a:gd name="T62" fmla="*/ 39 w 72"/>
                <a:gd name="T63" fmla="*/ 12 h 159"/>
                <a:gd name="T64" fmla="*/ 35 w 72"/>
                <a:gd name="T65" fmla="*/ 12 h 159"/>
                <a:gd name="T66" fmla="*/ 28 w 72"/>
                <a:gd name="T67" fmla="*/ 15 h 159"/>
                <a:gd name="T68" fmla="*/ 22 w 72"/>
                <a:gd name="T69" fmla="*/ 22 h 159"/>
                <a:gd name="T70" fmla="*/ 20 w 72"/>
                <a:gd name="T71" fmla="*/ 32 h 159"/>
                <a:gd name="T72" fmla="*/ 17 w 72"/>
                <a:gd name="T73" fmla="*/ 42 h 159"/>
                <a:gd name="T74" fmla="*/ 10 w 72"/>
                <a:gd name="T75" fmla="*/ 42 h 159"/>
                <a:gd name="T76" fmla="*/ 9 w 72"/>
                <a:gd name="T77" fmla="*/ 50 h 159"/>
                <a:gd name="T78" fmla="*/ 6 w 72"/>
                <a:gd name="T79" fmla="*/ 59 h 159"/>
                <a:gd name="T80" fmla="*/ 3 w 72"/>
                <a:gd name="T81" fmla="*/ 65 h 159"/>
                <a:gd name="T82" fmla="*/ 0 w 72"/>
                <a:gd name="T83" fmla="*/ 68 h 159"/>
                <a:gd name="T84" fmla="*/ 7 w 72"/>
                <a:gd name="T85" fmla="*/ 76 h 159"/>
                <a:gd name="T86" fmla="*/ 17 w 72"/>
                <a:gd name="T87" fmla="*/ 93 h 159"/>
                <a:gd name="T88" fmla="*/ 16 w 72"/>
                <a:gd name="T89" fmla="*/ 107 h 159"/>
                <a:gd name="T90" fmla="*/ 19 w 72"/>
                <a:gd name="T91" fmla="*/ 111 h 159"/>
                <a:gd name="T92" fmla="*/ 28 w 72"/>
                <a:gd name="T93" fmla="*/ 110 h 159"/>
                <a:gd name="T94" fmla="*/ 35 w 72"/>
                <a:gd name="T95" fmla="*/ 102 h 159"/>
                <a:gd name="T96" fmla="*/ 39 w 72"/>
                <a:gd name="T97" fmla="*/ 105 h 159"/>
                <a:gd name="T98" fmla="*/ 42 w 72"/>
                <a:gd name="T99" fmla="*/ 115 h 159"/>
                <a:gd name="T100" fmla="*/ 47 w 72"/>
                <a:gd name="T101" fmla="*/ 133 h 159"/>
                <a:gd name="T102" fmla="*/ 50 w 72"/>
                <a:gd name="T103" fmla="*/ 146 h 159"/>
                <a:gd name="T104" fmla="*/ 51 w 72"/>
                <a:gd name="T105" fmla="*/ 156 h 159"/>
                <a:gd name="T106" fmla="*/ 51 w 72"/>
                <a:gd name="T107" fmla="*/ 158 h 159"/>
                <a:gd name="T108" fmla="*/ 58 w 72"/>
                <a:gd name="T109" fmla="*/ 14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159">
                  <a:moveTo>
                    <a:pt x="58" y="145"/>
                  </a:moveTo>
                  <a:cubicBezTo>
                    <a:pt x="58" y="141"/>
                    <a:pt x="55" y="141"/>
                    <a:pt x="55" y="138"/>
                  </a:cubicBezTo>
                  <a:cubicBezTo>
                    <a:pt x="55" y="136"/>
                    <a:pt x="55" y="131"/>
                    <a:pt x="52" y="128"/>
                  </a:cubicBezTo>
                  <a:cubicBezTo>
                    <a:pt x="48" y="125"/>
                    <a:pt x="47" y="121"/>
                    <a:pt x="49" y="119"/>
                  </a:cubicBezTo>
                  <a:cubicBezTo>
                    <a:pt x="51" y="117"/>
                    <a:pt x="49" y="113"/>
                    <a:pt x="50" y="113"/>
                  </a:cubicBezTo>
                  <a:cubicBezTo>
                    <a:pt x="51" y="113"/>
                    <a:pt x="52" y="110"/>
                    <a:pt x="50" y="109"/>
                  </a:cubicBezTo>
                  <a:cubicBezTo>
                    <a:pt x="48" y="108"/>
                    <a:pt x="50" y="104"/>
                    <a:pt x="49" y="103"/>
                  </a:cubicBezTo>
                  <a:cubicBezTo>
                    <a:pt x="47" y="103"/>
                    <a:pt x="43" y="97"/>
                    <a:pt x="43" y="96"/>
                  </a:cubicBezTo>
                  <a:cubicBezTo>
                    <a:pt x="43" y="94"/>
                    <a:pt x="44" y="85"/>
                    <a:pt x="44" y="82"/>
                  </a:cubicBezTo>
                  <a:cubicBezTo>
                    <a:pt x="44" y="80"/>
                    <a:pt x="48" y="80"/>
                    <a:pt x="49" y="80"/>
                  </a:cubicBezTo>
                  <a:cubicBezTo>
                    <a:pt x="50" y="80"/>
                    <a:pt x="54" y="80"/>
                    <a:pt x="55" y="78"/>
                  </a:cubicBezTo>
                  <a:cubicBezTo>
                    <a:pt x="56" y="75"/>
                    <a:pt x="62" y="75"/>
                    <a:pt x="63" y="73"/>
                  </a:cubicBezTo>
                  <a:cubicBezTo>
                    <a:pt x="63" y="72"/>
                    <a:pt x="67" y="72"/>
                    <a:pt x="67" y="70"/>
                  </a:cubicBezTo>
                  <a:cubicBezTo>
                    <a:pt x="67" y="68"/>
                    <a:pt x="71" y="63"/>
                    <a:pt x="71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71" y="62"/>
                    <a:pt x="70" y="63"/>
                    <a:pt x="68" y="64"/>
                  </a:cubicBezTo>
                  <a:cubicBezTo>
                    <a:pt x="64" y="65"/>
                    <a:pt x="62" y="63"/>
                    <a:pt x="63" y="61"/>
                  </a:cubicBezTo>
                  <a:cubicBezTo>
                    <a:pt x="63" y="59"/>
                    <a:pt x="60" y="59"/>
                    <a:pt x="58" y="59"/>
                  </a:cubicBezTo>
                  <a:cubicBezTo>
                    <a:pt x="56" y="59"/>
                    <a:pt x="57" y="55"/>
                    <a:pt x="58" y="53"/>
                  </a:cubicBezTo>
                  <a:cubicBezTo>
                    <a:pt x="59" y="51"/>
                    <a:pt x="57" y="49"/>
                    <a:pt x="55" y="49"/>
                  </a:cubicBezTo>
                  <a:cubicBezTo>
                    <a:pt x="52" y="49"/>
                    <a:pt x="51" y="44"/>
                    <a:pt x="52" y="42"/>
                  </a:cubicBezTo>
                  <a:cubicBezTo>
                    <a:pt x="53" y="41"/>
                    <a:pt x="47" y="40"/>
                    <a:pt x="44" y="41"/>
                  </a:cubicBezTo>
                  <a:cubicBezTo>
                    <a:pt x="42" y="42"/>
                    <a:pt x="44" y="39"/>
                    <a:pt x="43" y="37"/>
                  </a:cubicBezTo>
                  <a:cubicBezTo>
                    <a:pt x="42" y="35"/>
                    <a:pt x="46" y="28"/>
                    <a:pt x="50" y="25"/>
                  </a:cubicBezTo>
                  <a:cubicBezTo>
                    <a:pt x="53" y="21"/>
                    <a:pt x="52" y="17"/>
                    <a:pt x="52" y="13"/>
                  </a:cubicBezTo>
                  <a:cubicBezTo>
                    <a:pt x="52" y="9"/>
                    <a:pt x="50" y="9"/>
                    <a:pt x="49" y="9"/>
                  </a:cubicBezTo>
                  <a:cubicBezTo>
                    <a:pt x="47" y="9"/>
                    <a:pt x="47" y="6"/>
                    <a:pt x="47" y="4"/>
                  </a:cubicBezTo>
                  <a:cubicBezTo>
                    <a:pt x="47" y="2"/>
                    <a:pt x="43" y="0"/>
                    <a:pt x="41" y="1"/>
                  </a:cubicBezTo>
                  <a:cubicBezTo>
                    <a:pt x="41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39" y="6"/>
                    <a:pt x="38" y="6"/>
                  </a:cubicBezTo>
                  <a:cubicBezTo>
                    <a:pt x="37" y="7"/>
                    <a:pt x="37" y="9"/>
                    <a:pt x="39" y="12"/>
                  </a:cubicBezTo>
                  <a:cubicBezTo>
                    <a:pt x="41" y="15"/>
                    <a:pt x="36" y="14"/>
                    <a:pt x="35" y="12"/>
                  </a:cubicBezTo>
                  <a:cubicBezTo>
                    <a:pt x="34" y="10"/>
                    <a:pt x="30" y="13"/>
                    <a:pt x="28" y="15"/>
                  </a:cubicBezTo>
                  <a:cubicBezTo>
                    <a:pt x="26" y="17"/>
                    <a:pt x="22" y="18"/>
                    <a:pt x="22" y="22"/>
                  </a:cubicBezTo>
                  <a:cubicBezTo>
                    <a:pt x="22" y="25"/>
                    <a:pt x="19" y="29"/>
                    <a:pt x="20" y="32"/>
                  </a:cubicBezTo>
                  <a:cubicBezTo>
                    <a:pt x="21" y="35"/>
                    <a:pt x="17" y="41"/>
                    <a:pt x="17" y="42"/>
                  </a:cubicBezTo>
                  <a:cubicBezTo>
                    <a:pt x="17" y="44"/>
                    <a:pt x="11" y="42"/>
                    <a:pt x="10" y="42"/>
                  </a:cubicBezTo>
                  <a:cubicBezTo>
                    <a:pt x="9" y="42"/>
                    <a:pt x="10" y="48"/>
                    <a:pt x="9" y="50"/>
                  </a:cubicBezTo>
                  <a:cubicBezTo>
                    <a:pt x="7" y="52"/>
                    <a:pt x="8" y="59"/>
                    <a:pt x="6" y="59"/>
                  </a:cubicBezTo>
                  <a:cubicBezTo>
                    <a:pt x="4" y="59"/>
                    <a:pt x="3" y="65"/>
                    <a:pt x="3" y="65"/>
                  </a:cubicBezTo>
                  <a:cubicBezTo>
                    <a:pt x="3" y="65"/>
                    <a:pt x="1" y="67"/>
                    <a:pt x="0" y="68"/>
                  </a:cubicBezTo>
                  <a:cubicBezTo>
                    <a:pt x="1" y="71"/>
                    <a:pt x="4" y="75"/>
                    <a:pt x="7" y="76"/>
                  </a:cubicBezTo>
                  <a:cubicBezTo>
                    <a:pt x="12" y="78"/>
                    <a:pt x="16" y="88"/>
                    <a:pt x="17" y="93"/>
                  </a:cubicBezTo>
                  <a:cubicBezTo>
                    <a:pt x="19" y="99"/>
                    <a:pt x="18" y="104"/>
                    <a:pt x="16" y="107"/>
                  </a:cubicBezTo>
                  <a:cubicBezTo>
                    <a:pt x="14" y="110"/>
                    <a:pt x="16" y="110"/>
                    <a:pt x="19" y="111"/>
                  </a:cubicBezTo>
                  <a:cubicBezTo>
                    <a:pt x="22" y="113"/>
                    <a:pt x="25" y="113"/>
                    <a:pt x="28" y="110"/>
                  </a:cubicBezTo>
                  <a:cubicBezTo>
                    <a:pt x="30" y="107"/>
                    <a:pt x="34" y="105"/>
                    <a:pt x="35" y="102"/>
                  </a:cubicBezTo>
                  <a:cubicBezTo>
                    <a:pt x="35" y="99"/>
                    <a:pt x="37" y="104"/>
                    <a:pt x="39" y="105"/>
                  </a:cubicBezTo>
                  <a:cubicBezTo>
                    <a:pt x="41" y="107"/>
                    <a:pt x="42" y="110"/>
                    <a:pt x="42" y="115"/>
                  </a:cubicBezTo>
                  <a:cubicBezTo>
                    <a:pt x="43" y="119"/>
                    <a:pt x="43" y="130"/>
                    <a:pt x="47" y="133"/>
                  </a:cubicBezTo>
                  <a:cubicBezTo>
                    <a:pt x="50" y="136"/>
                    <a:pt x="51" y="144"/>
                    <a:pt x="50" y="146"/>
                  </a:cubicBezTo>
                  <a:cubicBezTo>
                    <a:pt x="49" y="149"/>
                    <a:pt x="52" y="153"/>
                    <a:pt x="51" y="156"/>
                  </a:cubicBezTo>
                  <a:cubicBezTo>
                    <a:pt x="51" y="157"/>
                    <a:pt x="51" y="158"/>
                    <a:pt x="51" y="158"/>
                  </a:cubicBezTo>
                  <a:cubicBezTo>
                    <a:pt x="54" y="159"/>
                    <a:pt x="58" y="145"/>
                    <a:pt x="58" y="14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2"/>
            <p:cNvSpPr>
              <a:spLocks/>
            </p:cNvSpPr>
            <p:nvPr/>
          </p:nvSpPr>
          <p:spPr bwMode="auto">
            <a:xfrm>
              <a:off x="5156" y="2320"/>
              <a:ext cx="54" cy="31"/>
            </a:xfrm>
            <a:custGeom>
              <a:avLst/>
              <a:gdLst>
                <a:gd name="T0" fmla="*/ 25 w 26"/>
                <a:gd name="T1" fmla="*/ 5 h 15"/>
                <a:gd name="T2" fmla="*/ 15 w 26"/>
                <a:gd name="T3" fmla="*/ 2 h 15"/>
                <a:gd name="T4" fmla="*/ 8 w 26"/>
                <a:gd name="T5" fmla="*/ 1 h 15"/>
                <a:gd name="T6" fmla="*/ 2 w 26"/>
                <a:gd name="T7" fmla="*/ 6 h 15"/>
                <a:gd name="T8" fmla="*/ 0 w 26"/>
                <a:gd name="T9" fmla="*/ 10 h 15"/>
                <a:gd name="T10" fmla="*/ 2 w 26"/>
                <a:gd name="T11" fmla="*/ 12 h 15"/>
                <a:gd name="T12" fmla="*/ 8 w 26"/>
                <a:gd name="T13" fmla="*/ 13 h 15"/>
                <a:gd name="T14" fmla="*/ 16 w 26"/>
                <a:gd name="T15" fmla="*/ 14 h 15"/>
                <a:gd name="T16" fmla="*/ 24 w 26"/>
                <a:gd name="T17" fmla="*/ 13 h 15"/>
                <a:gd name="T18" fmla="*/ 23 w 26"/>
                <a:gd name="T19" fmla="*/ 5 h 15"/>
                <a:gd name="T20" fmla="*/ 25 w 26"/>
                <a:gd name="T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5">
                  <a:moveTo>
                    <a:pt x="25" y="5"/>
                  </a:moveTo>
                  <a:cubicBezTo>
                    <a:pt x="20" y="0"/>
                    <a:pt x="18" y="4"/>
                    <a:pt x="15" y="2"/>
                  </a:cubicBezTo>
                  <a:cubicBezTo>
                    <a:pt x="11" y="0"/>
                    <a:pt x="10" y="0"/>
                    <a:pt x="8" y="1"/>
                  </a:cubicBezTo>
                  <a:cubicBezTo>
                    <a:pt x="6" y="2"/>
                    <a:pt x="4" y="2"/>
                    <a:pt x="2" y="6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4" y="11"/>
                    <a:pt x="5" y="14"/>
                    <a:pt x="8" y="13"/>
                  </a:cubicBezTo>
                  <a:cubicBezTo>
                    <a:pt x="11" y="12"/>
                    <a:pt x="12" y="15"/>
                    <a:pt x="16" y="14"/>
                  </a:cubicBezTo>
                  <a:cubicBezTo>
                    <a:pt x="20" y="13"/>
                    <a:pt x="23" y="15"/>
                    <a:pt x="24" y="13"/>
                  </a:cubicBezTo>
                  <a:cubicBezTo>
                    <a:pt x="26" y="10"/>
                    <a:pt x="23" y="5"/>
                    <a:pt x="23" y="5"/>
                  </a:cubicBezTo>
                  <a:cubicBezTo>
                    <a:pt x="23" y="5"/>
                    <a:pt x="24" y="5"/>
                    <a:pt x="25" y="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3"/>
            <p:cNvSpPr>
              <a:spLocks/>
            </p:cNvSpPr>
            <p:nvPr/>
          </p:nvSpPr>
          <p:spPr bwMode="auto">
            <a:xfrm>
              <a:off x="5377" y="2412"/>
              <a:ext cx="129" cy="269"/>
            </a:xfrm>
            <a:custGeom>
              <a:avLst/>
              <a:gdLst>
                <a:gd name="T0" fmla="*/ 46 w 62"/>
                <a:gd name="T1" fmla="*/ 16 h 129"/>
                <a:gd name="T2" fmla="*/ 37 w 62"/>
                <a:gd name="T3" fmla="*/ 9 h 129"/>
                <a:gd name="T4" fmla="*/ 35 w 62"/>
                <a:gd name="T5" fmla="*/ 4 h 129"/>
                <a:gd name="T6" fmla="*/ 28 w 62"/>
                <a:gd name="T7" fmla="*/ 1 h 129"/>
                <a:gd name="T8" fmla="*/ 21 w 62"/>
                <a:gd name="T9" fmla="*/ 5 h 129"/>
                <a:gd name="T10" fmla="*/ 16 w 62"/>
                <a:gd name="T11" fmla="*/ 6 h 129"/>
                <a:gd name="T12" fmla="*/ 8 w 62"/>
                <a:gd name="T13" fmla="*/ 6 h 129"/>
                <a:gd name="T14" fmla="*/ 2 w 62"/>
                <a:gd name="T15" fmla="*/ 7 h 129"/>
                <a:gd name="T16" fmla="*/ 0 w 62"/>
                <a:gd name="T17" fmla="*/ 9 h 129"/>
                <a:gd name="T18" fmla="*/ 3 w 62"/>
                <a:gd name="T19" fmla="*/ 13 h 129"/>
                <a:gd name="T20" fmla="*/ 7 w 62"/>
                <a:gd name="T21" fmla="*/ 19 h 129"/>
                <a:gd name="T22" fmla="*/ 14 w 62"/>
                <a:gd name="T23" fmla="*/ 23 h 129"/>
                <a:gd name="T24" fmla="*/ 20 w 62"/>
                <a:gd name="T25" fmla="*/ 25 h 129"/>
                <a:gd name="T26" fmla="*/ 23 w 62"/>
                <a:gd name="T27" fmla="*/ 31 h 129"/>
                <a:gd name="T28" fmla="*/ 16 w 62"/>
                <a:gd name="T29" fmla="*/ 35 h 129"/>
                <a:gd name="T30" fmla="*/ 25 w 62"/>
                <a:gd name="T31" fmla="*/ 43 h 129"/>
                <a:gd name="T32" fmla="*/ 29 w 62"/>
                <a:gd name="T33" fmla="*/ 50 h 129"/>
                <a:gd name="T34" fmla="*/ 36 w 62"/>
                <a:gd name="T35" fmla="*/ 59 h 129"/>
                <a:gd name="T36" fmla="*/ 43 w 62"/>
                <a:gd name="T37" fmla="*/ 66 h 129"/>
                <a:gd name="T38" fmla="*/ 45 w 62"/>
                <a:gd name="T39" fmla="*/ 74 h 129"/>
                <a:gd name="T40" fmla="*/ 48 w 62"/>
                <a:gd name="T41" fmla="*/ 88 h 129"/>
                <a:gd name="T42" fmla="*/ 42 w 62"/>
                <a:gd name="T43" fmla="*/ 98 h 129"/>
                <a:gd name="T44" fmla="*/ 34 w 62"/>
                <a:gd name="T45" fmla="*/ 103 h 129"/>
                <a:gd name="T46" fmla="*/ 34 w 62"/>
                <a:gd name="T47" fmla="*/ 110 h 129"/>
                <a:gd name="T48" fmla="*/ 25 w 62"/>
                <a:gd name="T49" fmla="*/ 110 h 129"/>
                <a:gd name="T50" fmla="*/ 19 w 62"/>
                <a:gd name="T51" fmla="*/ 114 h 129"/>
                <a:gd name="T52" fmla="*/ 23 w 62"/>
                <a:gd name="T53" fmla="*/ 117 h 129"/>
                <a:gd name="T54" fmla="*/ 21 w 62"/>
                <a:gd name="T55" fmla="*/ 124 h 129"/>
                <a:gd name="T56" fmla="*/ 25 w 62"/>
                <a:gd name="T57" fmla="*/ 128 h 129"/>
                <a:gd name="T58" fmla="*/ 33 w 62"/>
                <a:gd name="T59" fmla="*/ 122 h 129"/>
                <a:gd name="T60" fmla="*/ 35 w 62"/>
                <a:gd name="T61" fmla="*/ 119 h 129"/>
                <a:gd name="T62" fmla="*/ 37 w 62"/>
                <a:gd name="T63" fmla="*/ 114 h 129"/>
                <a:gd name="T64" fmla="*/ 42 w 62"/>
                <a:gd name="T65" fmla="*/ 113 h 129"/>
                <a:gd name="T66" fmla="*/ 54 w 62"/>
                <a:gd name="T67" fmla="*/ 108 h 129"/>
                <a:gd name="T68" fmla="*/ 60 w 62"/>
                <a:gd name="T69" fmla="*/ 97 h 129"/>
                <a:gd name="T70" fmla="*/ 58 w 62"/>
                <a:gd name="T71" fmla="*/ 77 h 129"/>
                <a:gd name="T72" fmla="*/ 50 w 62"/>
                <a:gd name="T73" fmla="*/ 64 h 129"/>
                <a:gd name="T74" fmla="*/ 37 w 62"/>
                <a:gd name="T75" fmla="*/ 52 h 129"/>
                <a:gd name="T76" fmla="*/ 33 w 62"/>
                <a:gd name="T77" fmla="*/ 46 h 129"/>
                <a:gd name="T78" fmla="*/ 31 w 62"/>
                <a:gd name="T79" fmla="*/ 34 h 129"/>
                <a:gd name="T80" fmla="*/ 37 w 62"/>
                <a:gd name="T81" fmla="*/ 27 h 129"/>
                <a:gd name="T82" fmla="*/ 40 w 62"/>
                <a:gd name="T83" fmla="*/ 22 h 129"/>
                <a:gd name="T84" fmla="*/ 47 w 62"/>
                <a:gd name="T85" fmla="*/ 18 h 129"/>
                <a:gd name="T86" fmla="*/ 47 w 62"/>
                <a:gd name="T87" fmla="*/ 17 h 129"/>
                <a:gd name="T88" fmla="*/ 46 w 62"/>
                <a:gd name="T89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129">
                  <a:moveTo>
                    <a:pt x="46" y="16"/>
                  </a:moveTo>
                  <a:cubicBezTo>
                    <a:pt x="43" y="15"/>
                    <a:pt x="37" y="11"/>
                    <a:pt x="37" y="9"/>
                  </a:cubicBezTo>
                  <a:cubicBezTo>
                    <a:pt x="37" y="8"/>
                    <a:pt x="40" y="5"/>
                    <a:pt x="35" y="4"/>
                  </a:cubicBezTo>
                  <a:cubicBezTo>
                    <a:pt x="30" y="4"/>
                    <a:pt x="29" y="2"/>
                    <a:pt x="28" y="1"/>
                  </a:cubicBezTo>
                  <a:cubicBezTo>
                    <a:pt x="27" y="0"/>
                    <a:pt x="23" y="3"/>
                    <a:pt x="21" y="5"/>
                  </a:cubicBezTo>
                  <a:cubicBezTo>
                    <a:pt x="20" y="7"/>
                    <a:pt x="19" y="4"/>
                    <a:pt x="16" y="6"/>
                  </a:cubicBezTo>
                  <a:cubicBezTo>
                    <a:pt x="13" y="8"/>
                    <a:pt x="10" y="4"/>
                    <a:pt x="8" y="6"/>
                  </a:cubicBezTo>
                  <a:cubicBezTo>
                    <a:pt x="7" y="8"/>
                    <a:pt x="4" y="5"/>
                    <a:pt x="2" y="7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1" y="10"/>
                    <a:pt x="3" y="12"/>
                    <a:pt x="3" y="13"/>
                  </a:cubicBezTo>
                  <a:cubicBezTo>
                    <a:pt x="3" y="15"/>
                    <a:pt x="7" y="17"/>
                    <a:pt x="7" y="19"/>
                  </a:cubicBezTo>
                  <a:cubicBezTo>
                    <a:pt x="7" y="22"/>
                    <a:pt x="12" y="24"/>
                    <a:pt x="14" y="23"/>
                  </a:cubicBezTo>
                  <a:cubicBezTo>
                    <a:pt x="16" y="22"/>
                    <a:pt x="19" y="21"/>
                    <a:pt x="20" y="25"/>
                  </a:cubicBezTo>
                  <a:cubicBezTo>
                    <a:pt x="20" y="29"/>
                    <a:pt x="23" y="29"/>
                    <a:pt x="23" y="31"/>
                  </a:cubicBezTo>
                  <a:cubicBezTo>
                    <a:pt x="23" y="34"/>
                    <a:pt x="17" y="32"/>
                    <a:pt x="16" y="35"/>
                  </a:cubicBezTo>
                  <a:cubicBezTo>
                    <a:pt x="15" y="38"/>
                    <a:pt x="25" y="41"/>
                    <a:pt x="25" y="43"/>
                  </a:cubicBezTo>
                  <a:cubicBezTo>
                    <a:pt x="25" y="45"/>
                    <a:pt x="28" y="48"/>
                    <a:pt x="29" y="50"/>
                  </a:cubicBezTo>
                  <a:cubicBezTo>
                    <a:pt x="31" y="53"/>
                    <a:pt x="35" y="56"/>
                    <a:pt x="36" y="59"/>
                  </a:cubicBezTo>
                  <a:cubicBezTo>
                    <a:pt x="37" y="63"/>
                    <a:pt x="42" y="64"/>
                    <a:pt x="43" y="66"/>
                  </a:cubicBezTo>
                  <a:cubicBezTo>
                    <a:pt x="45" y="67"/>
                    <a:pt x="45" y="71"/>
                    <a:pt x="45" y="74"/>
                  </a:cubicBezTo>
                  <a:cubicBezTo>
                    <a:pt x="44" y="78"/>
                    <a:pt x="44" y="83"/>
                    <a:pt x="48" y="88"/>
                  </a:cubicBezTo>
                  <a:cubicBezTo>
                    <a:pt x="51" y="93"/>
                    <a:pt x="44" y="95"/>
                    <a:pt x="42" y="98"/>
                  </a:cubicBezTo>
                  <a:cubicBezTo>
                    <a:pt x="40" y="101"/>
                    <a:pt x="41" y="104"/>
                    <a:pt x="34" y="103"/>
                  </a:cubicBezTo>
                  <a:cubicBezTo>
                    <a:pt x="28" y="101"/>
                    <a:pt x="35" y="108"/>
                    <a:pt x="34" y="110"/>
                  </a:cubicBezTo>
                  <a:cubicBezTo>
                    <a:pt x="33" y="112"/>
                    <a:pt x="25" y="108"/>
                    <a:pt x="25" y="110"/>
                  </a:cubicBezTo>
                  <a:cubicBezTo>
                    <a:pt x="25" y="111"/>
                    <a:pt x="22" y="113"/>
                    <a:pt x="19" y="114"/>
                  </a:cubicBezTo>
                  <a:cubicBezTo>
                    <a:pt x="20" y="115"/>
                    <a:pt x="22" y="116"/>
                    <a:pt x="23" y="117"/>
                  </a:cubicBezTo>
                  <a:cubicBezTo>
                    <a:pt x="25" y="118"/>
                    <a:pt x="21" y="120"/>
                    <a:pt x="21" y="124"/>
                  </a:cubicBezTo>
                  <a:cubicBezTo>
                    <a:pt x="21" y="128"/>
                    <a:pt x="24" y="129"/>
                    <a:pt x="25" y="128"/>
                  </a:cubicBezTo>
                  <a:cubicBezTo>
                    <a:pt x="26" y="126"/>
                    <a:pt x="31" y="122"/>
                    <a:pt x="33" y="122"/>
                  </a:cubicBezTo>
                  <a:cubicBezTo>
                    <a:pt x="35" y="121"/>
                    <a:pt x="33" y="118"/>
                    <a:pt x="35" y="119"/>
                  </a:cubicBezTo>
                  <a:cubicBezTo>
                    <a:pt x="37" y="119"/>
                    <a:pt x="36" y="116"/>
                    <a:pt x="37" y="114"/>
                  </a:cubicBezTo>
                  <a:cubicBezTo>
                    <a:pt x="38" y="113"/>
                    <a:pt x="39" y="113"/>
                    <a:pt x="42" y="113"/>
                  </a:cubicBezTo>
                  <a:cubicBezTo>
                    <a:pt x="45" y="113"/>
                    <a:pt x="49" y="111"/>
                    <a:pt x="54" y="108"/>
                  </a:cubicBezTo>
                  <a:cubicBezTo>
                    <a:pt x="58" y="105"/>
                    <a:pt x="59" y="104"/>
                    <a:pt x="60" y="97"/>
                  </a:cubicBezTo>
                  <a:cubicBezTo>
                    <a:pt x="62" y="89"/>
                    <a:pt x="58" y="79"/>
                    <a:pt x="58" y="77"/>
                  </a:cubicBezTo>
                  <a:cubicBezTo>
                    <a:pt x="58" y="75"/>
                    <a:pt x="52" y="64"/>
                    <a:pt x="50" y="64"/>
                  </a:cubicBezTo>
                  <a:cubicBezTo>
                    <a:pt x="48" y="64"/>
                    <a:pt x="38" y="54"/>
                    <a:pt x="37" y="52"/>
                  </a:cubicBezTo>
                  <a:cubicBezTo>
                    <a:pt x="35" y="51"/>
                    <a:pt x="35" y="48"/>
                    <a:pt x="33" y="46"/>
                  </a:cubicBezTo>
                  <a:cubicBezTo>
                    <a:pt x="30" y="44"/>
                    <a:pt x="30" y="38"/>
                    <a:pt x="31" y="34"/>
                  </a:cubicBezTo>
                  <a:cubicBezTo>
                    <a:pt x="31" y="31"/>
                    <a:pt x="37" y="30"/>
                    <a:pt x="37" y="27"/>
                  </a:cubicBezTo>
                  <a:cubicBezTo>
                    <a:pt x="37" y="25"/>
                    <a:pt x="37" y="22"/>
                    <a:pt x="40" y="22"/>
                  </a:cubicBezTo>
                  <a:cubicBezTo>
                    <a:pt x="43" y="22"/>
                    <a:pt x="45" y="20"/>
                    <a:pt x="47" y="18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6" y="16"/>
                    <a:pt x="46" y="1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4"/>
            <p:cNvSpPr>
              <a:spLocks/>
            </p:cNvSpPr>
            <p:nvPr/>
          </p:nvSpPr>
          <p:spPr bwMode="auto">
            <a:xfrm>
              <a:off x="5377" y="2575"/>
              <a:ext cx="106" cy="75"/>
            </a:xfrm>
            <a:custGeom>
              <a:avLst/>
              <a:gdLst>
                <a:gd name="T0" fmla="*/ 25 w 51"/>
                <a:gd name="T1" fmla="*/ 32 h 36"/>
                <a:gd name="T2" fmla="*/ 34 w 51"/>
                <a:gd name="T3" fmla="*/ 32 h 36"/>
                <a:gd name="T4" fmla="*/ 34 w 51"/>
                <a:gd name="T5" fmla="*/ 25 h 36"/>
                <a:gd name="T6" fmla="*/ 42 w 51"/>
                <a:gd name="T7" fmla="*/ 20 h 36"/>
                <a:gd name="T8" fmla="*/ 48 w 51"/>
                <a:gd name="T9" fmla="*/ 10 h 36"/>
                <a:gd name="T10" fmla="*/ 45 w 51"/>
                <a:gd name="T11" fmla="*/ 0 h 36"/>
                <a:gd name="T12" fmla="*/ 39 w 51"/>
                <a:gd name="T13" fmla="*/ 1 h 36"/>
                <a:gd name="T14" fmla="*/ 33 w 51"/>
                <a:gd name="T15" fmla="*/ 3 h 36"/>
                <a:gd name="T16" fmla="*/ 30 w 51"/>
                <a:gd name="T17" fmla="*/ 5 h 36"/>
                <a:gd name="T18" fmla="*/ 26 w 51"/>
                <a:gd name="T19" fmla="*/ 2 h 36"/>
                <a:gd name="T20" fmla="*/ 14 w 51"/>
                <a:gd name="T21" fmla="*/ 1 h 36"/>
                <a:gd name="T22" fmla="*/ 3 w 51"/>
                <a:gd name="T23" fmla="*/ 7 h 36"/>
                <a:gd name="T24" fmla="*/ 3 w 51"/>
                <a:gd name="T25" fmla="*/ 15 h 36"/>
                <a:gd name="T26" fmla="*/ 4 w 51"/>
                <a:gd name="T27" fmla="*/ 21 h 36"/>
                <a:gd name="T28" fmla="*/ 4 w 51"/>
                <a:gd name="T29" fmla="*/ 21 h 36"/>
                <a:gd name="T30" fmla="*/ 6 w 51"/>
                <a:gd name="T31" fmla="*/ 29 h 36"/>
                <a:gd name="T32" fmla="*/ 12 w 51"/>
                <a:gd name="T33" fmla="*/ 30 h 36"/>
                <a:gd name="T34" fmla="*/ 12 w 51"/>
                <a:gd name="T35" fmla="*/ 34 h 36"/>
                <a:gd name="T36" fmla="*/ 19 w 51"/>
                <a:gd name="T37" fmla="*/ 35 h 36"/>
                <a:gd name="T38" fmla="*/ 19 w 51"/>
                <a:gd name="T39" fmla="*/ 36 h 36"/>
                <a:gd name="T40" fmla="*/ 25 w 51"/>
                <a:gd name="T4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6">
                  <a:moveTo>
                    <a:pt x="25" y="32"/>
                  </a:moveTo>
                  <a:cubicBezTo>
                    <a:pt x="25" y="30"/>
                    <a:pt x="33" y="34"/>
                    <a:pt x="34" y="32"/>
                  </a:cubicBezTo>
                  <a:cubicBezTo>
                    <a:pt x="35" y="30"/>
                    <a:pt x="28" y="23"/>
                    <a:pt x="34" y="25"/>
                  </a:cubicBezTo>
                  <a:cubicBezTo>
                    <a:pt x="41" y="26"/>
                    <a:pt x="40" y="23"/>
                    <a:pt x="42" y="20"/>
                  </a:cubicBezTo>
                  <a:cubicBezTo>
                    <a:pt x="44" y="17"/>
                    <a:pt x="51" y="15"/>
                    <a:pt x="48" y="10"/>
                  </a:cubicBezTo>
                  <a:cubicBezTo>
                    <a:pt x="45" y="7"/>
                    <a:pt x="45" y="3"/>
                    <a:pt x="45" y="0"/>
                  </a:cubicBezTo>
                  <a:cubicBezTo>
                    <a:pt x="43" y="1"/>
                    <a:pt x="40" y="2"/>
                    <a:pt x="39" y="1"/>
                  </a:cubicBezTo>
                  <a:cubicBezTo>
                    <a:pt x="37" y="0"/>
                    <a:pt x="33" y="0"/>
                    <a:pt x="33" y="3"/>
                  </a:cubicBezTo>
                  <a:cubicBezTo>
                    <a:pt x="33" y="6"/>
                    <a:pt x="30" y="6"/>
                    <a:pt x="30" y="5"/>
                  </a:cubicBezTo>
                  <a:cubicBezTo>
                    <a:pt x="31" y="3"/>
                    <a:pt x="28" y="4"/>
                    <a:pt x="26" y="2"/>
                  </a:cubicBezTo>
                  <a:cubicBezTo>
                    <a:pt x="24" y="0"/>
                    <a:pt x="18" y="2"/>
                    <a:pt x="14" y="1"/>
                  </a:cubicBezTo>
                  <a:cubicBezTo>
                    <a:pt x="11" y="0"/>
                    <a:pt x="6" y="3"/>
                    <a:pt x="3" y="7"/>
                  </a:cubicBezTo>
                  <a:cubicBezTo>
                    <a:pt x="0" y="11"/>
                    <a:pt x="3" y="11"/>
                    <a:pt x="3" y="15"/>
                  </a:cubicBezTo>
                  <a:cubicBezTo>
                    <a:pt x="3" y="18"/>
                    <a:pt x="5" y="1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23"/>
                    <a:pt x="6" y="27"/>
                    <a:pt x="6" y="29"/>
                  </a:cubicBezTo>
                  <a:cubicBezTo>
                    <a:pt x="7" y="31"/>
                    <a:pt x="10" y="30"/>
                    <a:pt x="12" y="30"/>
                  </a:cubicBezTo>
                  <a:cubicBezTo>
                    <a:pt x="13" y="30"/>
                    <a:pt x="11" y="33"/>
                    <a:pt x="12" y="34"/>
                  </a:cubicBezTo>
                  <a:cubicBezTo>
                    <a:pt x="14" y="36"/>
                    <a:pt x="18" y="33"/>
                    <a:pt x="19" y="35"/>
                  </a:cubicBezTo>
                  <a:cubicBezTo>
                    <a:pt x="19" y="35"/>
                    <a:pt x="19" y="36"/>
                    <a:pt x="19" y="36"/>
                  </a:cubicBezTo>
                  <a:cubicBezTo>
                    <a:pt x="22" y="35"/>
                    <a:pt x="25" y="33"/>
                    <a:pt x="25" y="3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65"/>
            <p:cNvSpPr>
              <a:spLocks/>
            </p:cNvSpPr>
            <p:nvPr/>
          </p:nvSpPr>
          <p:spPr bwMode="auto">
            <a:xfrm>
              <a:off x="5341" y="2429"/>
              <a:ext cx="130" cy="158"/>
            </a:xfrm>
            <a:custGeom>
              <a:avLst/>
              <a:gdLst>
                <a:gd name="T0" fmla="*/ 42 w 62"/>
                <a:gd name="T1" fmla="*/ 35 h 76"/>
                <a:gd name="T2" fmla="*/ 33 w 62"/>
                <a:gd name="T3" fmla="*/ 27 h 76"/>
                <a:gd name="T4" fmla="*/ 40 w 62"/>
                <a:gd name="T5" fmla="*/ 23 h 76"/>
                <a:gd name="T6" fmla="*/ 37 w 62"/>
                <a:gd name="T7" fmla="*/ 17 h 76"/>
                <a:gd name="T8" fmla="*/ 31 w 62"/>
                <a:gd name="T9" fmla="*/ 15 h 76"/>
                <a:gd name="T10" fmla="*/ 24 w 62"/>
                <a:gd name="T11" fmla="*/ 11 h 76"/>
                <a:gd name="T12" fmla="*/ 20 w 62"/>
                <a:gd name="T13" fmla="*/ 5 h 76"/>
                <a:gd name="T14" fmla="*/ 17 w 62"/>
                <a:gd name="T15" fmla="*/ 1 h 76"/>
                <a:gd name="T16" fmla="*/ 13 w 62"/>
                <a:gd name="T17" fmla="*/ 1 h 76"/>
                <a:gd name="T18" fmla="*/ 12 w 62"/>
                <a:gd name="T19" fmla="*/ 5 h 76"/>
                <a:gd name="T20" fmla="*/ 12 w 62"/>
                <a:gd name="T21" fmla="*/ 12 h 76"/>
                <a:gd name="T22" fmla="*/ 7 w 62"/>
                <a:gd name="T23" fmla="*/ 8 h 76"/>
                <a:gd name="T24" fmla="*/ 3 w 62"/>
                <a:gd name="T25" fmla="*/ 15 h 76"/>
                <a:gd name="T26" fmla="*/ 0 w 62"/>
                <a:gd name="T27" fmla="*/ 17 h 76"/>
                <a:gd name="T28" fmla="*/ 2 w 62"/>
                <a:gd name="T29" fmla="*/ 19 h 76"/>
                <a:gd name="T30" fmla="*/ 3 w 62"/>
                <a:gd name="T31" fmla="*/ 25 h 76"/>
                <a:gd name="T32" fmla="*/ 8 w 62"/>
                <a:gd name="T33" fmla="*/ 27 h 76"/>
                <a:gd name="T34" fmla="*/ 8 w 62"/>
                <a:gd name="T35" fmla="*/ 36 h 76"/>
                <a:gd name="T36" fmla="*/ 5 w 62"/>
                <a:gd name="T37" fmla="*/ 43 h 76"/>
                <a:gd name="T38" fmla="*/ 13 w 62"/>
                <a:gd name="T39" fmla="*/ 40 h 76"/>
                <a:gd name="T40" fmla="*/ 19 w 62"/>
                <a:gd name="T41" fmla="*/ 40 h 76"/>
                <a:gd name="T42" fmla="*/ 24 w 62"/>
                <a:gd name="T43" fmla="*/ 38 h 76"/>
                <a:gd name="T44" fmla="*/ 32 w 62"/>
                <a:gd name="T45" fmla="*/ 38 h 76"/>
                <a:gd name="T46" fmla="*/ 38 w 62"/>
                <a:gd name="T47" fmla="*/ 44 h 76"/>
                <a:gd name="T48" fmla="*/ 39 w 62"/>
                <a:gd name="T49" fmla="*/ 54 h 76"/>
                <a:gd name="T50" fmla="*/ 45 w 62"/>
                <a:gd name="T51" fmla="*/ 63 h 76"/>
                <a:gd name="T52" fmla="*/ 44 w 62"/>
                <a:gd name="T53" fmla="*/ 73 h 76"/>
                <a:gd name="T54" fmla="*/ 47 w 62"/>
                <a:gd name="T55" fmla="*/ 75 h 76"/>
                <a:gd name="T56" fmla="*/ 50 w 62"/>
                <a:gd name="T57" fmla="*/ 73 h 76"/>
                <a:gd name="T58" fmla="*/ 56 w 62"/>
                <a:gd name="T59" fmla="*/ 71 h 76"/>
                <a:gd name="T60" fmla="*/ 62 w 62"/>
                <a:gd name="T61" fmla="*/ 70 h 76"/>
                <a:gd name="T62" fmla="*/ 62 w 62"/>
                <a:gd name="T63" fmla="*/ 66 h 76"/>
                <a:gd name="T64" fmla="*/ 60 w 62"/>
                <a:gd name="T65" fmla="*/ 58 h 76"/>
                <a:gd name="T66" fmla="*/ 53 w 62"/>
                <a:gd name="T67" fmla="*/ 51 h 76"/>
                <a:gd name="T68" fmla="*/ 46 w 62"/>
                <a:gd name="T69" fmla="*/ 42 h 76"/>
                <a:gd name="T70" fmla="*/ 42 w 62"/>
                <a:gd name="T71" fmla="*/ 3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76">
                  <a:moveTo>
                    <a:pt x="42" y="35"/>
                  </a:moveTo>
                  <a:cubicBezTo>
                    <a:pt x="42" y="33"/>
                    <a:pt x="32" y="30"/>
                    <a:pt x="33" y="27"/>
                  </a:cubicBezTo>
                  <a:cubicBezTo>
                    <a:pt x="34" y="24"/>
                    <a:pt x="40" y="26"/>
                    <a:pt x="40" y="23"/>
                  </a:cubicBezTo>
                  <a:cubicBezTo>
                    <a:pt x="40" y="21"/>
                    <a:pt x="37" y="21"/>
                    <a:pt x="37" y="17"/>
                  </a:cubicBezTo>
                  <a:cubicBezTo>
                    <a:pt x="36" y="13"/>
                    <a:pt x="33" y="14"/>
                    <a:pt x="31" y="15"/>
                  </a:cubicBezTo>
                  <a:cubicBezTo>
                    <a:pt x="29" y="16"/>
                    <a:pt x="24" y="14"/>
                    <a:pt x="24" y="11"/>
                  </a:cubicBezTo>
                  <a:cubicBezTo>
                    <a:pt x="24" y="9"/>
                    <a:pt x="20" y="7"/>
                    <a:pt x="20" y="5"/>
                  </a:cubicBezTo>
                  <a:cubicBezTo>
                    <a:pt x="20" y="4"/>
                    <a:pt x="18" y="2"/>
                    <a:pt x="17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0"/>
                    <a:pt x="11" y="4"/>
                    <a:pt x="12" y="5"/>
                  </a:cubicBezTo>
                  <a:cubicBezTo>
                    <a:pt x="13" y="6"/>
                    <a:pt x="14" y="12"/>
                    <a:pt x="12" y="12"/>
                  </a:cubicBezTo>
                  <a:cubicBezTo>
                    <a:pt x="9" y="11"/>
                    <a:pt x="9" y="7"/>
                    <a:pt x="7" y="8"/>
                  </a:cubicBezTo>
                  <a:cubicBezTo>
                    <a:pt x="7" y="8"/>
                    <a:pt x="3" y="13"/>
                    <a:pt x="3" y="15"/>
                  </a:cubicBezTo>
                  <a:cubicBezTo>
                    <a:pt x="3" y="16"/>
                    <a:pt x="1" y="17"/>
                    <a:pt x="0" y="17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0"/>
                    <a:pt x="1" y="23"/>
                    <a:pt x="3" y="25"/>
                  </a:cubicBezTo>
                  <a:cubicBezTo>
                    <a:pt x="4" y="28"/>
                    <a:pt x="7" y="24"/>
                    <a:pt x="8" y="27"/>
                  </a:cubicBezTo>
                  <a:cubicBezTo>
                    <a:pt x="9" y="31"/>
                    <a:pt x="8" y="33"/>
                    <a:pt x="8" y="36"/>
                  </a:cubicBezTo>
                  <a:cubicBezTo>
                    <a:pt x="8" y="40"/>
                    <a:pt x="5" y="40"/>
                    <a:pt x="5" y="43"/>
                  </a:cubicBezTo>
                  <a:cubicBezTo>
                    <a:pt x="6" y="46"/>
                    <a:pt x="10" y="42"/>
                    <a:pt x="13" y="40"/>
                  </a:cubicBezTo>
                  <a:cubicBezTo>
                    <a:pt x="16" y="38"/>
                    <a:pt x="18" y="38"/>
                    <a:pt x="19" y="40"/>
                  </a:cubicBezTo>
                  <a:cubicBezTo>
                    <a:pt x="20" y="41"/>
                    <a:pt x="24" y="40"/>
                    <a:pt x="24" y="38"/>
                  </a:cubicBezTo>
                  <a:cubicBezTo>
                    <a:pt x="25" y="36"/>
                    <a:pt x="31" y="36"/>
                    <a:pt x="32" y="38"/>
                  </a:cubicBezTo>
                  <a:cubicBezTo>
                    <a:pt x="34" y="40"/>
                    <a:pt x="36" y="43"/>
                    <a:pt x="38" y="44"/>
                  </a:cubicBezTo>
                  <a:cubicBezTo>
                    <a:pt x="41" y="45"/>
                    <a:pt x="37" y="53"/>
                    <a:pt x="39" y="54"/>
                  </a:cubicBezTo>
                  <a:cubicBezTo>
                    <a:pt x="42" y="55"/>
                    <a:pt x="45" y="59"/>
                    <a:pt x="45" y="63"/>
                  </a:cubicBezTo>
                  <a:cubicBezTo>
                    <a:pt x="45" y="67"/>
                    <a:pt x="47" y="69"/>
                    <a:pt x="44" y="73"/>
                  </a:cubicBezTo>
                  <a:cubicBezTo>
                    <a:pt x="46" y="74"/>
                    <a:pt x="48" y="74"/>
                    <a:pt x="47" y="75"/>
                  </a:cubicBezTo>
                  <a:cubicBezTo>
                    <a:pt x="47" y="76"/>
                    <a:pt x="50" y="76"/>
                    <a:pt x="50" y="73"/>
                  </a:cubicBezTo>
                  <a:cubicBezTo>
                    <a:pt x="50" y="70"/>
                    <a:pt x="54" y="70"/>
                    <a:pt x="56" y="71"/>
                  </a:cubicBezTo>
                  <a:cubicBezTo>
                    <a:pt x="57" y="72"/>
                    <a:pt x="60" y="71"/>
                    <a:pt x="62" y="70"/>
                  </a:cubicBezTo>
                  <a:cubicBezTo>
                    <a:pt x="62" y="68"/>
                    <a:pt x="62" y="67"/>
                    <a:pt x="62" y="66"/>
                  </a:cubicBezTo>
                  <a:cubicBezTo>
                    <a:pt x="62" y="63"/>
                    <a:pt x="62" y="59"/>
                    <a:pt x="60" y="58"/>
                  </a:cubicBezTo>
                  <a:cubicBezTo>
                    <a:pt x="59" y="56"/>
                    <a:pt x="54" y="55"/>
                    <a:pt x="53" y="51"/>
                  </a:cubicBezTo>
                  <a:cubicBezTo>
                    <a:pt x="52" y="48"/>
                    <a:pt x="48" y="45"/>
                    <a:pt x="46" y="42"/>
                  </a:cubicBezTo>
                  <a:cubicBezTo>
                    <a:pt x="45" y="40"/>
                    <a:pt x="42" y="37"/>
                    <a:pt x="42" y="3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6"/>
            <p:cNvSpPr>
              <a:spLocks/>
            </p:cNvSpPr>
            <p:nvPr/>
          </p:nvSpPr>
          <p:spPr bwMode="auto">
            <a:xfrm>
              <a:off x="5297" y="2464"/>
              <a:ext cx="142" cy="268"/>
            </a:xfrm>
            <a:custGeom>
              <a:avLst/>
              <a:gdLst>
                <a:gd name="T0" fmla="*/ 41 w 68"/>
                <a:gd name="T1" fmla="*/ 68 h 128"/>
                <a:gd name="T2" fmla="*/ 41 w 68"/>
                <a:gd name="T3" fmla="*/ 60 h 128"/>
                <a:gd name="T4" fmla="*/ 52 w 68"/>
                <a:gd name="T5" fmla="*/ 54 h 128"/>
                <a:gd name="T6" fmla="*/ 64 w 68"/>
                <a:gd name="T7" fmla="*/ 55 h 128"/>
                <a:gd name="T8" fmla="*/ 65 w 68"/>
                <a:gd name="T9" fmla="*/ 56 h 128"/>
                <a:gd name="T10" fmla="*/ 66 w 68"/>
                <a:gd name="T11" fmla="*/ 46 h 128"/>
                <a:gd name="T12" fmla="*/ 60 w 68"/>
                <a:gd name="T13" fmla="*/ 37 h 128"/>
                <a:gd name="T14" fmla="*/ 59 w 68"/>
                <a:gd name="T15" fmla="*/ 27 h 128"/>
                <a:gd name="T16" fmla="*/ 53 w 68"/>
                <a:gd name="T17" fmla="*/ 21 h 128"/>
                <a:gd name="T18" fmla="*/ 45 w 68"/>
                <a:gd name="T19" fmla="*/ 21 h 128"/>
                <a:gd name="T20" fmla="*/ 40 w 68"/>
                <a:gd name="T21" fmla="*/ 23 h 128"/>
                <a:gd name="T22" fmla="*/ 34 w 68"/>
                <a:gd name="T23" fmla="*/ 23 h 128"/>
                <a:gd name="T24" fmla="*/ 26 w 68"/>
                <a:gd name="T25" fmla="*/ 26 h 128"/>
                <a:gd name="T26" fmla="*/ 29 w 68"/>
                <a:gd name="T27" fmla="*/ 19 h 128"/>
                <a:gd name="T28" fmla="*/ 29 w 68"/>
                <a:gd name="T29" fmla="*/ 10 h 128"/>
                <a:gd name="T30" fmla="*/ 24 w 68"/>
                <a:gd name="T31" fmla="*/ 8 h 128"/>
                <a:gd name="T32" fmla="*/ 23 w 68"/>
                <a:gd name="T33" fmla="*/ 2 h 128"/>
                <a:gd name="T34" fmla="*/ 21 w 68"/>
                <a:gd name="T35" fmla="*/ 0 h 128"/>
                <a:gd name="T36" fmla="*/ 20 w 68"/>
                <a:gd name="T37" fmla="*/ 1 h 128"/>
                <a:gd name="T38" fmla="*/ 12 w 68"/>
                <a:gd name="T39" fmla="*/ 6 h 128"/>
                <a:gd name="T40" fmla="*/ 6 w 68"/>
                <a:gd name="T41" fmla="*/ 8 h 128"/>
                <a:gd name="T42" fmla="*/ 1 w 68"/>
                <a:gd name="T43" fmla="*/ 10 h 128"/>
                <a:gd name="T44" fmla="*/ 0 w 68"/>
                <a:gd name="T45" fmla="*/ 24 h 128"/>
                <a:gd name="T46" fmla="*/ 6 w 68"/>
                <a:gd name="T47" fmla="*/ 31 h 128"/>
                <a:gd name="T48" fmla="*/ 7 w 68"/>
                <a:gd name="T49" fmla="*/ 37 h 128"/>
                <a:gd name="T50" fmla="*/ 7 w 68"/>
                <a:gd name="T51" fmla="*/ 41 h 128"/>
                <a:gd name="T52" fmla="*/ 6 w 68"/>
                <a:gd name="T53" fmla="*/ 47 h 128"/>
                <a:gd name="T54" fmla="*/ 9 w 68"/>
                <a:gd name="T55" fmla="*/ 56 h 128"/>
                <a:gd name="T56" fmla="*/ 12 w 68"/>
                <a:gd name="T57" fmla="*/ 66 h 128"/>
                <a:gd name="T58" fmla="*/ 15 w 68"/>
                <a:gd name="T59" fmla="*/ 73 h 128"/>
                <a:gd name="T60" fmla="*/ 8 w 68"/>
                <a:gd name="T61" fmla="*/ 86 h 128"/>
                <a:gd name="T62" fmla="*/ 5 w 68"/>
                <a:gd name="T63" fmla="*/ 99 h 128"/>
                <a:gd name="T64" fmla="*/ 6 w 68"/>
                <a:gd name="T65" fmla="*/ 106 h 128"/>
                <a:gd name="T66" fmla="*/ 17 w 68"/>
                <a:gd name="T67" fmla="*/ 117 h 128"/>
                <a:gd name="T68" fmla="*/ 19 w 68"/>
                <a:gd name="T69" fmla="*/ 121 h 128"/>
                <a:gd name="T70" fmla="*/ 24 w 68"/>
                <a:gd name="T71" fmla="*/ 122 h 128"/>
                <a:gd name="T72" fmla="*/ 28 w 68"/>
                <a:gd name="T73" fmla="*/ 127 h 128"/>
                <a:gd name="T74" fmla="*/ 35 w 68"/>
                <a:gd name="T75" fmla="*/ 127 h 128"/>
                <a:gd name="T76" fmla="*/ 38 w 68"/>
                <a:gd name="T77" fmla="*/ 124 h 128"/>
                <a:gd name="T78" fmla="*/ 28 w 68"/>
                <a:gd name="T79" fmla="*/ 118 h 128"/>
                <a:gd name="T80" fmla="*/ 22 w 68"/>
                <a:gd name="T81" fmla="*/ 109 h 128"/>
                <a:gd name="T82" fmla="*/ 19 w 68"/>
                <a:gd name="T83" fmla="*/ 101 h 128"/>
                <a:gd name="T84" fmla="*/ 14 w 68"/>
                <a:gd name="T85" fmla="*/ 97 h 128"/>
                <a:gd name="T86" fmla="*/ 15 w 68"/>
                <a:gd name="T87" fmla="*/ 84 h 128"/>
                <a:gd name="T88" fmla="*/ 19 w 68"/>
                <a:gd name="T89" fmla="*/ 66 h 128"/>
                <a:gd name="T90" fmla="*/ 26 w 68"/>
                <a:gd name="T91" fmla="*/ 64 h 128"/>
                <a:gd name="T92" fmla="*/ 33 w 68"/>
                <a:gd name="T93" fmla="*/ 69 h 128"/>
                <a:gd name="T94" fmla="*/ 42 w 68"/>
                <a:gd name="T95" fmla="*/ 74 h 128"/>
                <a:gd name="T96" fmla="*/ 42 w 68"/>
                <a:gd name="T97" fmla="*/ 74 h 128"/>
                <a:gd name="T98" fmla="*/ 42 w 68"/>
                <a:gd name="T99" fmla="*/ 74 h 128"/>
                <a:gd name="T100" fmla="*/ 41 w 68"/>
                <a:gd name="T101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128">
                  <a:moveTo>
                    <a:pt x="41" y="68"/>
                  </a:moveTo>
                  <a:cubicBezTo>
                    <a:pt x="41" y="64"/>
                    <a:pt x="38" y="64"/>
                    <a:pt x="41" y="60"/>
                  </a:cubicBezTo>
                  <a:cubicBezTo>
                    <a:pt x="44" y="56"/>
                    <a:pt x="49" y="53"/>
                    <a:pt x="52" y="54"/>
                  </a:cubicBezTo>
                  <a:cubicBezTo>
                    <a:pt x="56" y="55"/>
                    <a:pt x="62" y="53"/>
                    <a:pt x="64" y="55"/>
                  </a:cubicBezTo>
                  <a:cubicBezTo>
                    <a:pt x="64" y="55"/>
                    <a:pt x="64" y="55"/>
                    <a:pt x="65" y="56"/>
                  </a:cubicBezTo>
                  <a:cubicBezTo>
                    <a:pt x="68" y="52"/>
                    <a:pt x="66" y="50"/>
                    <a:pt x="66" y="46"/>
                  </a:cubicBezTo>
                  <a:cubicBezTo>
                    <a:pt x="66" y="42"/>
                    <a:pt x="63" y="38"/>
                    <a:pt x="60" y="37"/>
                  </a:cubicBezTo>
                  <a:cubicBezTo>
                    <a:pt x="58" y="36"/>
                    <a:pt x="62" y="28"/>
                    <a:pt x="59" y="27"/>
                  </a:cubicBezTo>
                  <a:cubicBezTo>
                    <a:pt x="57" y="26"/>
                    <a:pt x="55" y="23"/>
                    <a:pt x="53" y="21"/>
                  </a:cubicBezTo>
                  <a:cubicBezTo>
                    <a:pt x="52" y="19"/>
                    <a:pt x="46" y="19"/>
                    <a:pt x="45" y="21"/>
                  </a:cubicBezTo>
                  <a:cubicBezTo>
                    <a:pt x="45" y="23"/>
                    <a:pt x="41" y="24"/>
                    <a:pt x="40" y="23"/>
                  </a:cubicBezTo>
                  <a:cubicBezTo>
                    <a:pt x="39" y="21"/>
                    <a:pt x="37" y="21"/>
                    <a:pt x="34" y="23"/>
                  </a:cubicBezTo>
                  <a:cubicBezTo>
                    <a:pt x="31" y="25"/>
                    <a:pt x="27" y="29"/>
                    <a:pt x="26" y="26"/>
                  </a:cubicBezTo>
                  <a:cubicBezTo>
                    <a:pt x="26" y="23"/>
                    <a:pt x="29" y="23"/>
                    <a:pt x="29" y="19"/>
                  </a:cubicBezTo>
                  <a:cubicBezTo>
                    <a:pt x="29" y="16"/>
                    <a:pt x="30" y="14"/>
                    <a:pt x="29" y="10"/>
                  </a:cubicBezTo>
                  <a:cubicBezTo>
                    <a:pt x="28" y="7"/>
                    <a:pt x="25" y="11"/>
                    <a:pt x="24" y="8"/>
                  </a:cubicBezTo>
                  <a:cubicBezTo>
                    <a:pt x="22" y="6"/>
                    <a:pt x="24" y="3"/>
                    <a:pt x="23" y="2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3"/>
                    <a:pt x="13" y="3"/>
                    <a:pt x="12" y="6"/>
                  </a:cubicBezTo>
                  <a:cubicBezTo>
                    <a:pt x="11" y="8"/>
                    <a:pt x="7" y="8"/>
                    <a:pt x="6" y="8"/>
                  </a:cubicBezTo>
                  <a:cubicBezTo>
                    <a:pt x="5" y="8"/>
                    <a:pt x="1" y="8"/>
                    <a:pt x="1" y="10"/>
                  </a:cubicBezTo>
                  <a:cubicBezTo>
                    <a:pt x="1" y="13"/>
                    <a:pt x="0" y="22"/>
                    <a:pt x="0" y="24"/>
                  </a:cubicBezTo>
                  <a:cubicBezTo>
                    <a:pt x="0" y="25"/>
                    <a:pt x="4" y="31"/>
                    <a:pt x="6" y="31"/>
                  </a:cubicBezTo>
                  <a:cubicBezTo>
                    <a:pt x="7" y="32"/>
                    <a:pt x="5" y="36"/>
                    <a:pt x="7" y="37"/>
                  </a:cubicBezTo>
                  <a:cubicBezTo>
                    <a:pt x="9" y="38"/>
                    <a:pt x="8" y="41"/>
                    <a:pt x="7" y="41"/>
                  </a:cubicBezTo>
                  <a:cubicBezTo>
                    <a:pt x="6" y="41"/>
                    <a:pt x="8" y="45"/>
                    <a:pt x="6" y="47"/>
                  </a:cubicBezTo>
                  <a:cubicBezTo>
                    <a:pt x="4" y="49"/>
                    <a:pt x="5" y="53"/>
                    <a:pt x="9" y="56"/>
                  </a:cubicBezTo>
                  <a:cubicBezTo>
                    <a:pt x="12" y="59"/>
                    <a:pt x="12" y="64"/>
                    <a:pt x="12" y="66"/>
                  </a:cubicBezTo>
                  <a:cubicBezTo>
                    <a:pt x="12" y="69"/>
                    <a:pt x="15" y="69"/>
                    <a:pt x="15" y="73"/>
                  </a:cubicBezTo>
                  <a:cubicBezTo>
                    <a:pt x="15" y="73"/>
                    <a:pt x="11" y="87"/>
                    <a:pt x="8" y="86"/>
                  </a:cubicBezTo>
                  <a:cubicBezTo>
                    <a:pt x="7" y="90"/>
                    <a:pt x="6" y="96"/>
                    <a:pt x="5" y="99"/>
                  </a:cubicBezTo>
                  <a:cubicBezTo>
                    <a:pt x="4" y="103"/>
                    <a:pt x="3" y="106"/>
                    <a:pt x="6" y="106"/>
                  </a:cubicBezTo>
                  <a:cubicBezTo>
                    <a:pt x="8" y="107"/>
                    <a:pt x="12" y="112"/>
                    <a:pt x="17" y="117"/>
                  </a:cubicBezTo>
                  <a:cubicBezTo>
                    <a:pt x="18" y="118"/>
                    <a:pt x="19" y="120"/>
                    <a:pt x="19" y="121"/>
                  </a:cubicBezTo>
                  <a:cubicBezTo>
                    <a:pt x="21" y="121"/>
                    <a:pt x="22" y="121"/>
                    <a:pt x="24" y="122"/>
                  </a:cubicBezTo>
                  <a:cubicBezTo>
                    <a:pt x="27" y="122"/>
                    <a:pt x="28" y="125"/>
                    <a:pt x="28" y="127"/>
                  </a:cubicBezTo>
                  <a:cubicBezTo>
                    <a:pt x="28" y="128"/>
                    <a:pt x="34" y="128"/>
                    <a:pt x="35" y="127"/>
                  </a:cubicBezTo>
                  <a:cubicBezTo>
                    <a:pt x="36" y="127"/>
                    <a:pt x="35" y="125"/>
                    <a:pt x="38" y="124"/>
                  </a:cubicBezTo>
                  <a:cubicBezTo>
                    <a:pt x="36" y="122"/>
                    <a:pt x="31" y="119"/>
                    <a:pt x="28" y="118"/>
                  </a:cubicBezTo>
                  <a:cubicBezTo>
                    <a:pt x="24" y="118"/>
                    <a:pt x="22" y="112"/>
                    <a:pt x="22" y="109"/>
                  </a:cubicBezTo>
                  <a:cubicBezTo>
                    <a:pt x="22" y="106"/>
                    <a:pt x="19" y="103"/>
                    <a:pt x="19" y="101"/>
                  </a:cubicBezTo>
                  <a:cubicBezTo>
                    <a:pt x="19" y="98"/>
                    <a:pt x="16" y="98"/>
                    <a:pt x="14" y="97"/>
                  </a:cubicBezTo>
                  <a:cubicBezTo>
                    <a:pt x="11" y="96"/>
                    <a:pt x="14" y="87"/>
                    <a:pt x="15" y="84"/>
                  </a:cubicBezTo>
                  <a:cubicBezTo>
                    <a:pt x="15" y="80"/>
                    <a:pt x="21" y="70"/>
                    <a:pt x="19" y="66"/>
                  </a:cubicBezTo>
                  <a:cubicBezTo>
                    <a:pt x="17" y="63"/>
                    <a:pt x="25" y="61"/>
                    <a:pt x="26" y="64"/>
                  </a:cubicBezTo>
                  <a:cubicBezTo>
                    <a:pt x="27" y="68"/>
                    <a:pt x="28" y="70"/>
                    <a:pt x="33" y="69"/>
                  </a:cubicBezTo>
                  <a:cubicBezTo>
                    <a:pt x="38" y="69"/>
                    <a:pt x="38" y="73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1"/>
                    <a:pt x="41" y="71"/>
                    <a:pt x="41" y="6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7"/>
            <p:cNvSpPr>
              <a:spLocks/>
            </p:cNvSpPr>
            <p:nvPr/>
          </p:nvSpPr>
          <p:spPr bwMode="auto">
            <a:xfrm>
              <a:off x="3851" y="1742"/>
              <a:ext cx="171" cy="139"/>
            </a:xfrm>
            <a:custGeom>
              <a:avLst/>
              <a:gdLst>
                <a:gd name="T0" fmla="*/ 2 w 82"/>
                <a:gd name="T1" fmla="*/ 15 h 67"/>
                <a:gd name="T2" fmla="*/ 2 w 82"/>
                <a:gd name="T3" fmla="*/ 23 h 67"/>
                <a:gd name="T4" fmla="*/ 2 w 82"/>
                <a:gd name="T5" fmla="*/ 27 h 67"/>
                <a:gd name="T6" fmla="*/ 4 w 82"/>
                <a:gd name="T7" fmla="*/ 31 h 67"/>
                <a:gd name="T8" fmla="*/ 5 w 82"/>
                <a:gd name="T9" fmla="*/ 35 h 67"/>
                <a:gd name="T10" fmla="*/ 7 w 82"/>
                <a:gd name="T11" fmla="*/ 42 h 67"/>
                <a:gd name="T12" fmla="*/ 7 w 82"/>
                <a:gd name="T13" fmla="*/ 46 h 67"/>
                <a:gd name="T14" fmla="*/ 12 w 82"/>
                <a:gd name="T15" fmla="*/ 49 h 67"/>
                <a:gd name="T16" fmla="*/ 18 w 82"/>
                <a:gd name="T17" fmla="*/ 53 h 67"/>
                <a:gd name="T18" fmla="*/ 22 w 82"/>
                <a:gd name="T19" fmla="*/ 54 h 67"/>
                <a:gd name="T20" fmla="*/ 27 w 82"/>
                <a:gd name="T21" fmla="*/ 54 h 67"/>
                <a:gd name="T22" fmla="*/ 29 w 82"/>
                <a:gd name="T23" fmla="*/ 57 h 67"/>
                <a:gd name="T24" fmla="*/ 35 w 82"/>
                <a:gd name="T25" fmla="*/ 58 h 67"/>
                <a:gd name="T26" fmla="*/ 39 w 82"/>
                <a:gd name="T27" fmla="*/ 63 h 67"/>
                <a:gd name="T28" fmla="*/ 44 w 82"/>
                <a:gd name="T29" fmla="*/ 63 h 67"/>
                <a:gd name="T30" fmla="*/ 51 w 82"/>
                <a:gd name="T31" fmla="*/ 63 h 67"/>
                <a:gd name="T32" fmla="*/ 57 w 82"/>
                <a:gd name="T33" fmla="*/ 64 h 67"/>
                <a:gd name="T34" fmla="*/ 65 w 82"/>
                <a:gd name="T35" fmla="*/ 66 h 67"/>
                <a:gd name="T36" fmla="*/ 69 w 82"/>
                <a:gd name="T37" fmla="*/ 67 h 67"/>
                <a:gd name="T38" fmla="*/ 69 w 82"/>
                <a:gd name="T39" fmla="*/ 61 h 67"/>
                <a:gd name="T40" fmla="*/ 77 w 82"/>
                <a:gd name="T41" fmla="*/ 53 h 67"/>
                <a:gd name="T42" fmla="*/ 81 w 82"/>
                <a:gd name="T43" fmla="*/ 50 h 67"/>
                <a:gd name="T44" fmla="*/ 77 w 82"/>
                <a:gd name="T45" fmla="*/ 42 h 67"/>
                <a:gd name="T46" fmla="*/ 77 w 82"/>
                <a:gd name="T47" fmla="*/ 35 h 67"/>
                <a:gd name="T48" fmla="*/ 74 w 82"/>
                <a:gd name="T49" fmla="*/ 30 h 67"/>
                <a:gd name="T50" fmla="*/ 79 w 82"/>
                <a:gd name="T51" fmla="*/ 26 h 67"/>
                <a:gd name="T52" fmla="*/ 78 w 82"/>
                <a:gd name="T53" fmla="*/ 19 h 67"/>
                <a:gd name="T54" fmla="*/ 77 w 82"/>
                <a:gd name="T55" fmla="*/ 12 h 67"/>
                <a:gd name="T56" fmla="*/ 71 w 82"/>
                <a:gd name="T57" fmla="*/ 8 h 67"/>
                <a:gd name="T58" fmla="*/ 70 w 82"/>
                <a:gd name="T59" fmla="*/ 7 h 67"/>
                <a:gd name="T60" fmla="*/ 48 w 82"/>
                <a:gd name="T61" fmla="*/ 6 h 67"/>
                <a:gd name="T62" fmla="*/ 44 w 82"/>
                <a:gd name="T63" fmla="*/ 5 h 67"/>
                <a:gd name="T64" fmla="*/ 40 w 82"/>
                <a:gd name="T65" fmla="*/ 7 h 67"/>
                <a:gd name="T66" fmla="*/ 36 w 82"/>
                <a:gd name="T67" fmla="*/ 2 h 67"/>
                <a:gd name="T68" fmla="*/ 17 w 82"/>
                <a:gd name="T69" fmla="*/ 7 h 67"/>
                <a:gd name="T70" fmla="*/ 4 w 82"/>
                <a:gd name="T71" fmla="*/ 12 h 67"/>
                <a:gd name="T72" fmla="*/ 2 w 82"/>
                <a:gd name="T73" fmla="*/ 14 h 67"/>
                <a:gd name="T74" fmla="*/ 2 w 82"/>
                <a:gd name="T75" fmla="*/ 1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" h="67">
                  <a:moveTo>
                    <a:pt x="2" y="15"/>
                  </a:moveTo>
                  <a:cubicBezTo>
                    <a:pt x="2" y="16"/>
                    <a:pt x="3" y="21"/>
                    <a:pt x="2" y="23"/>
                  </a:cubicBezTo>
                  <a:cubicBezTo>
                    <a:pt x="0" y="25"/>
                    <a:pt x="1" y="26"/>
                    <a:pt x="2" y="27"/>
                  </a:cubicBezTo>
                  <a:cubicBezTo>
                    <a:pt x="3" y="27"/>
                    <a:pt x="4" y="29"/>
                    <a:pt x="4" y="31"/>
                  </a:cubicBezTo>
                  <a:cubicBezTo>
                    <a:pt x="4" y="32"/>
                    <a:pt x="5" y="32"/>
                    <a:pt x="5" y="35"/>
                  </a:cubicBezTo>
                  <a:cubicBezTo>
                    <a:pt x="5" y="38"/>
                    <a:pt x="6" y="41"/>
                    <a:pt x="7" y="42"/>
                  </a:cubicBezTo>
                  <a:cubicBezTo>
                    <a:pt x="8" y="43"/>
                    <a:pt x="8" y="45"/>
                    <a:pt x="7" y="46"/>
                  </a:cubicBezTo>
                  <a:cubicBezTo>
                    <a:pt x="9" y="47"/>
                    <a:pt x="11" y="48"/>
                    <a:pt x="12" y="49"/>
                  </a:cubicBezTo>
                  <a:cubicBezTo>
                    <a:pt x="16" y="50"/>
                    <a:pt x="18" y="51"/>
                    <a:pt x="18" y="53"/>
                  </a:cubicBezTo>
                  <a:cubicBezTo>
                    <a:pt x="18" y="54"/>
                    <a:pt x="21" y="56"/>
                    <a:pt x="22" y="54"/>
                  </a:cubicBezTo>
                  <a:cubicBezTo>
                    <a:pt x="23" y="53"/>
                    <a:pt x="25" y="54"/>
                    <a:pt x="27" y="54"/>
                  </a:cubicBezTo>
                  <a:cubicBezTo>
                    <a:pt x="29" y="54"/>
                    <a:pt x="29" y="56"/>
                    <a:pt x="29" y="57"/>
                  </a:cubicBezTo>
                  <a:cubicBezTo>
                    <a:pt x="30" y="58"/>
                    <a:pt x="33" y="57"/>
                    <a:pt x="35" y="58"/>
                  </a:cubicBezTo>
                  <a:cubicBezTo>
                    <a:pt x="36" y="59"/>
                    <a:pt x="37" y="62"/>
                    <a:pt x="39" y="63"/>
                  </a:cubicBezTo>
                  <a:cubicBezTo>
                    <a:pt x="41" y="64"/>
                    <a:pt x="42" y="62"/>
                    <a:pt x="44" y="63"/>
                  </a:cubicBezTo>
                  <a:cubicBezTo>
                    <a:pt x="45" y="63"/>
                    <a:pt x="49" y="64"/>
                    <a:pt x="51" y="63"/>
                  </a:cubicBezTo>
                  <a:cubicBezTo>
                    <a:pt x="53" y="63"/>
                    <a:pt x="55" y="64"/>
                    <a:pt x="57" y="64"/>
                  </a:cubicBezTo>
                  <a:cubicBezTo>
                    <a:pt x="60" y="64"/>
                    <a:pt x="64" y="65"/>
                    <a:pt x="65" y="66"/>
                  </a:cubicBezTo>
                  <a:cubicBezTo>
                    <a:pt x="65" y="66"/>
                    <a:pt x="67" y="66"/>
                    <a:pt x="69" y="67"/>
                  </a:cubicBezTo>
                  <a:cubicBezTo>
                    <a:pt x="70" y="66"/>
                    <a:pt x="69" y="62"/>
                    <a:pt x="69" y="61"/>
                  </a:cubicBezTo>
                  <a:cubicBezTo>
                    <a:pt x="69" y="60"/>
                    <a:pt x="76" y="55"/>
                    <a:pt x="77" y="53"/>
                  </a:cubicBezTo>
                  <a:cubicBezTo>
                    <a:pt x="78" y="52"/>
                    <a:pt x="80" y="52"/>
                    <a:pt x="81" y="50"/>
                  </a:cubicBezTo>
                  <a:cubicBezTo>
                    <a:pt x="82" y="49"/>
                    <a:pt x="78" y="43"/>
                    <a:pt x="77" y="42"/>
                  </a:cubicBezTo>
                  <a:cubicBezTo>
                    <a:pt x="77" y="41"/>
                    <a:pt x="76" y="36"/>
                    <a:pt x="77" y="35"/>
                  </a:cubicBezTo>
                  <a:cubicBezTo>
                    <a:pt x="77" y="33"/>
                    <a:pt x="74" y="32"/>
                    <a:pt x="74" y="30"/>
                  </a:cubicBezTo>
                  <a:cubicBezTo>
                    <a:pt x="74" y="29"/>
                    <a:pt x="77" y="27"/>
                    <a:pt x="79" y="26"/>
                  </a:cubicBezTo>
                  <a:cubicBezTo>
                    <a:pt x="81" y="25"/>
                    <a:pt x="80" y="20"/>
                    <a:pt x="78" y="19"/>
                  </a:cubicBezTo>
                  <a:cubicBezTo>
                    <a:pt x="77" y="17"/>
                    <a:pt x="76" y="15"/>
                    <a:pt x="77" y="12"/>
                  </a:cubicBezTo>
                  <a:cubicBezTo>
                    <a:pt x="78" y="10"/>
                    <a:pt x="72" y="8"/>
                    <a:pt x="71" y="8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64" y="8"/>
                    <a:pt x="50" y="7"/>
                    <a:pt x="48" y="6"/>
                  </a:cubicBezTo>
                  <a:cubicBezTo>
                    <a:pt x="48" y="6"/>
                    <a:pt x="46" y="5"/>
                    <a:pt x="44" y="5"/>
                  </a:cubicBezTo>
                  <a:cubicBezTo>
                    <a:pt x="43" y="6"/>
                    <a:pt x="42" y="7"/>
                    <a:pt x="40" y="7"/>
                  </a:cubicBezTo>
                  <a:cubicBezTo>
                    <a:pt x="36" y="7"/>
                    <a:pt x="36" y="4"/>
                    <a:pt x="36" y="2"/>
                  </a:cubicBezTo>
                  <a:cubicBezTo>
                    <a:pt x="35" y="0"/>
                    <a:pt x="21" y="3"/>
                    <a:pt x="17" y="7"/>
                  </a:cubicBezTo>
                  <a:cubicBezTo>
                    <a:pt x="13" y="11"/>
                    <a:pt x="4" y="10"/>
                    <a:pt x="4" y="12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8"/>
            <p:cNvSpPr>
              <a:spLocks/>
            </p:cNvSpPr>
            <p:nvPr/>
          </p:nvSpPr>
          <p:spPr bwMode="auto">
            <a:xfrm>
              <a:off x="3876" y="1967"/>
              <a:ext cx="65" cy="61"/>
            </a:xfrm>
            <a:custGeom>
              <a:avLst/>
              <a:gdLst>
                <a:gd name="T0" fmla="*/ 23 w 31"/>
                <a:gd name="T1" fmla="*/ 27 h 29"/>
                <a:gd name="T2" fmla="*/ 29 w 31"/>
                <a:gd name="T3" fmla="*/ 17 h 29"/>
                <a:gd name="T4" fmla="*/ 30 w 31"/>
                <a:gd name="T5" fmla="*/ 6 h 29"/>
                <a:gd name="T6" fmla="*/ 23 w 31"/>
                <a:gd name="T7" fmla="*/ 2 h 29"/>
                <a:gd name="T8" fmla="*/ 10 w 31"/>
                <a:gd name="T9" fmla="*/ 1 h 29"/>
                <a:gd name="T10" fmla="*/ 4 w 31"/>
                <a:gd name="T11" fmla="*/ 2 h 29"/>
                <a:gd name="T12" fmla="*/ 0 w 31"/>
                <a:gd name="T13" fmla="*/ 4 h 29"/>
                <a:gd name="T14" fmla="*/ 4 w 31"/>
                <a:gd name="T15" fmla="*/ 10 h 29"/>
                <a:gd name="T16" fmla="*/ 11 w 31"/>
                <a:gd name="T17" fmla="*/ 18 h 29"/>
                <a:gd name="T18" fmla="*/ 18 w 31"/>
                <a:gd name="T19" fmla="*/ 26 h 29"/>
                <a:gd name="T20" fmla="*/ 22 w 31"/>
                <a:gd name="T21" fmla="*/ 29 h 29"/>
                <a:gd name="T22" fmla="*/ 23 w 31"/>
                <a:gd name="T2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9">
                  <a:moveTo>
                    <a:pt x="23" y="27"/>
                  </a:moveTo>
                  <a:cubicBezTo>
                    <a:pt x="22" y="25"/>
                    <a:pt x="28" y="17"/>
                    <a:pt x="29" y="17"/>
                  </a:cubicBezTo>
                  <a:cubicBezTo>
                    <a:pt x="30" y="17"/>
                    <a:pt x="31" y="10"/>
                    <a:pt x="30" y="6"/>
                  </a:cubicBezTo>
                  <a:cubicBezTo>
                    <a:pt x="26" y="3"/>
                    <a:pt x="23" y="2"/>
                    <a:pt x="23" y="2"/>
                  </a:cubicBezTo>
                  <a:cubicBezTo>
                    <a:pt x="23" y="2"/>
                    <a:pt x="11" y="2"/>
                    <a:pt x="10" y="1"/>
                  </a:cubicBezTo>
                  <a:cubicBezTo>
                    <a:pt x="8" y="0"/>
                    <a:pt x="6" y="3"/>
                    <a:pt x="4" y="2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1" y="6"/>
                    <a:pt x="4" y="7"/>
                    <a:pt x="4" y="10"/>
                  </a:cubicBezTo>
                  <a:cubicBezTo>
                    <a:pt x="4" y="13"/>
                    <a:pt x="11" y="17"/>
                    <a:pt x="11" y="18"/>
                  </a:cubicBezTo>
                  <a:cubicBezTo>
                    <a:pt x="11" y="19"/>
                    <a:pt x="15" y="22"/>
                    <a:pt x="18" y="26"/>
                  </a:cubicBezTo>
                  <a:cubicBezTo>
                    <a:pt x="19" y="27"/>
                    <a:pt x="21" y="28"/>
                    <a:pt x="22" y="29"/>
                  </a:cubicBezTo>
                  <a:cubicBezTo>
                    <a:pt x="23" y="28"/>
                    <a:pt x="23" y="27"/>
                    <a:pt x="23" y="2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9"/>
            <p:cNvSpPr>
              <a:spLocks/>
            </p:cNvSpPr>
            <p:nvPr/>
          </p:nvSpPr>
          <p:spPr bwMode="auto">
            <a:xfrm>
              <a:off x="3845" y="1940"/>
              <a:ext cx="94" cy="81"/>
            </a:xfrm>
            <a:custGeom>
              <a:avLst/>
              <a:gdLst>
                <a:gd name="T0" fmla="*/ 26 w 45"/>
                <a:gd name="T1" fmla="*/ 31 h 39"/>
                <a:gd name="T2" fmla="*/ 19 w 45"/>
                <a:gd name="T3" fmla="*/ 23 h 39"/>
                <a:gd name="T4" fmla="*/ 15 w 45"/>
                <a:gd name="T5" fmla="*/ 17 h 39"/>
                <a:gd name="T6" fmla="*/ 19 w 45"/>
                <a:gd name="T7" fmla="*/ 15 h 39"/>
                <a:gd name="T8" fmla="*/ 25 w 45"/>
                <a:gd name="T9" fmla="*/ 14 h 39"/>
                <a:gd name="T10" fmla="*/ 38 w 45"/>
                <a:gd name="T11" fmla="*/ 15 h 39"/>
                <a:gd name="T12" fmla="*/ 45 w 45"/>
                <a:gd name="T13" fmla="*/ 19 h 39"/>
                <a:gd name="T14" fmla="*/ 45 w 45"/>
                <a:gd name="T15" fmla="*/ 17 h 39"/>
                <a:gd name="T16" fmla="*/ 42 w 45"/>
                <a:gd name="T17" fmla="*/ 11 h 39"/>
                <a:gd name="T18" fmla="*/ 40 w 45"/>
                <a:gd name="T19" fmla="*/ 6 h 39"/>
                <a:gd name="T20" fmla="*/ 37 w 45"/>
                <a:gd name="T21" fmla="*/ 7 h 39"/>
                <a:gd name="T22" fmla="*/ 28 w 45"/>
                <a:gd name="T23" fmla="*/ 5 h 39"/>
                <a:gd name="T24" fmla="*/ 21 w 45"/>
                <a:gd name="T25" fmla="*/ 0 h 39"/>
                <a:gd name="T26" fmla="*/ 16 w 45"/>
                <a:gd name="T27" fmla="*/ 3 h 39"/>
                <a:gd name="T28" fmla="*/ 14 w 45"/>
                <a:gd name="T29" fmla="*/ 7 h 39"/>
                <a:gd name="T30" fmla="*/ 11 w 45"/>
                <a:gd name="T31" fmla="*/ 11 h 39"/>
                <a:gd name="T32" fmla="*/ 6 w 45"/>
                <a:gd name="T33" fmla="*/ 11 h 39"/>
                <a:gd name="T34" fmla="*/ 0 w 45"/>
                <a:gd name="T35" fmla="*/ 12 h 39"/>
                <a:gd name="T36" fmla="*/ 2 w 45"/>
                <a:gd name="T37" fmla="*/ 16 h 39"/>
                <a:gd name="T38" fmla="*/ 8 w 45"/>
                <a:gd name="T39" fmla="*/ 18 h 39"/>
                <a:gd name="T40" fmla="*/ 16 w 45"/>
                <a:gd name="T41" fmla="*/ 30 h 39"/>
                <a:gd name="T42" fmla="*/ 22 w 45"/>
                <a:gd name="T43" fmla="*/ 34 h 39"/>
                <a:gd name="T44" fmla="*/ 30 w 45"/>
                <a:gd name="T45" fmla="*/ 38 h 39"/>
                <a:gd name="T46" fmla="*/ 33 w 45"/>
                <a:gd name="T47" fmla="*/ 39 h 39"/>
                <a:gd name="T48" fmla="*/ 26 w 45"/>
                <a:gd name="T4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39">
                  <a:moveTo>
                    <a:pt x="26" y="31"/>
                  </a:moveTo>
                  <a:cubicBezTo>
                    <a:pt x="26" y="30"/>
                    <a:pt x="19" y="26"/>
                    <a:pt x="19" y="23"/>
                  </a:cubicBezTo>
                  <a:cubicBezTo>
                    <a:pt x="19" y="20"/>
                    <a:pt x="16" y="19"/>
                    <a:pt x="15" y="17"/>
                  </a:cubicBezTo>
                  <a:cubicBezTo>
                    <a:pt x="15" y="15"/>
                    <a:pt x="17" y="14"/>
                    <a:pt x="19" y="15"/>
                  </a:cubicBezTo>
                  <a:cubicBezTo>
                    <a:pt x="21" y="16"/>
                    <a:pt x="23" y="13"/>
                    <a:pt x="25" y="14"/>
                  </a:cubicBezTo>
                  <a:cubicBezTo>
                    <a:pt x="26" y="15"/>
                    <a:pt x="38" y="15"/>
                    <a:pt x="38" y="15"/>
                  </a:cubicBezTo>
                  <a:cubicBezTo>
                    <a:pt x="38" y="15"/>
                    <a:pt x="41" y="16"/>
                    <a:pt x="45" y="19"/>
                  </a:cubicBezTo>
                  <a:cubicBezTo>
                    <a:pt x="45" y="18"/>
                    <a:pt x="45" y="18"/>
                    <a:pt x="45" y="17"/>
                  </a:cubicBezTo>
                  <a:cubicBezTo>
                    <a:pt x="44" y="15"/>
                    <a:pt x="45" y="12"/>
                    <a:pt x="42" y="11"/>
                  </a:cubicBezTo>
                  <a:cubicBezTo>
                    <a:pt x="41" y="11"/>
                    <a:pt x="40" y="8"/>
                    <a:pt x="40" y="6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5" y="8"/>
                    <a:pt x="30" y="7"/>
                    <a:pt x="28" y="5"/>
                  </a:cubicBezTo>
                  <a:cubicBezTo>
                    <a:pt x="27" y="3"/>
                    <a:pt x="23" y="1"/>
                    <a:pt x="21" y="0"/>
                  </a:cubicBezTo>
                  <a:cubicBezTo>
                    <a:pt x="21" y="1"/>
                    <a:pt x="18" y="3"/>
                    <a:pt x="16" y="3"/>
                  </a:cubicBezTo>
                  <a:cubicBezTo>
                    <a:pt x="15" y="3"/>
                    <a:pt x="16" y="7"/>
                    <a:pt x="14" y="7"/>
                  </a:cubicBezTo>
                  <a:cubicBezTo>
                    <a:pt x="13" y="7"/>
                    <a:pt x="12" y="10"/>
                    <a:pt x="11" y="11"/>
                  </a:cubicBezTo>
                  <a:cubicBezTo>
                    <a:pt x="11" y="12"/>
                    <a:pt x="8" y="10"/>
                    <a:pt x="6" y="11"/>
                  </a:cubicBezTo>
                  <a:cubicBezTo>
                    <a:pt x="5" y="11"/>
                    <a:pt x="2" y="12"/>
                    <a:pt x="0" y="12"/>
                  </a:cubicBezTo>
                  <a:cubicBezTo>
                    <a:pt x="0" y="14"/>
                    <a:pt x="0" y="16"/>
                    <a:pt x="2" y="16"/>
                  </a:cubicBezTo>
                  <a:cubicBezTo>
                    <a:pt x="4" y="16"/>
                    <a:pt x="8" y="15"/>
                    <a:pt x="8" y="18"/>
                  </a:cubicBezTo>
                  <a:cubicBezTo>
                    <a:pt x="8" y="21"/>
                    <a:pt x="14" y="28"/>
                    <a:pt x="16" y="30"/>
                  </a:cubicBezTo>
                  <a:cubicBezTo>
                    <a:pt x="18" y="32"/>
                    <a:pt x="22" y="32"/>
                    <a:pt x="22" y="34"/>
                  </a:cubicBezTo>
                  <a:cubicBezTo>
                    <a:pt x="23" y="36"/>
                    <a:pt x="26" y="37"/>
                    <a:pt x="30" y="38"/>
                  </a:cubicBezTo>
                  <a:cubicBezTo>
                    <a:pt x="31" y="38"/>
                    <a:pt x="32" y="38"/>
                    <a:pt x="33" y="39"/>
                  </a:cubicBezTo>
                  <a:cubicBezTo>
                    <a:pt x="30" y="35"/>
                    <a:pt x="26" y="32"/>
                    <a:pt x="26" y="3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0"/>
            <p:cNvSpPr>
              <a:spLocks/>
            </p:cNvSpPr>
            <p:nvPr/>
          </p:nvSpPr>
          <p:spPr bwMode="auto">
            <a:xfrm>
              <a:off x="3935" y="2026"/>
              <a:ext cx="33" cy="64"/>
            </a:xfrm>
            <a:custGeom>
              <a:avLst/>
              <a:gdLst>
                <a:gd name="T0" fmla="*/ 11 w 16"/>
                <a:gd name="T1" fmla="*/ 26 h 31"/>
                <a:gd name="T2" fmla="*/ 13 w 16"/>
                <a:gd name="T3" fmla="*/ 23 h 31"/>
                <a:gd name="T4" fmla="*/ 16 w 16"/>
                <a:gd name="T5" fmla="*/ 18 h 31"/>
                <a:gd name="T6" fmla="*/ 16 w 16"/>
                <a:gd name="T7" fmla="*/ 18 h 31"/>
                <a:gd name="T8" fmla="*/ 11 w 16"/>
                <a:gd name="T9" fmla="*/ 13 h 31"/>
                <a:gd name="T10" fmla="*/ 12 w 16"/>
                <a:gd name="T11" fmla="*/ 4 h 31"/>
                <a:gd name="T12" fmla="*/ 5 w 16"/>
                <a:gd name="T13" fmla="*/ 0 h 31"/>
                <a:gd name="T14" fmla="*/ 1 w 16"/>
                <a:gd name="T15" fmla="*/ 6 h 31"/>
                <a:gd name="T16" fmla="*/ 3 w 16"/>
                <a:gd name="T17" fmla="*/ 11 h 31"/>
                <a:gd name="T18" fmla="*/ 3 w 16"/>
                <a:gd name="T19" fmla="*/ 24 h 31"/>
                <a:gd name="T20" fmla="*/ 8 w 16"/>
                <a:gd name="T21" fmla="*/ 31 h 31"/>
                <a:gd name="T22" fmla="*/ 11 w 16"/>
                <a:gd name="T23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31">
                  <a:moveTo>
                    <a:pt x="11" y="26"/>
                  </a:moveTo>
                  <a:cubicBezTo>
                    <a:pt x="13" y="26"/>
                    <a:pt x="12" y="24"/>
                    <a:pt x="13" y="23"/>
                  </a:cubicBezTo>
                  <a:cubicBezTo>
                    <a:pt x="14" y="22"/>
                    <a:pt x="16" y="19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6"/>
                    <a:pt x="12" y="15"/>
                    <a:pt x="11" y="13"/>
                  </a:cubicBezTo>
                  <a:cubicBezTo>
                    <a:pt x="11" y="11"/>
                    <a:pt x="11" y="7"/>
                    <a:pt x="12" y="4"/>
                  </a:cubicBezTo>
                  <a:cubicBezTo>
                    <a:pt x="11" y="3"/>
                    <a:pt x="6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ubicBezTo>
                    <a:pt x="4" y="8"/>
                    <a:pt x="5" y="9"/>
                    <a:pt x="3" y="11"/>
                  </a:cubicBezTo>
                  <a:cubicBezTo>
                    <a:pt x="1" y="14"/>
                    <a:pt x="0" y="22"/>
                    <a:pt x="3" y="24"/>
                  </a:cubicBezTo>
                  <a:cubicBezTo>
                    <a:pt x="5" y="26"/>
                    <a:pt x="6" y="30"/>
                    <a:pt x="8" y="31"/>
                  </a:cubicBezTo>
                  <a:cubicBezTo>
                    <a:pt x="9" y="29"/>
                    <a:pt x="10" y="2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"/>
            <p:cNvSpPr>
              <a:spLocks/>
            </p:cNvSpPr>
            <p:nvPr/>
          </p:nvSpPr>
          <p:spPr bwMode="auto">
            <a:xfrm>
              <a:off x="3774" y="1884"/>
              <a:ext cx="129" cy="58"/>
            </a:xfrm>
            <a:custGeom>
              <a:avLst/>
              <a:gdLst>
                <a:gd name="T0" fmla="*/ 52 w 62"/>
                <a:gd name="T1" fmla="*/ 2 h 28"/>
                <a:gd name="T2" fmla="*/ 45 w 62"/>
                <a:gd name="T3" fmla="*/ 0 h 28"/>
                <a:gd name="T4" fmla="*/ 43 w 62"/>
                <a:gd name="T5" fmla="*/ 4 h 28"/>
                <a:gd name="T6" fmla="*/ 36 w 62"/>
                <a:gd name="T7" fmla="*/ 4 h 28"/>
                <a:gd name="T8" fmla="*/ 31 w 62"/>
                <a:gd name="T9" fmla="*/ 7 h 28"/>
                <a:gd name="T10" fmla="*/ 28 w 62"/>
                <a:gd name="T11" fmla="*/ 12 h 28"/>
                <a:gd name="T12" fmla="*/ 25 w 62"/>
                <a:gd name="T13" fmla="*/ 15 h 28"/>
                <a:gd name="T14" fmla="*/ 16 w 62"/>
                <a:gd name="T15" fmla="*/ 17 h 28"/>
                <a:gd name="T16" fmla="*/ 11 w 62"/>
                <a:gd name="T17" fmla="*/ 17 h 28"/>
                <a:gd name="T18" fmla="*/ 6 w 62"/>
                <a:gd name="T19" fmla="*/ 18 h 28"/>
                <a:gd name="T20" fmla="*/ 1 w 62"/>
                <a:gd name="T21" fmla="*/ 16 h 28"/>
                <a:gd name="T22" fmla="*/ 0 w 62"/>
                <a:gd name="T23" fmla="*/ 21 h 28"/>
                <a:gd name="T24" fmla="*/ 5 w 62"/>
                <a:gd name="T25" fmla="*/ 23 h 28"/>
                <a:gd name="T26" fmla="*/ 10 w 62"/>
                <a:gd name="T27" fmla="*/ 24 h 28"/>
                <a:gd name="T28" fmla="*/ 15 w 62"/>
                <a:gd name="T29" fmla="*/ 23 h 28"/>
                <a:gd name="T30" fmla="*/ 22 w 62"/>
                <a:gd name="T31" fmla="*/ 22 h 28"/>
                <a:gd name="T32" fmla="*/ 23 w 62"/>
                <a:gd name="T33" fmla="*/ 25 h 28"/>
                <a:gd name="T34" fmla="*/ 31 w 62"/>
                <a:gd name="T35" fmla="*/ 26 h 28"/>
                <a:gd name="T36" fmla="*/ 40 w 62"/>
                <a:gd name="T37" fmla="*/ 28 h 28"/>
                <a:gd name="T38" fmla="*/ 48 w 62"/>
                <a:gd name="T39" fmla="*/ 25 h 28"/>
                <a:gd name="T40" fmla="*/ 53 w 62"/>
                <a:gd name="T41" fmla="*/ 24 h 28"/>
                <a:gd name="T42" fmla="*/ 54 w 62"/>
                <a:gd name="T43" fmla="*/ 24 h 28"/>
                <a:gd name="T44" fmla="*/ 55 w 62"/>
                <a:gd name="T45" fmla="*/ 22 h 28"/>
                <a:gd name="T46" fmla="*/ 56 w 62"/>
                <a:gd name="T47" fmla="*/ 18 h 28"/>
                <a:gd name="T48" fmla="*/ 57 w 62"/>
                <a:gd name="T49" fmla="*/ 15 h 28"/>
                <a:gd name="T50" fmla="*/ 61 w 62"/>
                <a:gd name="T51" fmla="*/ 12 h 28"/>
                <a:gd name="T52" fmla="*/ 62 w 62"/>
                <a:gd name="T53" fmla="*/ 10 h 28"/>
                <a:gd name="T54" fmla="*/ 59 w 62"/>
                <a:gd name="T55" fmla="*/ 3 h 28"/>
                <a:gd name="T56" fmla="*/ 52 w 62"/>
                <a:gd name="T5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28">
                  <a:moveTo>
                    <a:pt x="52" y="2"/>
                  </a:moveTo>
                  <a:cubicBezTo>
                    <a:pt x="50" y="0"/>
                    <a:pt x="45" y="0"/>
                    <a:pt x="45" y="0"/>
                  </a:cubicBezTo>
                  <a:cubicBezTo>
                    <a:pt x="45" y="0"/>
                    <a:pt x="44" y="2"/>
                    <a:pt x="43" y="4"/>
                  </a:cubicBezTo>
                  <a:cubicBezTo>
                    <a:pt x="42" y="5"/>
                    <a:pt x="38" y="5"/>
                    <a:pt x="36" y="4"/>
                  </a:cubicBezTo>
                  <a:cubicBezTo>
                    <a:pt x="35" y="5"/>
                    <a:pt x="32" y="6"/>
                    <a:pt x="31" y="7"/>
                  </a:cubicBezTo>
                  <a:cubicBezTo>
                    <a:pt x="31" y="9"/>
                    <a:pt x="27" y="8"/>
                    <a:pt x="28" y="12"/>
                  </a:cubicBezTo>
                  <a:cubicBezTo>
                    <a:pt x="29" y="17"/>
                    <a:pt x="26" y="15"/>
                    <a:pt x="25" y="15"/>
                  </a:cubicBezTo>
                  <a:cubicBezTo>
                    <a:pt x="23" y="14"/>
                    <a:pt x="17" y="15"/>
                    <a:pt x="16" y="17"/>
                  </a:cubicBezTo>
                  <a:cubicBezTo>
                    <a:pt x="14" y="18"/>
                    <a:pt x="12" y="18"/>
                    <a:pt x="11" y="17"/>
                  </a:cubicBezTo>
                  <a:cubicBezTo>
                    <a:pt x="10" y="16"/>
                    <a:pt x="7" y="16"/>
                    <a:pt x="6" y="18"/>
                  </a:cubicBezTo>
                  <a:cubicBezTo>
                    <a:pt x="5" y="20"/>
                    <a:pt x="3" y="16"/>
                    <a:pt x="1" y="16"/>
                  </a:cubicBezTo>
                  <a:cubicBezTo>
                    <a:pt x="0" y="17"/>
                    <a:pt x="0" y="20"/>
                    <a:pt x="0" y="21"/>
                  </a:cubicBezTo>
                  <a:cubicBezTo>
                    <a:pt x="0" y="22"/>
                    <a:pt x="3" y="24"/>
                    <a:pt x="5" y="23"/>
                  </a:cubicBezTo>
                  <a:cubicBezTo>
                    <a:pt x="6" y="22"/>
                    <a:pt x="8" y="23"/>
                    <a:pt x="10" y="24"/>
                  </a:cubicBezTo>
                  <a:cubicBezTo>
                    <a:pt x="11" y="25"/>
                    <a:pt x="14" y="24"/>
                    <a:pt x="15" y="23"/>
                  </a:cubicBezTo>
                  <a:cubicBezTo>
                    <a:pt x="16" y="22"/>
                    <a:pt x="21" y="22"/>
                    <a:pt x="22" y="22"/>
                  </a:cubicBezTo>
                  <a:cubicBezTo>
                    <a:pt x="22" y="22"/>
                    <a:pt x="22" y="25"/>
                    <a:pt x="23" y="25"/>
                  </a:cubicBezTo>
                  <a:cubicBezTo>
                    <a:pt x="24" y="26"/>
                    <a:pt x="28" y="26"/>
                    <a:pt x="31" y="26"/>
                  </a:cubicBezTo>
                  <a:cubicBezTo>
                    <a:pt x="34" y="26"/>
                    <a:pt x="39" y="28"/>
                    <a:pt x="40" y="28"/>
                  </a:cubicBezTo>
                  <a:cubicBezTo>
                    <a:pt x="42" y="28"/>
                    <a:pt x="44" y="25"/>
                    <a:pt x="48" y="25"/>
                  </a:cubicBezTo>
                  <a:cubicBezTo>
                    <a:pt x="51" y="25"/>
                    <a:pt x="53" y="23"/>
                    <a:pt x="53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6" y="21"/>
                    <a:pt x="55" y="19"/>
                    <a:pt x="56" y="18"/>
                  </a:cubicBezTo>
                  <a:cubicBezTo>
                    <a:pt x="57" y="17"/>
                    <a:pt x="55" y="14"/>
                    <a:pt x="57" y="15"/>
                  </a:cubicBezTo>
                  <a:cubicBezTo>
                    <a:pt x="59" y="15"/>
                    <a:pt x="61" y="15"/>
                    <a:pt x="61" y="12"/>
                  </a:cubicBezTo>
                  <a:cubicBezTo>
                    <a:pt x="61" y="12"/>
                    <a:pt x="61" y="11"/>
                    <a:pt x="62" y="10"/>
                  </a:cubicBezTo>
                  <a:cubicBezTo>
                    <a:pt x="60" y="7"/>
                    <a:pt x="59" y="3"/>
                    <a:pt x="59" y="3"/>
                  </a:cubicBezTo>
                  <a:cubicBezTo>
                    <a:pt x="59" y="3"/>
                    <a:pt x="55" y="5"/>
                    <a:pt x="52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2"/>
            <p:cNvSpPr>
              <a:spLocks/>
            </p:cNvSpPr>
            <p:nvPr/>
          </p:nvSpPr>
          <p:spPr bwMode="auto">
            <a:xfrm>
              <a:off x="3887" y="1890"/>
              <a:ext cx="112" cy="67"/>
            </a:xfrm>
            <a:custGeom>
              <a:avLst/>
              <a:gdLst>
                <a:gd name="T0" fmla="*/ 52 w 54"/>
                <a:gd name="T1" fmla="*/ 6 h 32"/>
                <a:gd name="T2" fmla="*/ 50 w 54"/>
                <a:gd name="T3" fmla="*/ 5 h 32"/>
                <a:gd name="T4" fmla="*/ 45 w 54"/>
                <a:gd name="T5" fmla="*/ 3 h 32"/>
                <a:gd name="T6" fmla="*/ 37 w 54"/>
                <a:gd name="T7" fmla="*/ 1 h 32"/>
                <a:gd name="T8" fmla="*/ 29 w 54"/>
                <a:gd name="T9" fmla="*/ 6 h 32"/>
                <a:gd name="T10" fmla="*/ 21 w 54"/>
                <a:gd name="T11" fmla="*/ 8 h 32"/>
                <a:gd name="T12" fmla="*/ 9 w 54"/>
                <a:gd name="T13" fmla="*/ 8 h 32"/>
                <a:gd name="T14" fmla="*/ 8 w 54"/>
                <a:gd name="T15" fmla="*/ 7 h 32"/>
                <a:gd name="T16" fmla="*/ 7 w 54"/>
                <a:gd name="T17" fmla="*/ 9 h 32"/>
                <a:gd name="T18" fmla="*/ 3 w 54"/>
                <a:gd name="T19" fmla="*/ 12 h 32"/>
                <a:gd name="T20" fmla="*/ 2 w 54"/>
                <a:gd name="T21" fmla="*/ 15 h 32"/>
                <a:gd name="T22" fmla="*/ 1 w 54"/>
                <a:gd name="T23" fmla="*/ 19 h 32"/>
                <a:gd name="T24" fmla="*/ 0 w 54"/>
                <a:gd name="T25" fmla="*/ 21 h 32"/>
                <a:gd name="T26" fmla="*/ 2 w 54"/>
                <a:gd name="T27" fmla="*/ 24 h 32"/>
                <a:gd name="T28" fmla="*/ 1 w 54"/>
                <a:gd name="T29" fmla="*/ 24 h 32"/>
                <a:gd name="T30" fmla="*/ 8 w 54"/>
                <a:gd name="T31" fmla="*/ 29 h 32"/>
                <a:gd name="T32" fmla="*/ 17 w 54"/>
                <a:gd name="T33" fmla="*/ 31 h 32"/>
                <a:gd name="T34" fmla="*/ 29 w 54"/>
                <a:gd name="T35" fmla="*/ 27 h 32"/>
                <a:gd name="T36" fmla="*/ 32 w 54"/>
                <a:gd name="T37" fmla="*/ 29 h 32"/>
                <a:gd name="T38" fmla="*/ 35 w 54"/>
                <a:gd name="T39" fmla="*/ 29 h 32"/>
                <a:gd name="T40" fmla="*/ 40 w 54"/>
                <a:gd name="T41" fmla="*/ 25 h 32"/>
                <a:gd name="T42" fmla="*/ 47 w 54"/>
                <a:gd name="T43" fmla="*/ 13 h 32"/>
                <a:gd name="T44" fmla="*/ 53 w 54"/>
                <a:gd name="T45" fmla="*/ 9 h 32"/>
                <a:gd name="T46" fmla="*/ 52 w 54"/>
                <a:gd name="T47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32">
                  <a:moveTo>
                    <a:pt x="52" y="6"/>
                  </a:moveTo>
                  <a:cubicBezTo>
                    <a:pt x="52" y="6"/>
                    <a:pt x="51" y="6"/>
                    <a:pt x="50" y="5"/>
                  </a:cubicBezTo>
                  <a:cubicBezTo>
                    <a:pt x="48" y="5"/>
                    <a:pt x="46" y="4"/>
                    <a:pt x="45" y="3"/>
                  </a:cubicBezTo>
                  <a:cubicBezTo>
                    <a:pt x="44" y="2"/>
                    <a:pt x="38" y="1"/>
                    <a:pt x="37" y="1"/>
                  </a:cubicBezTo>
                  <a:cubicBezTo>
                    <a:pt x="36" y="0"/>
                    <a:pt x="31" y="6"/>
                    <a:pt x="29" y="6"/>
                  </a:cubicBezTo>
                  <a:cubicBezTo>
                    <a:pt x="28" y="6"/>
                    <a:pt x="21" y="7"/>
                    <a:pt x="21" y="8"/>
                  </a:cubicBezTo>
                  <a:cubicBezTo>
                    <a:pt x="21" y="10"/>
                    <a:pt x="12" y="11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12"/>
                    <a:pt x="5" y="12"/>
                    <a:pt x="3" y="12"/>
                  </a:cubicBezTo>
                  <a:cubicBezTo>
                    <a:pt x="1" y="11"/>
                    <a:pt x="3" y="14"/>
                    <a:pt x="2" y="15"/>
                  </a:cubicBezTo>
                  <a:cubicBezTo>
                    <a:pt x="1" y="16"/>
                    <a:pt x="2" y="18"/>
                    <a:pt x="1" y="19"/>
                  </a:cubicBezTo>
                  <a:cubicBezTo>
                    <a:pt x="0" y="19"/>
                    <a:pt x="0" y="19"/>
                    <a:pt x="0" y="21"/>
                  </a:cubicBezTo>
                  <a:cubicBezTo>
                    <a:pt x="0" y="21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ubicBezTo>
                    <a:pt x="3" y="25"/>
                    <a:pt x="7" y="27"/>
                    <a:pt x="8" y="29"/>
                  </a:cubicBezTo>
                  <a:cubicBezTo>
                    <a:pt x="10" y="31"/>
                    <a:pt x="15" y="32"/>
                    <a:pt x="17" y="31"/>
                  </a:cubicBezTo>
                  <a:cubicBezTo>
                    <a:pt x="19" y="30"/>
                    <a:pt x="29" y="27"/>
                    <a:pt x="29" y="27"/>
                  </a:cubicBezTo>
                  <a:cubicBezTo>
                    <a:pt x="29" y="27"/>
                    <a:pt x="31" y="28"/>
                    <a:pt x="32" y="29"/>
                  </a:cubicBezTo>
                  <a:cubicBezTo>
                    <a:pt x="33" y="29"/>
                    <a:pt x="33" y="29"/>
                    <a:pt x="35" y="29"/>
                  </a:cubicBezTo>
                  <a:cubicBezTo>
                    <a:pt x="35" y="28"/>
                    <a:pt x="37" y="28"/>
                    <a:pt x="40" y="25"/>
                  </a:cubicBezTo>
                  <a:cubicBezTo>
                    <a:pt x="42" y="23"/>
                    <a:pt x="46" y="13"/>
                    <a:pt x="47" y="13"/>
                  </a:cubicBezTo>
                  <a:cubicBezTo>
                    <a:pt x="48" y="12"/>
                    <a:pt x="51" y="10"/>
                    <a:pt x="53" y="9"/>
                  </a:cubicBezTo>
                  <a:cubicBezTo>
                    <a:pt x="54" y="8"/>
                    <a:pt x="54" y="7"/>
                    <a:pt x="52" y="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3"/>
            <p:cNvSpPr>
              <a:spLocks/>
            </p:cNvSpPr>
            <p:nvPr/>
          </p:nvSpPr>
          <p:spPr bwMode="auto">
            <a:xfrm>
              <a:off x="3818" y="1838"/>
              <a:ext cx="112" cy="56"/>
            </a:xfrm>
            <a:custGeom>
              <a:avLst/>
              <a:gdLst>
                <a:gd name="T0" fmla="*/ 51 w 54"/>
                <a:gd name="T1" fmla="*/ 12 h 27"/>
                <a:gd name="T2" fmla="*/ 45 w 54"/>
                <a:gd name="T3" fmla="*/ 11 h 27"/>
                <a:gd name="T4" fmla="*/ 43 w 54"/>
                <a:gd name="T5" fmla="*/ 8 h 27"/>
                <a:gd name="T6" fmla="*/ 38 w 54"/>
                <a:gd name="T7" fmla="*/ 8 h 27"/>
                <a:gd name="T8" fmla="*/ 34 w 54"/>
                <a:gd name="T9" fmla="*/ 7 h 27"/>
                <a:gd name="T10" fmla="*/ 28 w 54"/>
                <a:gd name="T11" fmla="*/ 3 h 27"/>
                <a:gd name="T12" fmla="*/ 23 w 54"/>
                <a:gd name="T13" fmla="*/ 0 h 27"/>
                <a:gd name="T14" fmla="*/ 23 w 54"/>
                <a:gd name="T15" fmla="*/ 1 h 27"/>
                <a:gd name="T16" fmla="*/ 18 w 54"/>
                <a:gd name="T17" fmla="*/ 1 h 27"/>
                <a:gd name="T18" fmla="*/ 12 w 54"/>
                <a:gd name="T19" fmla="*/ 4 h 27"/>
                <a:gd name="T20" fmla="*/ 3 w 54"/>
                <a:gd name="T21" fmla="*/ 7 h 27"/>
                <a:gd name="T22" fmla="*/ 3 w 54"/>
                <a:gd name="T23" fmla="*/ 12 h 27"/>
                <a:gd name="T24" fmla="*/ 6 w 54"/>
                <a:gd name="T25" fmla="*/ 19 h 27"/>
                <a:gd name="T26" fmla="*/ 15 w 54"/>
                <a:gd name="T27" fmla="*/ 26 h 27"/>
                <a:gd name="T28" fmla="*/ 15 w 54"/>
                <a:gd name="T29" fmla="*/ 26 h 27"/>
                <a:gd name="T30" fmla="*/ 22 w 54"/>
                <a:gd name="T31" fmla="*/ 26 h 27"/>
                <a:gd name="T32" fmla="*/ 24 w 54"/>
                <a:gd name="T33" fmla="*/ 22 h 27"/>
                <a:gd name="T34" fmla="*/ 31 w 54"/>
                <a:gd name="T35" fmla="*/ 24 h 27"/>
                <a:gd name="T36" fmla="*/ 38 w 54"/>
                <a:gd name="T37" fmla="*/ 25 h 27"/>
                <a:gd name="T38" fmla="*/ 38 w 54"/>
                <a:gd name="T39" fmla="*/ 27 h 27"/>
                <a:gd name="T40" fmla="*/ 41 w 54"/>
                <a:gd name="T41" fmla="*/ 24 h 27"/>
                <a:gd name="T42" fmla="*/ 49 w 54"/>
                <a:gd name="T43" fmla="*/ 20 h 27"/>
                <a:gd name="T44" fmla="*/ 54 w 54"/>
                <a:gd name="T45" fmla="*/ 16 h 27"/>
                <a:gd name="T46" fmla="*/ 51 w 54"/>
                <a:gd name="T47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27">
                  <a:moveTo>
                    <a:pt x="51" y="12"/>
                  </a:moveTo>
                  <a:cubicBezTo>
                    <a:pt x="49" y="11"/>
                    <a:pt x="46" y="12"/>
                    <a:pt x="45" y="11"/>
                  </a:cubicBezTo>
                  <a:cubicBezTo>
                    <a:pt x="45" y="10"/>
                    <a:pt x="45" y="8"/>
                    <a:pt x="43" y="8"/>
                  </a:cubicBezTo>
                  <a:cubicBezTo>
                    <a:pt x="41" y="8"/>
                    <a:pt x="39" y="7"/>
                    <a:pt x="38" y="8"/>
                  </a:cubicBezTo>
                  <a:cubicBezTo>
                    <a:pt x="37" y="10"/>
                    <a:pt x="34" y="8"/>
                    <a:pt x="34" y="7"/>
                  </a:cubicBezTo>
                  <a:cubicBezTo>
                    <a:pt x="34" y="5"/>
                    <a:pt x="32" y="4"/>
                    <a:pt x="28" y="3"/>
                  </a:cubicBezTo>
                  <a:cubicBezTo>
                    <a:pt x="27" y="2"/>
                    <a:pt x="25" y="1"/>
                    <a:pt x="23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2" y="2"/>
                    <a:pt x="20" y="0"/>
                    <a:pt x="18" y="1"/>
                  </a:cubicBezTo>
                  <a:cubicBezTo>
                    <a:pt x="17" y="2"/>
                    <a:pt x="14" y="2"/>
                    <a:pt x="12" y="4"/>
                  </a:cubicBezTo>
                  <a:cubicBezTo>
                    <a:pt x="10" y="6"/>
                    <a:pt x="5" y="7"/>
                    <a:pt x="3" y="7"/>
                  </a:cubicBezTo>
                  <a:cubicBezTo>
                    <a:pt x="0" y="8"/>
                    <a:pt x="2" y="10"/>
                    <a:pt x="3" y="12"/>
                  </a:cubicBezTo>
                  <a:cubicBezTo>
                    <a:pt x="4" y="14"/>
                    <a:pt x="4" y="18"/>
                    <a:pt x="6" y="19"/>
                  </a:cubicBezTo>
                  <a:cubicBezTo>
                    <a:pt x="8" y="20"/>
                    <a:pt x="14" y="24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7"/>
                    <a:pt x="21" y="27"/>
                    <a:pt x="22" y="26"/>
                  </a:cubicBezTo>
                  <a:cubicBezTo>
                    <a:pt x="23" y="24"/>
                    <a:pt x="24" y="22"/>
                    <a:pt x="24" y="22"/>
                  </a:cubicBezTo>
                  <a:cubicBezTo>
                    <a:pt x="24" y="22"/>
                    <a:pt x="29" y="22"/>
                    <a:pt x="31" y="24"/>
                  </a:cubicBezTo>
                  <a:cubicBezTo>
                    <a:pt x="34" y="27"/>
                    <a:pt x="38" y="25"/>
                    <a:pt x="38" y="25"/>
                  </a:cubicBezTo>
                  <a:cubicBezTo>
                    <a:pt x="38" y="25"/>
                    <a:pt x="38" y="26"/>
                    <a:pt x="38" y="27"/>
                  </a:cubicBezTo>
                  <a:cubicBezTo>
                    <a:pt x="39" y="25"/>
                    <a:pt x="40" y="24"/>
                    <a:pt x="41" y="24"/>
                  </a:cubicBezTo>
                  <a:cubicBezTo>
                    <a:pt x="43" y="24"/>
                    <a:pt x="46" y="23"/>
                    <a:pt x="49" y="20"/>
                  </a:cubicBezTo>
                  <a:cubicBezTo>
                    <a:pt x="50" y="18"/>
                    <a:pt x="52" y="17"/>
                    <a:pt x="54" y="16"/>
                  </a:cubicBezTo>
                  <a:cubicBezTo>
                    <a:pt x="52" y="15"/>
                    <a:pt x="52" y="13"/>
                    <a:pt x="51" y="1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4"/>
            <p:cNvSpPr>
              <a:spLocks/>
            </p:cNvSpPr>
            <p:nvPr/>
          </p:nvSpPr>
          <p:spPr bwMode="auto">
            <a:xfrm>
              <a:off x="3897" y="1871"/>
              <a:ext cx="98" cy="42"/>
            </a:xfrm>
            <a:custGeom>
              <a:avLst/>
              <a:gdLst>
                <a:gd name="T0" fmla="*/ 35 w 47"/>
                <a:gd name="T1" fmla="*/ 2 h 20"/>
                <a:gd name="T2" fmla="*/ 29 w 47"/>
                <a:gd name="T3" fmla="*/ 1 h 20"/>
                <a:gd name="T4" fmla="*/ 22 w 47"/>
                <a:gd name="T5" fmla="*/ 1 h 20"/>
                <a:gd name="T6" fmla="*/ 17 w 47"/>
                <a:gd name="T7" fmla="*/ 1 h 20"/>
                <a:gd name="T8" fmla="*/ 16 w 47"/>
                <a:gd name="T9" fmla="*/ 0 h 20"/>
                <a:gd name="T10" fmla="*/ 11 w 47"/>
                <a:gd name="T11" fmla="*/ 4 h 20"/>
                <a:gd name="T12" fmla="*/ 3 w 47"/>
                <a:gd name="T13" fmla="*/ 8 h 20"/>
                <a:gd name="T14" fmla="*/ 0 w 47"/>
                <a:gd name="T15" fmla="*/ 11 h 20"/>
                <a:gd name="T16" fmla="*/ 4 w 47"/>
                <a:gd name="T17" fmla="*/ 17 h 20"/>
                <a:gd name="T18" fmla="*/ 16 w 47"/>
                <a:gd name="T19" fmla="*/ 17 h 20"/>
                <a:gd name="T20" fmla="*/ 24 w 47"/>
                <a:gd name="T21" fmla="*/ 15 h 20"/>
                <a:gd name="T22" fmla="*/ 32 w 47"/>
                <a:gd name="T23" fmla="*/ 10 h 20"/>
                <a:gd name="T24" fmla="*/ 40 w 47"/>
                <a:gd name="T25" fmla="*/ 12 h 20"/>
                <a:gd name="T26" fmla="*/ 45 w 47"/>
                <a:gd name="T27" fmla="*/ 14 h 20"/>
                <a:gd name="T28" fmla="*/ 44 w 47"/>
                <a:gd name="T29" fmla="*/ 11 h 20"/>
                <a:gd name="T30" fmla="*/ 47 w 47"/>
                <a:gd name="T31" fmla="*/ 5 h 20"/>
                <a:gd name="T32" fmla="*/ 47 w 47"/>
                <a:gd name="T33" fmla="*/ 5 h 20"/>
                <a:gd name="T34" fmla="*/ 43 w 47"/>
                <a:gd name="T35" fmla="*/ 4 h 20"/>
                <a:gd name="T36" fmla="*/ 35 w 47"/>
                <a:gd name="T3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20">
                  <a:moveTo>
                    <a:pt x="35" y="2"/>
                  </a:moveTo>
                  <a:cubicBezTo>
                    <a:pt x="33" y="2"/>
                    <a:pt x="31" y="1"/>
                    <a:pt x="29" y="1"/>
                  </a:cubicBezTo>
                  <a:cubicBezTo>
                    <a:pt x="27" y="2"/>
                    <a:pt x="23" y="1"/>
                    <a:pt x="22" y="1"/>
                  </a:cubicBezTo>
                  <a:cubicBezTo>
                    <a:pt x="20" y="0"/>
                    <a:pt x="19" y="2"/>
                    <a:pt x="17" y="1"/>
                  </a:cubicBezTo>
                  <a:cubicBezTo>
                    <a:pt x="16" y="1"/>
                    <a:pt x="16" y="0"/>
                    <a:pt x="16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8" y="7"/>
                    <a:pt x="5" y="8"/>
                    <a:pt x="3" y="8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1" y="13"/>
                    <a:pt x="3" y="16"/>
                    <a:pt x="4" y="17"/>
                  </a:cubicBezTo>
                  <a:cubicBezTo>
                    <a:pt x="7" y="20"/>
                    <a:pt x="16" y="19"/>
                    <a:pt x="16" y="17"/>
                  </a:cubicBezTo>
                  <a:cubicBezTo>
                    <a:pt x="16" y="16"/>
                    <a:pt x="23" y="15"/>
                    <a:pt x="24" y="15"/>
                  </a:cubicBezTo>
                  <a:cubicBezTo>
                    <a:pt x="26" y="15"/>
                    <a:pt x="31" y="9"/>
                    <a:pt x="32" y="10"/>
                  </a:cubicBezTo>
                  <a:cubicBezTo>
                    <a:pt x="33" y="10"/>
                    <a:pt x="39" y="11"/>
                    <a:pt x="40" y="12"/>
                  </a:cubicBezTo>
                  <a:cubicBezTo>
                    <a:pt x="41" y="13"/>
                    <a:pt x="43" y="14"/>
                    <a:pt x="45" y="14"/>
                  </a:cubicBezTo>
                  <a:cubicBezTo>
                    <a:pt x="44" y="13"/>
                    <a:pt x="44" y="12"/>
                    <a:pt x="44" y="11"/>
                  </a:cubicBezTo>
                  <a:cubicBezTo>
                    <a:pt x="44" y="10"/>
                    <a:pt x="46" y="6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5" y="4"/>
                    <a:pt x="43" y="4"/>
                    <a:pt x="43" y="4"/>
                  </a:cubicBezTo>
                  <a:cubicBezTo>
                    <a:pt x="42" y="3"/>
                    <a:pt x="38" y="2"/>
                    <a:pt x="35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5"/>
            <p:cNvSpPr>
              <a:spLocks/>
            </p:cNvSpPr>
            <p:nvPr/>
          </p:nvSpPr>
          <p:spPr bwMode="auto">
            <a:xfrm>
              <a:off x="3432" y="2036"/>
              <a:ext cx="64" cy="109"/>
            </a:xfrm>
            <a:custGeom>
              <a:avLst/>
              <a:gdLst>
                <a:gd name="T0" fmla="*/ 23 w 31"/>
                <a:gd name="T1" fmla="*/ 42 h 52"/>
                <a:gd name="T2" fmla="*/ 21 w 31"/>
                <a:gd name="T3" fmla="*/ 38 h 52"/>
                <a:gd name="T4" fmla="*/ 23 w 31"/>
                <a:gd name="T5" fmla="*/ 34 h 52"/>
                <a:gd name="T6" fmla="*/ 20 w 31"/>
                <a:gd name="T7" fmla="*/ 29 h 52"/>
                <a:gd name="T8" fmla="*/ 23 w 31"/>
                <a:gd name="T9" fmla="*/ 26 h 52"/>
                <a:gd name="T10" fmla="*/ 24 w 31"/>
                <a:gd name="T11" fmla="*/ 20 h 52"/>
                <a:gd name="T12" fmla="*/ 24 w 31"/>
                <a:gd name="T13" fmla="*/ 12 h 52"/>
                <a:gd name="T14" fmla="*/ 29 w 31"/>
                <a:gd name="T15" fmla="*/ 7 h 52"/>
                <a:gd name="T16" fmla="*/ 27 w 31"/>
                <a:gd name="T17" fmla="*/ 4 h 52"/>
                <a:gd name="T18" fmla="*/ 22 w 31"/>
                <a:gd name="T19" fmla="*/ 3 h 52"/>
                <a:gd name="T20" fmla="*/ 18 w 31"/>
                <a:gd name="T21" fmla="*/ 3 h 52"/>
                <a:gd name="T22" fmla="*/ 13 w 31"/>
                <a:gd name="T23" fmla="*/ 2 h 52"/>
                <a:gd name="T24" fmla="*/ 10 w 31"/>
                <a:gd name="T25" fmla="*/ 1 h 52"/>
                <a:gd name="T26" fmla="*/ 8 w 31"/>
                <a:gd name="T27" fmla="*/ 2 h 52"/>
                <a:gd name="T28" fmla="*/ 8 w 31"/>
                <a:gd name="T29" fmla="*/ 8 h 52"/>
                <a:gd name="T30" fmla="*/ 3 w 31"/>
                <a:gd name="T31" fmla="*/ 28 h 52"/>
                <a:gd name="T32" fmla="*/ 6 w 31"/>
                <a:gd name="T33" fmla="*/ 36 h 52"/>
                <a:gd name="T34" fmla="*/ 7 w 31"/>
                <a:gd name="T35" fmla="*/ 50 h 52"/>
                <a:gd name="T36" fmla="*/ 14 w 31"/>
                <a:gd name="T37" fmla="*/ 52 h 52"/>
                <a:gd name="T38" fmla="*/ 21 w 31"/>
                <a:gd name="T39" fmla="*/ 50 h 52"/>
                <a:gd name="T40" fmla="*/ 19 w 31"/>
                <a:gd name="T41" fmla="*/ 47 h 52"/>
                <a:gd name="T42" fmla="*/ 23 w 31"/>
                <a:gd name="T43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52">
                  <a:moveTo>
                    <a:pt x="23" y="42"/>
                  </a:moveTo>
                  <a:cubicBezTo>
                    <a:pt x="26" y="42"/>
                    <a:pt x="22" y="39"/>
                    <a:pt x="21" y="38"/>
                  </a:cubicBezTo>
                  <a:cubicBezTo>
                    <a:pt x="20" y="37"/>
                    <a:pt x="21" y="34"/>
                    <a:pt x="23" y="34"/>
                  </a:cubicBezTo>
                  <a:cubicBezTo>
                    <a:pt x="25" y="34"/>
                    <a:pt x="23" y="31"/>
                    <a:pt x="20" y="29"/>
                  </a:cubicBezTo>
                  <a:cubicBezTo>
                    <a:pt x="18" y="27"/>
                    <a:pt x="20" y="26"/>
                    <a:pt x="23" y="26"/>
                  </a:cubicBezTo>
                  <a:cubicBezTo>
                    <a:pt x="25" y="26"/>
                    <a:pt x="22" y="22"/>
                    <a:pt x="24" y="20"/>
                  </a:cubicBezTo>
                  <a:cubicBezTo>
                    <a:pt x="26" y="18"/>
                    <a:pt x="24" y="14"/>
                    <a:pt x="24" y="12"/>
                  </a:cubicBezTo>
                  <a:cubicBezTo>
                    <a:pt x="24" y="10"/>
                    <a:pt x="27" y="10"/>
                    <a:pt x="29" y="7"/>
                  </a:cubicBezTo>
                  <a:cubicBezTo>
                    <a:pt x="31" y="5"/>
                    <a:pt x="27" y="6"/>
                    <a:pt x="27" y="4"/>
                  </a:cubicBezTo>
                  <a:cubicBezTo>
                    <a:pt x="27" y="2"/>
                    <a:pt x="24" y="1"/>
                    <a:pt x="22" y="3"/>
                  </a:cubicBezTo>
                  <a:cubicBezTo>
                    <a:pt x="20" y="4"/>
                    <a:pt x="20" y="3"/>
                    <a:pt x="18" y="3"/>
                  </a:cubicBezTo>
                  <a:cubicBezTo>
                    <a:pt x="17" y="3"/>
                    <a:pt x="13" y="4"/>
                    <a:pt x="13" y="2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8" y="5"/>
                    <a:pt x="7" y="7"/>
                    <a:pt x="8" y="8"/>
                  </a:cubicBezTo>
                  <a:cubicBezTo>
                    <a:pt x="10" y="11"/>
                    <a:pt x="6" y="25"/>
                    <a:pt x="3" y="28"/>
                  </a:cubicBezTo>
                  <a:cubicBezTo>
                    <a:pt x="0" y="32"/>
                    <a:pt x="3" y="33"/>
                    <a:pt x="6" y="36"/>
                  </a:cubicBezTo>
                  <a:cubicBezTo>
                    <a:pt x="10" y="38"/>
                    <a:pt x="7" y="48"/>
                    <a:pt x="7" y="50"/>
                  </a:cubicBezTo>
                  <a:cubicBezTo>
                    <a:pt x="7" y="52"/>
                    <a:pt x="10" y="52"/>
                    <a:pt x="14" y="52"/>
                  </a:cubicBezTo>
                  <a:cubicBezTo>
                    <a:pt x="16" y="52"/>
                    <a:pt x="18" y="51"/>
                    <a:pt x="21" y="50"/>
                  </a:cubicBezTo>
                  <a:cubicBezTo>
                    <a:pt x="20" y="49"/>
                    <a:pt x="19" y="48"/>
                    <a:pt x="19" y="47"/>
                  </a:cubicBezTo>
                  <a:cubicBezTo>
                    <a:pt x="19" y="46"/>
                    <a:pt x="19" y="43"/>
                    <a:pt x="23" y="4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6"/>
            <p:cNvSpPr>
              <a:spLocks/>
            </p:cNvSpPr>
            <p:nvPr/>
          </p:nvSpPr>
          <p:spPr bwMode="auto">
            <a:xfrm>
              <a:off x="3659" y="1779"/>
              <a:ext cx="73" cy="63"/>
            </a:xfrm>
            <a:custGeom>
              <a:avLst/>
              <a:gdLst>
                <a:gd name="T0" fmla="*/ 11 w 35"/>
                <a:gd name="T1" fmla="*/ 24 h 30"/>
                <a:gd name="T2" fmla="*/ 17 w 35"/>
                <a:gd name="T3" fmla="*/ 24 h 30"/>
                <a:gd name="T4" fmla="*/ 23 w 35"/>
                <a:gd name="T5" fmla="*/ 29 h 30"/>
                <a:gd name="T6" fmla="*/ 25 w 35"/>
                <a:gd name="T7" fmla="*/ 30 h 30"/>
                <a:gd name="T8" fmla="*/ 26 w 35"/>
                <a:gd name="T9" fmla="*/ 24 h 30"/>
                <a:gd name="T10" fmla="*/ 27 w 35"/>
                <a:gd name="T11" fmla="*/ 20 h 30"/>
                <a:gd name="T12" fmla="*/ 31 w 35"/>
                <a:gd name="T13" fmla="*/ 17 h 30"/>
                <a:gd name="T14" fmla="*/ 33 w 35"/>
                <a:gd name="T15" fmla="*/ 15 h 30"/>
                <a:gd name="T16" fmla="*/ 30 w 35"/>
                <a:gd name="T17" fmla="*/ 10 h 30"/>
                <a:gd name="T18" fmla="*/ 34 w 35"/>
                <a:gd name="T19" fmla="*/ 6 h 30"/>
                <a:gd name="T20" fmla="*/ 34 w 35"/>
                <a:gd name="T21" fmla="*/ 1 h 30"/>
                <a:gd name="T22" fmla="*/ 32 w 35"/>
                <a:gd name="T23" fmla="*/ 1 h 30"/>
                <a:gd name="T24" fmla="*/ 24 w 35"/>
                <a:gd name="T25" fmla="*/ 2 h 30"/>
                <a:gd name="T26" fmla="*/ 20 w 35"/>
                <a:gd name="T27" fmla="*/ 7 h 30"/>
                <a:gd name="T28" fmla="*/ 16 w 35"/>
                <a:gd name="T29" fmla="*/ 8 h 30"/>
                <a:gd name="T30" fmla="*/ 12 w 35"/>
                <a:gd name="T31" fmla="*/ 10 h 30"/>
                <a:gd name="T32" fmla="*/ 8 w 35"/>
                <a:gd name="T33" fmla="*/ 17 h 30"/>
                <a:gd name="T34" fmla="*/ 2 w 35"/>
                <a:gd name="T35" fmla="*/ 24 h 30"/>
                <a:gd name="T36" fmla="*/ 0 w 35"/>
                <a:gd name="T37" fmla="*/ 25 h 30"/>
                <a:gd name="T38" fmla="*/ 3 w 35"/>
                <a:gd name="T39" fmla="*/ 26 h 30"/>
                <a:gd name="T40" fmla="*/ 11 w 35"/>
                <a:gd name="T4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0">
                  <a:moveTo>
                    <a:pt x="11" y="24"/>
                  </a:moveTo>
                  <a:cubicBezTo>
                    <a:pt x="13" y="22"/>
                    <a:pt x="16" y="23"/>
                    <a:pt x="17" y="24"/>
                  </a:cubicBezTo>
                  <a:cubicBezTo>
                    <a:pt x="19" y="26"/>
                    <a:pt x="21" y="26"/>
                    <a:pt x="23" y="29"/>
                  </a:cubicBezTo>
                  <a:cubicBezTo>
                    <a:pt x="24" y="29"/>
                    <a:pt x="24" y="30"/>
                    <a:pt x="25" y="30"/>
                  </a:cubicBezTo>
                  <a:cubicBezTo>
                    <a:pt x="25" y="29"/>
                    <a:pt x="25" y="25"/>
                    <a:pt x="26" y="24"/>
                  </a:cubicBezTo>
                  <a:cubicBezTo>
                    <a:pt x="27" y="22"/>
                    <a:pt x="25" y="20"/>
                    <a:pt x="27" y="20"/>
                  </a:cubicBezTo>
                  <a:cubicBezTo>
                    <a:pt x="28" y="20"/>
                    <a:pt x="31" y="20"/>
                    <a:pt x="31" y="17"/>
                  </a:cubicBezTo>
                  <a:cubicBezTo>
                    <a:pt x="31" y="15"/>
                    <a:pt x="32" y="16"/>
                    <a:pt x="33" y="15"/>
                  </a:cubicBezTo>
                  <a:cubicBezTo>
                    <a:pt x="34" y="13"/>
                    <a:pt x="31" y="11"/>
                    <a:pt x="30" y="10"/>
                  </a:cubicBezTo>
                  <a:cubicBezTo>
                    <a:pt x="30" y="9"/>
                    <a:pt x="32" y="9"/>
                    <a:pt x="34" y="6"/>
                  </a:cubicBezTo>
                  <a:cubicBezTo>
                    <a:pt x="35" y="5"/>
                    <a:pt x="35" y="3"/>
                    <a:pt x="34" y="1"/>
                  </a:cubicBezTo>
                  <a:cubicBezTo>
                    <a:pt x="34" y="1"/>
                    <a:pt x="33" y="2"/>
                    <a:pt x="32" y="1"/>
                  </a:cubicBezTo>
                  <a:cubicBezTo>
                    <a:pt x="30" y="0"/>
                    <a:pt x="27" y="1"/>
                    <a:pt x="24" y="2"/>
                  </a:cubicBezTo>
                  <a:cubicBezTo>
                    <a:pt x="20" y="2"/>
                    <a:pt x="19" y="6"/>
                    <a:pt x="20" y="7"/>
                  </a:cubicBezTo>
                  <a:cubicBezTo>
                    <a:pt x="22" y="9"/>
                    <a:pt x="17" y="10"/>
                    <a:pt x="16" y="8"/>
                  </a:cubicBezTo>
                  <a:cubicBezTo>
                    <a:pt x="16" y="6"/>
                    <a:pt x="12" y="7"/>
                    <a:pt x="12" y="10"/>
                  </a:cubicBezTo>
                  <a:cubicBezTo>
                    <a:pt x="13" y="12"/>
                    <a:pt x="8" y="13"/>
                    <a:pt x="8" y="17"/>
                  </a:cubicBezTo>
                  <a:cubicBezTo>
                    <a:pt x="9" y="20"/>
                    <a:pt x="4" y="23"/>
                    <a:pt x="2" y="24"/>
                  </a:cubicBezTo>
                  <a:cubicBezTo>
                    <a:pt x="1" y="25"/>
                    <a:pt x="1" y="25"/>
                    <a:pt x="0" y="25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10" y="25"/>
                    <a:pt x="11" y="2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7"/>
            <p:cNvSpPr>
              <a:spLocks/>
            </p:cNvSpPr>
            <p:nvPr/>
          </p:nvSpPr>
          <p:spPr bwMode="auto">
            <a:xfrm>
              <a:off x="3705" y="1859"/>
              <a:ext cx="13" cy="16"/>
            </a:xfrm>
            <a:custGeom>
              <a:avLst/>
              <a:gdLst>
                <a:gd name="T0" fmla="*/ 4 w 6"/>
                <a:gd name="T1" fmla="*/ 0 h 8"/>
                <a:gd name="T2" fmla="*/ 1 w 6"/>
                <a:gd name="T3" fmla="*/ 7 h 8"/>
                <a:gd name="T4" fmla="*/ 6 w 6"/>
                <a:gd name="T5" fmla="*/ 8 h 8"/>
                <a:gd name="T6" fmla="*/ 4 w 6"/>
                <a:gd name="T7" fmla="*/ 1 h 8"/>
                <a:gd name="T8" fmla="*/ 4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2" y="1"/>
                    <a:pt x="0" y="3"/>
                    <a:pt x="1" y="7"/>
                  </a:cubicBezTo>
                  <a:cubicBezTo>
                    <a:pt x="2" y="7"/>
                    <a:pt x="5" y="7"/>
                    <a:pt x="6" y="8"/>
                  </a:cubicBezTo>
                  <a:cubicBezTo>
                    <a:pt x="6" y="3"/>
                    <a:pt x="4" y="2"/>
                    <a:pt x="4" y="1"/>
                  </a:cubicBezTo>
                  <a:cubicBezTo>
                    <a:pt x="3" y="1"/>
                    <a:pt x="3" y="0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8"/>
            <p:cNvSpPr>
              <a:spLocks/>
            </p:cNvSpPr>
            <p:nvPr/>
          </p:nvSpPr>
          <p:spPr bwMode="auto">
            <a:xfrm>
              <a:off x="3649" y="1825"/>
              <a:ext cx="69" cy="50"/>
            </a:xfrm>
            <a:custGeom>
              <a:avLst/>
              <a:gdLst>
                <a:gd name="T0" fmla="*/ 1 w 33"/>
                <a:gd name="T1" fmla="*/ 7 h 24"/>
                <a:gd name="T2" fmla="*/ 4 w 33"/>
                <a:gd name="T3" fmla="*/ 10 h 24"/>
                <a:gd name="T4" fmla="*/ 8 w 33"/>
                <a:gd name="T5" fmla="*/ 12 h 24"/>
                <a:gd name="T6" fmla="*/ 13 w 33"/>
                <a:gd name="T7" fmla="*/ 16 h 24"/>
                <a:gd name="T8" fmla="*/ 16 w 33"/>
                <a:gd name="T9" fmla="*/ 18 h 24"/>
                <a:gd name="T10" fmla="*/ 20 w 33"/>
                <a:gd name="T11" fmla="*/ 17 h 24"/>
                <a:gd name="T12" fmla="*/ 22 w 33"/>
                <a:gd name="T13" fmla="*/ 21 h 24"/>
                <a:gd name="T14" fmla="*/ 26 w 33"/>
                <a:gd name="T15" fmla="*/ 23 h 24"/>
                <a:gd name="T16" fmla="*/ 28 w 33"/>
                <a:gd name="T17" fmla="*/ 23 h 24"/>
                <a:gd name="T18" fmla="*/ 31 w 33"/>
                <a:gd name="T19" fmla="*/ 16 h 24"/>
                <a:gd name="T20" fmla="*/ 32 w 33"/>
                <a:gd name="T21" fmla="*/ 14 h 24"/>
                <a:gd name="T22" fmla="*/ 30 w 33"/>
                <a:gd name="T23" fmla="*/ 8 h 24"/>
                <a:gd name="T24" fmla="*/ 30 w 33"/>
                <a:gd name="T25" fmla="*/ 8 h 24"/>
                <a:gd name="T26" fmla="*/ 28 w 33"/>
                <a:gd name="T27" fmla="*/ 7 h 24"/>
                <a:gd name="T28" fmla="*/ 22 w 33"/>
                <a:gd name="T29" fmla="*/ 2 h 24"/>
                <a:gd name="T30" fmla="*/ 16 w 33"/>
                <a:gd name="T31" fmla="*/ 2 h 24"/>
                <a:gd name="T32" fmla="*/ 8 w 33"/>
                <a:gd name="T33" fmla="*/ 4 h 24"/>
                <a:gd name="T34" fmla="*/ 5 w 33"/>
                <a:gd name="T35" fmla="*/ 3 h 24"/>
                <a:gd name="T36" fmla="*/ 0 w 33"/>
                <a:gd name="T37" fmla="*/ 6 h 24"/>
                <a:gd name="T38" fmla="*/ 1 w 33"/>
                <a:gd name="T3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24">
                  <a:moveTo>
                    <a:pt x="1" y="7"/>
                  </a:moveTo>
                  <a:cubicBezTo>
                    <a:pt x="1" y="8"/>
                    <a:pt x="3" y="11"/>
                    <a:pt x="4" y="10"/>
                  </a:cubicBezTo>
                  <a:cubicBezTo>
                    <a:pt x="5" y="9"/>
                    <a:pt x="7" y="12"/>
                    <a:pt x="8" y="12"/>
                  </a:cubicBezTo>
                  <a:cubicBezTo>
                    <a:pt x="10" y="13"/>
                    <a:pt x="13" y="15"/>
                    <a:pt x="13" y="16"/>
                  </a:cubicBezTo>
                  <a:cubicBezTo>
                    <a:pt x="14" y="17"/>
                    <a:pt x="14" y="19"/>
                    <a:pt x="16" y="18"/>
                  </a:cubicBezTo>
                  <a:cubicBezTo>
                    <a:pt x="18" y="18"/>
                    <a:pt x="20" y="15"/>
                    <a:pt x="20" y="17"/>
                  </a:cubicBezTo>
                  <a:cubicBezTo>
                    <a:pt x="20" y="18"/>
                    <a:pt x="20" y="21"/>
                    <a:pt x="22" y="21"/>
                  </a:cubicBezTo>
                  <a:cubicBezTo>
                    <a:pt x="24" y="20"/>
                    <a:pt x="24" y="24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7" y="19"/>
                    <a:pt x="29" y="17"/>
                    <a:pt x="31" y="16"/>
                  </a:cubicBezTo>
                  <a:cubicBezTo>
                    <a:pt x="31" y="15"/>
                    <a:pt x="32" y="15"/>
                    <a:pt x="32" y="14"/>
                  </a:cubicBezTo>
                  <a:cubicBezTo>
                    <a:pt x="33" y="12"/>
                    <a:pt x="30" y="10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7"/>
                    <a:pt x="28" y="7"/>
                  </a:cubicBezTo>
                  <a:cubicBezTo>
                    <a:pt x="26" y="4"/>
                    <a:pt x="24" y="4"/>
                    <a:pt x="22" y="2"/>
                  </a:cubicBezTo>
                  <a:cubicBezTo>
                    <a:pt x="21" y="1"/>
                    <a:pt x="18" y="0"/>
                    <a:pt x="16" y="2"/>
                  </a:cubicBezTo>
                  <a:cubicBezTo>
                    <a:pt x="15" y="3"/>
                    <a:pt x="11" y="4"/>
                    <a:pt x="8" y="4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0" y="6"/>
                    <a:pt x="1" y="6"/>
                    <a:pt x="1" y="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"/>
            <p:cNvSpPr>
              <a:spLocks/>
            </p:cNvSpPr>
            <p:nvPr/>
          </p:nvSpPr>
          <p:spPr bwMode="auto">
            <a:xfrm>
              <a:off x="3958" y="1898"/>
              <a:ext cx="160" cy="105"/>
            </a:xfrm>
            <a:custGeom>
              <a:avLst/>
              <a:gdLst>
                <a:gd name="T0" fmla="*/ 69 w 77"/>
                <a:gd name="T1" fmla="*/ 33 h 50"/>
                <a:gd name="T2" fmla="*/ 65 w 77"/>
                <a:gd name="T3" fmla="*/ 31 h 50"/>
                <a:gd name="T4" fmla="*/ 65 w 77"/>
                <a:gd name="T5" fmla="*/ 31 h 50"/>
                <a:gd name="T6" fmla="*/ 64 w 77"/>
                <a:gd name="T7" fmla="*/ 21 h 50"/>
                <a:gd name="T8" fmla="*/ 59 w 77"/>
                <a:gd name="T9" fmla="*/ 10 h 50"/>
                <a:gd name="T10" fmla="*/ 53 w 77"/>
                <a:gd name="T11" fmla="*/ 0 h 50"/>
                <a:gd name="T12" fmla="*/ 49 w 77"/>
                <a:gd name="T13" fmla="*/ 2 h 50"/>
                <a:gd name="T14" fmla="*/ 44 w 77"/>
                <a:gd name="T15" fmla="*/ 5 h 50"/>
                <a:gd name="T16" fmla="*/ 40 w 77"/>
                <a:gd name="T17" fmla="*/ 5 h 50"/>
                <a:gd name="T18" fmla="*/ 36 w 77"/>
                <a:gd name="T19" fmla="*/ 6 h 50"/>
                <a:gd name="T20" fmla="*/ 31 w 77"/>
                <a:gd name="T21" fmla="*/ 5 h 50"/>
                <a:gd name="T22" fmla="*/ 23 w 77"/>
                <a:gd name="T23" fmla="*/ 3 h 50"/>
                <a:gd name="T24" fmla="*/ 20 w 77"/>
                <a:gd name="T25" fmla="*/ 3 h 50"/>
                <a:gd name="T26" fmla="*/ 19 w 77"/>
                <a:gd name="T27" fmla="*/ 5 h 50"/>
                <a:gd name="T28" fmla="*/ 13 w 77"/>
                <a:gd name="T29" fmla="*/ 9 h 50"/>
                <a:gd name="T30" fmla="*/ 6 w 77"/>
                <a:gd name="T31" fmla="*/ 21 h 50"/>
                <a:gd name="T32" fmla="*/ 0 w 77"/>
                <a:gd name="T33" fmla="*/ 25 h 50"/>
                <a:gd name="T34" fmla="*/ 3 w 77"/>
                <a:gd name="T35" fmla="*/ 30 h 50"/>
                <a:gd name="T36" fmla="*/ 6 w 77"/>
                <a:gd name="T37" fmla="*/ 33 h 50"/>
                <a:gd name="T38" fmla="*/ 7 w 77"/>
                <a:gd name="T39" fmla="*/ 38 h 50"/>
                <a:gd name="T40" fmla="*/ 17 w 77"/>
                <a:gd name="T41" fmla="*/ 41 h 50"/>
                <a:gd name="T42" fmla="*/ 17 w 77"/>
                <a:gd name="T43" fmla="*/ 45 h 50"/>
                <a:gd name="T44" fmla="*/ 22 w 77"/>
                <a:gd name="T45" fmla="*/ 48 h 50"/>
                <a:gd name="T46" fmla="*/ 31 w 77"/>
                <a:gd name="T47" fmla="*/ 49 h 50"/>
                <a:gd name="T48" fmla="*/ 40 w 77"/>
                <a:gd name="T49" fmla="*/ 49 h 50"/>
                <a:gd name="T50" fmla="*/ 46 w 77"/>
                <a:gd name="T51" fmla="*/ 47 h 50"/>
                <a:gd name="T52" fmla="*/ 56 w 77"/>
                <a:gd name="T53" fmla="*/ 45 h 50"/>
                <a:gd name="T54" fmla="*/ 63 w 77"/>
                <a:gd name="T55" fmla="*/ 47 h 50"/>
                <a:gd name="T56" fmla="*/ 68 w 77"/>
                <a:gd name="T57" fmla="*/ 49 h 50"/>
                <a:gd name="T58" fmla="*/ 68 w 77"/>
                <a:gd name="T59" fmla="*/ 45 h 50"/>
                <a:gd name="T60" fmla="*/ 72 w 77"/>
                <a:gd name="T61" fmla="*/ 38 h 50"/>
                <a:gd name="T62" fmla="*/ 76 w 77"/>
                <a:gd name="T63" fmla="*/ 34 h 50"/>
                <a:gd name="T64" fmla="*/ 76 w 77"/>
                <a:gd name="T65" fmla="*/ 33 h 50"/>
                <a:gd name="T66" fmla="*/ 73 w 77"/>
                <a:gd name="T67" fmla="*/ 31 h 50"/>
                <a:gd name="T68" fmla="*/ 69 w 77"/>
                <a:gd name="T69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50">
                  <a:moveTo>
                    <a:pt x="69" y="33"/>
                  </a:moveTo>
                  <a:cubicBezTo>
                    <a:pt x="67" y="33"/>
                    <a:pt x="65" y="32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3" y="29"/>
                    <a:pt x="63" y="23"/>
                    <a:pt x="64" y="21"/>
                  </a:cubicBezTo>
                  <a:cubicBezTo>
                    <a:pt x="66" y="19"/>
                    <a:pt x="61" y="12"/>
                    <a:pt x="59" y="10"/>
                  </a:cubicBezTo>
                  <a:cubicBezTo>
                    <a:pt x="58" y="8"/>
                    <a:pt x="55" y="4"/>
                    <a:pt x="53" y="0"/>
                  </a:cubicBezTo>
                  <a:cubicBezTo>
                    <a:pt x="51" y="1"/>
                    <a:pt x="49" y="1"/>
                    <a:pt x="49" y="2"/>
                  </a:cubicBezTo>
                  <a:cubicBezTo>
                    <a:pt x="48" y="3"/>
                    <a:pt x="46" y="5"/>
                    <a:pt x="44" y="5"/>
                  </a:cubicBezTo>
                  <a:cubicBezTo>
                    <a:pt x="43" y="5"/>
                    <a:pt x="41" y="4"/>
                    <a:pt x="40" y="5"/>
                  </a:cubicBezTo>
                  <a:cubicBezTo>
                    <a:pt x="39" y="6"/>
                    <a:pt x="37" y="7"/>
                    <a:pt x="36" y="6"/>
                  </a:cubicBezTo>
                  <a:cubicBezTo>
                    <a:pt x="36" y="5"/>
                    <a:pt x="33" y="5"/>
                    <a:pt x="31" y="5"/>
                  </a:cubicBezTo>
                  <a:cubicBezTo>
                    <a:pt x="30" y="5"/>
                    <a:pt x="24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20" y="4"/>
                    <a:pt x="20" y="4"/>
                    <a:pt x="19" y="5"/>
                  </a:cubicBezTo>
                  <a:cubicBezTo>
                    <a:pt x="17" y="6"/>
                    <a:pt x="14" y="8"/>
                    <a:pt x="13" y="9"/>
                  </a:cubicBezTo>
                  <a:cubicBezTo>
                    <a:pt x="12" y="9"/>
                    <a:pt x="8" y="19"/>
                    <a:pt x="6" y="21"/>
                  </a:cubicBezTo>
                  <a:cubicBezTo>
                    <a:pt x="3" y="24"/>
                    <a:pt x="1" y="24"/>
                    <a:pt x="0" y="25"/>
                  </a:cubicBezTo>
                  <a:cubicBezTo>
                    <a:pt x="0" y="26"/>
                    <a:pt x="3" y="29"/>
                    <a:pt x="3" y="30"/>
                  </a:cubicBezTo>
                  <a:cubicBezTo>
                    <a:pt x="3" y="32"/>
                    <a:pt x="4" y="33"/>
                    <a:pt x="6" y="33"/>
                  </a:cubicBezTo>
                  <a:cubicBezTo>
                    <a:pt x="8" y="33"/>
                    <a:pt x="6" y="38"/>
                    <a:pt x="7" y="38"/>
                  </a:cubicBezTo>
                  <a:cubicBezTo>
                    <a:pt x="9" y="39"/>
                    <a:pt x="17" y="39"/>
                    <a:pt x="17" y="41"/>
                  </a:cubicBezTo>
                  <a:cubicBezTo>
                    <a:pt x="17" y="43"/>
                    <a:pt x="18" y="44"/>
                    <a:pt x="17" y="45"/>
                  </a:cubicBezTo>
                  <a:cubicBezTo>
                    <a:pt x="19" y="45"/>
                    <a:pt x="21" y="48"/>
                    <a:pt x="22" y="48"/>
                  </a:cubicBezTo>
                  <a:cubicBezTo>
                    <a:pt x="23" y="48"/>
                    <a:pt x="30" y="49"/>
                    <a:pt x="31" y="49"/>
                  </a:cubicBezTo>
                  <a:cubicBezTo>
                    <a:pt x="32" y="49"/>
                    <a:pt x="38" y="49"/>
                    <a:pt x="40" y="49"/>
                  </a:cubicBezTo>
                  <a:cubicBezTo>
                    <a:pt x="42" y="50"/>
                    <a:pt x="44" y="49"/>
                    <a:pt x="46" y="47"/>
                  </a:cubicBezTo>
                  <a:cubicBezTo>
                    <a:pt x="48" y="45"/>
                    <a:pt x="54" y="45"/>
                    <a:pt x="56" y="45"/>
                  </a:cubicBezTo>
                  <a:cubicBezTo>
                    <a:pt x="58" y="45"/>
                    <a:pt x="62" y="46"/>
                    <a:pt x="63" y="47"/>
                  </a:cubicBezTo>
                  <a:cubicBezTo>
                    <a:pt x="63" y="48"/>
                    <a:pt x="65" y="49"/>
                    <a:pt x="68" y="49"/>
                  </a:cubicBezTo>
                  <a:cubicBezTo>
                    <a:pt x="68" y="48"/>
                    <a:pt x="68" y="47"/>
                    <a:pt x="68" y="45"/>
                  </a:cubicBezTo>
                  <a:cubicBezTo>
                    <a:pt x="68" y="42"/>
                    <a:pt x="69" y="38"/>
                    <a:pt x="72" y="38"/>
                  </a:cubicBezTo>
                  <a:cubicBezTo>
                    <a:pt x="74" y="38"/>
                    <a:pt x="77" y="38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5" y="32"/>
                    <a:pt x="74" y="31"/>
                    <a:pt x="73" y="31"/>
                  </a:cubicBezTo>
                  <a:cubicBezTo>
                    <a:pt x="72" y="31"/>
                    <a:pt x="69" y="33"/>
                    <a:pt x="69" y="3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0"/>
            <p:cNvSpPr>
              <a:spLocks/>
            </p:cNvSpPr>
            <p:nvPr/>
          </p:nvSpPr>
          <p:spPr bwMode="auto">
            <a:xfrm>
              <a:off x="4068" y="1894"/>
              <a:ext cx="54" cy="69"/>
            </a:xfrm>
            <a:custGeom>
              <a:avLst/>
              <a:gdLst>
                <a:gd name="T0" fmla="*/ 19 w 26"/>
                <a:gd name="T1" fmla="*/ 9 h 33"/>
                <a:gd name="T2" fmla="*/ 13 w 26"/>
                <a:gd name="T3" fmla="*/ 4 h 33"/>
                <a:gd name="T4" fmla="*/ 6 w 26"/>
                <a:gd name="T5" fmla="*/ 1 h 33"/>
                <a:gd name="T6" fmla="*/ 0 w 26"/>
                <a:gd name="T7" fmla="*/ 2 h 33"/>
                <a:gd name="T8" fmla="*/ 6 w 26"/>
                <a:gd name="T9" fmla="*/ 12 h 33"/>
                <a:gd name="T10" fmla="*/ 11 w 26"/>
                <a:gd name="T11" fmla="*/ 23 h 33"/>
                <a:gd name="T12" fmla="*/ 12 w 26"/>
                <a:gd name="T13" fmla="*/ 33 h 33"/>
                <a:gd name="T14" fmla="*/ 17 w 26"/>
                <a:gd name="T15" fmla="*/ 25 h 33"/>
                <a:gd name="T16" fmla="*/ 20 w 26"/>
                <a:gd name="T17" fmla="*/ 22 h 33"/>
                <a:gd name="T18" fmla="*/ 26 w 26"/>
                <a:gd name="T19" fmla="*/ 23 h 33"/>
                <a:gd name="T20" fmla="*/ 24 w 26"/>
                <a:gd name="T21" fmla="*/ 17 h 33"/>
                <a:gd name="T22" fmla="*/ 19 w 26"/>
                <a:gd name="T2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3">
                  <a:moveTo>
                    <a:pt x="19" y="9"/>
                  </a:moveTo>
                  <a:cubicBezTo>
                    <a:pt x="18" y="6"/>
                    <a:pt x="15" y="4"/>
                    <a:pt x="13" y="4"/>
                  </a:cubicBezTo>
                  <a:cubicBezTo>
                    <a:pt x="11" y="4"/>
                    <a:pt x="8" y="0"/>
                    <a:pt x="6" y="1"/>
                  </a:cubicBezTo>
                  <a:cubicBezTo>
                    <a:pt x="5" y="1"/>
                    <a:pt x="3" y="1"/>
                    <a:pt x="0" y="2"/>
                  </a:cubicBezTo>
                  <a:cubicBezTo>
                    <a:pt x="2" y="6"/>
                    <a:pt x="5" y="10"/>
                    <a:pt x="6" y="12"/>
                  </a:cubicBezTo>
                  <a:cubicBezTo>
                    <a:pt x="8" y="14"/>
                    <a:pt x="13" y="21"/>
                    <a:pt x="11" y="23"/>
                  </a:cubicBezTo>
                  <a:cubicBezTo>
                    <a:pt x="10" y="25"/>
                    <a:pt x="10" y="31"/>
                    <a:pt x="12" y="33"/>
                  </a:cubicBezTo>
                  <a:cubicBezTo>
                    <a:pt x="14" y="31"/>
                    <a:pt x="17" y="27"/>
                    <a:pt x="17" y="25"/>
                  </a:cubicBezTo>
                  <a:cubicBezTo>
                    <a:pt x="17" y="24"/>
                    <a:pt x="17" y="21"/>
                    <a:pt x="20" y="22"/>
                  </a:cubicBezTo>
                  <a:cubicBezTo>
                    <a:pt x="23" y="22"/>
                    <a:pt x="26" y="24"/>
                    <a:pt x="26" y="23"/>
                  </a:cubicBezTo>
                  <a:cubicBezTo>
                    <a:pt x="26" y="22"/>
                    <a:pt x="25" y="18"/>
                    <a:pt x="24" y="17"/>
                  </a:cubicBezTo>
                  <a:cubicBezTo>
                    <a:pt x="23" y="16"/>
                    <a:pt x="20" y="12"/>
                    <a:pt x="19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1"/>
            <p:cNvSpPr>
              <a:spLocks/>
            </p:cNvSpPr>
            <p:nvPr/>
          </p:nvSpPr>
          <p:spPr bwMode="auto">
            <a:xfrm>
              <a:off x="3989" y="1992"/>
              <a:ext cx="111" cy="61"/>
            </a:xfrm>
            <a:custGeom>
              <a:avLst/>
              <a:gdLst>
                <a:gd name="T0" fmla="*/ 41 w 53"/>
                <a:gd name="T1" fmla="*/ 0 h 29"/>
                <a:gd name="T2" fmla="*/ 31 w 53"/>
                <a:gd name="T3" fmla="*/ 2 h 29"/>
                <a:gd name="T4" fmla="*/ 25 w 53"/>
                <a:gd name="T5" fmla="*/ 4 h 29"/>
                <a:gd name="T6" fmla="*/ 16 w 53"/>
                <a:gd name="T7" fmla="*/ 4 h 29"/>
                <a:gd name="T8" fmla="*/ 7 w 53"/>
                <a:gd name="T9" fmla="*/ 3 h 29"/>
                <a:gd name="T10" fmla="*/ 2 w 53"/>
                <a:gd name="T11" fmla="*/ 0 h 29"/>
                <a:gd name="T12" fmla="*/ 1 w 53"/>
                <a:gd name="T13" fmla="*/ 1 h 29"/>
                <a:gd name="T14" fmla="*/ 1 w 53"/>
                <a:gd name="T15" fmla="*/ 6 h 29"/>
                <a:gd name="T16" fmla="*/ 4 w 53"/>
                <a:gd name="T17" fmla="*/ 12 h 29"/>
                <a:gd name="T18" fmla="*/ 1 w 53"/>
                <a:gd name="T19" fmla="*/ 15 h 29"/>
                <a:gd name="T20" fmla="*/ 1 w 53"/>
                <a:gd name="T21" fmla="*/ 19 h 29"/>
                <a:gd name="T22" fmla="*/ 6 w 53"/>
                <a:gd name="T23" fmla="*/ 25 h 29"/>
                <a:gd name="T24" fmla="*/ 8 w 53"/>
                <a:gd name="T25" fmla="*/ 27 h 29"/>
                <a:gd name="T26" fmla="*/ 19 w 53"/>
                <a:gd name="T27" fmla="*/ 27 h 29"/>
                <a:gd name="T28" fmla="*/ 28 w 53"/>
                <a:gd name="T29" fmla="*/ 29 h 29"/>
                <a:gd name="T30" fmla="*/ 31 w 53"/>
                <a:gd name="T31" fmla="*/ 27 h 29"/>
                <a:gd name="T32" fmla="*/ 35 w 53"/>
                <a:gd name="T33" fmla="*/ 25 h 29"/>
                <a:gd name="T34" fmla="*/ 35 w 53"/>
                <a:gd name="T35" fmla="*/ 22 h 29"/>
                <a:gd name="T36" fmla="*/ 44 w 53"/>
                <a:gd name="T37" fmla="*/ 22 h 29"/>
                <a:gd name="T38" fmla="*/ 47 w 53"/>
                <a:gd name="T39" fmla="*/ 22 h 29"/>
                <a:gd name="T40" fmla="*/ 46 w 53"/>
                <a:gd name="T41" fmla="*/ 20 h 29"/>
                <a:gd name="T42" fmla="*/ 44 w 53"/>
                <a:gd name="T43" fmla="*/ 14 h 29"/>
                <a:gd name="T44" fmla="*/ 51 w 53"/>
                <a:gd name="T45" fmla="*/ 6 h 29"/>
                <a:gd name="T46" fmla="*/ 53 w 53"/>
                <a:gd name="T47" fmla="*/ 4 h 29"/>
                <a:gd name="T48" fmla="*/ 48 w 53"/>
                <a:gd name="T49" fmla="*/ 2 h 29"/>
                <a:gd name="T50" fmla="*/ 41 w 5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9">
                  <a:moveTo>
                    <a:pt x="41" y="0"/>
                  </a:moveTo>
                  <a:cubicBezTo>
                    <a:pt x="39" y="0"/>
                    <a:pt x="33" y="0"/>
                    <a:pt x="31" y="2"/>
                  </a:cubicBezTo>
                  <a:cubicBezTo>
                    <a:pt x="29" y="4"/>
                    <a:pt x="27" y="5"/>
                    <a:pt x="25" y="4"/>
                  </a:cubicBezTo>
                  <a:cubicBezTo>
                    <a:pt x="23" y="4"/>
                    <a:pt x="17" y="4"/>
                    <a:pt x="16" y="4"/>
                  </a:cubicBezTo>
                  <a:cubicBezTo>
                    <a:pt x="15" y="4"/>
                    <a:pt x="8" y="3"/>
                    <a:pt x="7" y="3"/>
                  </a:cubicBezTo>
                  <a:cubicBezTo>
                    <a:pt x="6" y="3"/>
                    <a:pt x="4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3" y="8"/>
                    <a:pt x="6" y="12"/>
                    <a:pt x="4" y="12"/>
                  </a:cubicBezTo>
                  <a:cubicBezTo>
                    <a:pt x="2" y="12"/>
                    <a:pt x="1" y="14"/>
                    <a:pt x="1" y="15"/>
                  </a:cubicBezTo>
                  <a:cubicBezTo>
                    <a:pt x="1" y="16"/>
                    <a:pt x="1" y="19"/>
                    <a:pt x="1" y="19"/>
                  </a:cubicBezTo>
                  <a:cubicBezTo>
                    <a:pt x="2" y="20"/>
                    <a:pt x="6" y="24"/>
                    <a:pt x="6" y="25"/>
                  </a:cubicBezTo>
                  <a:cubicBezTo>
                    <a:pt x="6" y="26"/>
                    <a:pt x="8" y="26"/>
                    <a:pt x="8" y="27"/>
                  </a:cubicBezTo>
                  <a:cubicBezTo>
                    <a:pt x="11" y="27"/>
                    <a:pt x="17" y="26"/>
                    <a:pt x="19" y="27"/>
                  </a:cubicBezTo>
                  <a:cubicBezTo>
                    <a:pt x="21" y="28"/>
                    <a:pt x="28" y="29"/>
                    <a:pt x="28" y="29"/>
                  </a:cubicBezTo>
                  <a:cubicBezTo>
                    <a:pt x="30" y="29"/>
                    <a:pt x="32" y="28"/>
                    <a:pt x="31" y="27"/>
                  </a:cubicBezTo>
                  <a:cubicBezTo>
                    <a:pt x="31" y="26"/>
                    <a:pt x="33" y="25"/>
                    <a:pt x="35" y="25"/>
                  </a:cubicBezTo>
                  <a:cubicBezTo>
                    <a:pt x="35" y="24"/>
                    <a:pt x="35" y="23"/>
                    <a:pt x="35" y="22"/>
                  </a:cubicBezTo>
                  <a:cubicBezTo>
                    <a:pt x="36" y="22"/>
                    <a:pt x="41" y="21"/>
                    <a:pt x="44" y="22"/>
                  </a:cubicBezTo>
                  <a:cubicBezTo>
                    <a:pt x="45" y="23"/>
                    <a:pt x="46" y="23"/>
                    <a:pt x="47" y="22"/>
                  </a:cubicBezTo>
                  <a:cubicBezTo>
                    <a:pt x="47" y="21"/>
                    <a:pt x="46" y="20"/>
                    <a:pt x="46" y="20"/>
                  </a:cubicBezTo>
                  <a:cubicBezTo>
                    <a:pt x="45" y="20"/>
                    <a:pt x="42" y="14"/>
                    <a:pt x="44" y="14"/>
                  </a:cubicBezTo>
                  <a:cubicBezTo>
                    <a:pt x="46" y="13"/>
                    <a:pt x="48" y="7"/>
                    <a:pt x="51" y="6"/>
                  </a:cubicBezTo>
                  <a:cubicBezTo>
                    <a:pt x="52" y="6"/>
                    <a:pt x="52" y="5"/>
                    <a:pt x="53" y="4"/>
                  </a:cubicBezTo>
                  <a:cubicBezTo>
                    <a:pt x="50" y="4"/>
                    <a:pt x="48" y="3"/>
                    <a:pt x="48" y="2"/>
                  </a:cubicBezTo>
                  <a:cubicBezTo>
                    <a:pt x="47" y="1"/>
                    <a:pt x="43" y="0"/>
                    <a:pt x="41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2"/>
            <p:cNvSpPr>
              <a:spLocks/>
            </p:cNvSpPr>
            <p:nvPr/>
          </p:nvSpPr>
          <p:spPr bwMode="auto">
            <a:xfrm>
              <a:off x="3958" y="2030"/>
              <a:ext cx="48" cy="33"/>
            </a:xfrm>
            <a:custGeom>
              <a:avLst/>
              <a:gdLst>
                <a:gd name="T0" fmla="*/ 5 w 23"/>
                <a:gd name="T1" fmla="*/ 16 h 16"/>
                <a:gd name="T2" fmla="*/ 5 w 23"/>
                <a:gd name="T3" fmla="*/ 16 h 16"/>
                <a:gd name="T4" fmla="*/ 5 w 23"/>
                <a:gd name="T5" fmla="*/ 16 h 16"/>
                <a:gd name="T6" fmla="*/ 5 w 23"/>
                <a:gd name="T7" fmla="*/ 16 h 16"/>
                <a:gd name="T8" fmla="*/ 6 w 23"/>
                <a:gd name="T9" fmla="*/ 16 h 16"/>
                <a:gd name="T10" fmla="*/ 6 w 23"/>
                <a:gd name="T11" fmla="*/ 16 h 16"/>
                <a:gd name="T12" fmla="*/ 9 w 23"/>
                <a:gd name="T13" fmla="*/ 16 h 16"/>
                <a:gd name="T14" fmla="*/ 9 w 23"/>
                <a:gd name="T15" fmla="*/ 16 h 16"/>
                <a:gd name="T16" fmla="*/ 10 w 23"/>
                <a:gd name="T17" fmla="*/ 16 h 16"/>
                <a:gd name="T18" fmla="*/ 10 w 23"/>
                <a:gd name="T19" fmla="*/ 16 h 16"/>
                <a:gd name="T20" fmla="*/ 11 w 23"/>
                <a:gd name="T21" fmla="*/ 15 h 16"/>
                <a:gd name="T22" fmla="*/ 15 w 23"/>
                <a:gd name="T23" fmla="*/ 13 h 16"/>
                <a:gd name="T24" fmla="*/ 22 w 23"/>
                <a:gd name="T25" fmla="*/ 9 h 16"/>
                <a:gd name="T26" fmla="*/ 23 w 23"/>
                <a:gd name="T27" fmla="*/ 9 h 16"/>
                <a:gd name="T28" fmla="*/ 21 w 23"/>
                <a:gd name="T29" fmla="*/ 7 h 16"/>
                <a:gd name="T30" fmla="*/ 16 w 23"/>
                <a:gd name="T31" fmla="*/ 1 h 16"/>
                <a:gd name="T32" fmla="*/ 16 w 23"/>
                <a:gd name="T33" fmla="*/ 1 h 16"/>
                <a:gd name="T34" fmla="*/ 16 w 23"/>
                <a:gd name="T35" fmla="*/ 1 h 16"/>
                <a:gd name="T36" fmla="*/ 16 w 23"/>
                <a:gd name="T37" fmla="*/ 0 h 16"/>
                <a:gd name="T38" fmla="*/ 2 w 23"/>
                <a:gd name="T39" fmla="*/ 2 h 16"/>
                <a:gd name="T40" fmla="*/ 1 w 23"/>
                <a:gd name="T41" fmla="*/ 2 h 16"/>
                <a:gd name="T42" fmla="*/ 0 w 23"/>
                <a:gd name="T43" fmla="*/ 11 h 16"/>
                <a:gd name="T44" fmla="*/ 5 w 23"/>
                <a:gd name="T4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6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3" y="15"/>
                    <a:pt x="13" y="13"/>
                    <a:pt x="15" y="13"/>
                  </a:cubicBezTo>
                  <a:cubicBezTo>
                    <a:pt x="16" y="14"/>
                    <a:pt x="22" y="11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1" y="8"/>
                    <a:pt x="21" y="7"/>
                  </a:cubicBezTo>
                  <a:cubicBezTo>
                    <a:pt x="21" y="6"/>
                    <a:pt x="17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5"/>
                    <a:pt x="0" y="9"/>
                    <a:pt x="0" y="11"/>
                  </a:cubicBezTo>
                  <a:cubicBezTo>
                    <a:pt x="1" y="13"/>
                    <a:pt x="3" y="14"/>
                    <a:pt x="5" y="1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3"/>
            <p:cNvSpPr>
              <a:spLocks/>
            </p:cNvSpPr>
            <p:nvPr/>
          </p:nvSpPr>
          <p:spPr bwMode="auto">
            <a:xfrm>
              <a:off x="3989" y="1804"/>
              <a:ext cx="313" cy="182"/>
            </a:xfrm>
            <a:custGeom>
              <a:avLst/>
              <a:gdLst>
                <a:gd name="T0" fmla="*/ 140 w 150"/>
                <a:gd name="T1" fmla="*/ 50 h 87"/>
                <a:gd name="T2" fmla="*/ 148 w 150"/>
                <a:gd name="T3" fmla="*/ 45 h 87"/>
                <a:gd name="T4" fmla="*/ 149 w 150"/>
                <a:gd name="T5" fmla="*/ 40 h 87"/>
                <a:gd name="T6" fmla="*/ 150 w 150"/>
                <a:gd name="T7" fmla="*/ 34 h 87"/>
                <a:gd name="T8" fmla="*/ 138 w 150"/>
                <a:gd name="T9" fmla="*/ 29 h 87"/>
                <a:gd name="T10" fmla="*/ 127 w 150"/>
                <a:gd name="T11" fmla="*/ 23 h 87"/>
                <a:gd name="T12" fmla="*/ 118 w 150"/>
                <a:gd name="T13" fmla="*/ 24 h 87"/>
                <a:gd name="T14" fmla="*/ 111 w 150"/>
                <a:gd name="T15" fmla="*/ 21 h 87"/>
                <a:gd name="T16" fmla="*/ 101 w 150"/>
                <a:gd name="T17" fmla="*/ 13 h 87"/>
                <a:gd name="T18" fmla="*/ 98 w 150"/>
                <a:gd name="T19" fmla="*/ 2 h 87"/>
                <a:gd name="T20" fmla="*/ 85 w 150"/>
                <a:gd name="T21" fmla="*/ 1 h 87"/>
                <a:gd name="T22" fmla="*/ 79 w 150"/>
                <a:gd name="T23" fmla="*/ 2 h 87"/>
                <a:gd name="T24" fmla="*/ 69 w 150"/>
                <a:gd name="T25" fmla="*/ 9 h 87"/>
                <a:gd name="T26" fmla="*/ 59 w 150"/>
                <a:gd name="T27" fmla="*/ 11 h 87"/>
                <a:gd name="T28" fmla="*/ 49 w 150"/>
                <a:gd name="T29" fmla="*/ 9 h 87"/>
                <a:gd name="T30" fmla="*/ 35 w 150"/>
                <a:gd name="T31" fmla="*/ 7 h 87"/>
                <a:gd name="T32" fmla="*/ 15 w 150"/>
                <a:gd name="T33" fmla="*/ 8 h 87"/>
                <a:gd name="T34" fmla="*/ 11 w 150"/>
                <a:gd name="T35" fmla="*/ 12 h 87"/>
                <a:gd name="T36" fmla="*/ 11 w 150"/>
                <a:gd name="T37" fmla="*/ 23 h 87"/>
                <a:gd name="T38" fmla="*/ 3 w 150"/>
                <a:gd name="T39" fmla="*/ 37 h 87"/>
                <a:gd name="T40" fmla="*/ 3 w 150"/>
                <a:gd name="T41" fmla="*/ 47 h 87"/>
                <a:gd name="T42" fmla="*/ 8 w 150"/>
                <a:gd name="T43" fmla="*/ 48 h 87"/>
                <a:gd name="T44" fmla="*/ 21 w 150"/>
                <a:gd name="T45" fmla="*/ 51 h 87"/>
                <a:gd name="T46" fmla="*/ 29 w 150"/>
                <a:gd name="T47" fmla="*/ 50 h 87"/>
                <a:gd name="T48" fmla="*/ 44 w 150"/>
                <a:gd name="T49" fmla="*/ 44 h 87"/>
                <a:gd name="T50" fmla="*/ 57 w 150"/>
                <a:gd name="T51" fmla="*/ 52 h 87"/>
                <a:gd name="T52" fmla="*/ 64 w 150"/>
                <a:gd name="T53" fmla="*/ 66 h 87"/>
                <a:gd name="T54" fmla="*/ 55 w 150"/>
                <a:gd name="T55" fmla="*/ 68 h 87"/>
                <a:gd name="T56" fmla="*/ 54 w 150"/>
                <a:gd name="T57" fmla="*/ 78 h 87"/>
                <a:gd name="T58" fmla="*/ 61 w 150"/>
                <a:gd name="T59" fmla="*/ 78 h 87"/>
                <a:gd name="T60" fmla="*/ 72 w 150"/>
                <a:gd name="T61" fmla="*/ 63 h 87"/>
                <a:gd name="T62" fmla="*/ 83 w 150"/>
                <a:gd name="T63" fmla="*/ 68 h 87"/>
                <a:gd name="T64" fmla="*/ 85 w 150"/>
                <a:gd name="T65" fmla="*/ 76 h 87"/>
                <a:gd name="T66" fmla="*/ 94 w 150"/>
                <a:gd name="T67" fmla="*/ 86 h 87"/>
                <a:gd name="T68" fmla="*/ 109 w 150"/>
                <a:gd name="T69" fmla="*/ 81 h 87"/>
                <a:gd name="T70" fmla="*/ 112 w 150"/>
                <a:gd name="T71" fmla="*/ 77 h 87"/>
                <a:gd name="T72" fmla="*/ 115 w 150"/>
                <a:gd name="T73" fmla="*/ 64 h 87"/>
                <a:gd name="T74" fmla="*/ 133 w 150"/>
                <a:gd name="T75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87">
                  <a:moveTo>
                    <a:pt x="133" y="54"/>
                  </a:moveTo>
                  <a:cubicBezTo>
                    <a:pt x="134" y="54"/>
                    <a:pt x="138" y="50"/>
                    <a:pt x="140" y="50"/>
                  </a:cubicBezTo>
                  <a:cubicBezTo>
                    <a:pt x="141" y="50"/>
                    <a:pt x="147" y="51"/>
                    <a:pt x="147" y="50"/>
                  </a:cubicBezTo>
                  <a:cubicBezTo>
                    <a:pt x="147" y="49"/>
                    <a:pt x="148" y="46"/>
                    <a:pt x="148" y="45"/>
                  </a:cubicBezTo>
                  <a:cubicBezTo>
                    <a:pt x="148" y="44"/>
                    <a:pt x="146" y="43"/>
                    <a:pt x="146" y="42"/>
                  </a:cubicBezTo>
                  <a:cubicBezTo>
                    <a:pt x="147" y="41"/>
                    <a:pt x="149" y="41"/>
                    <a:pt x="149" y="40"/>
                  </a:cubicBezTo>
                  <a:cubicBezTo>
                    <a:pt x="149" y="39"/>
                    <a:pt x="147" y="38"/>
                    <a:pt x="147" y="37"/>
                  </a:cubicBezTo>
                  <a:cubicBezTo>
                    <a:pt x="147" y="37"/>
                    <a:pt x="150" y="35"/>
                    <a:pt x="150" y="34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5" y="28"/>
                    <a:pt x="131" y="29"/>
                    <a:pt x="131" y="28"/>
                  </a:cubicBezTo>
                  <a:cubicBezTo>
                    <a:pt x="131" y="27"/>
                    <a:pt x="128" y="25"/>
                    <a:pt x="127" y="23"/>
                  </a:cubicBezTo>
                  <a:cubicBezTo>
                    <a:pt x="126" y="22"/>
                    <a:pt x="124" y="23"/>
                    <a:pt x="122" y="24"/>
                  </a:cubicBezTo>
                  <a:cubicBezTo>
                    <a:pt x="121" y="25"/>
                    <a:pt x="119" y="25"/>
                    <a:pt x="118" y="24"/>
                  </a:cubicBezTo>
                  <a:cubicBezTo>
                    <a:pt x="116" y="23"/>
                    <a:pt x="115" y="22"/>
                    <a:pt x="114" y="22"/>
                  </a:cubicBezTo>
                  <a:cubicBezTo>
                    <a:pt x="113" y="23"/>
                    <a:pt x="110" y="22"/>
                    <a:pt x="111" y="21"/>
                  </a:cubicBezTo>
                  <a:cubicBezTo>
                    <a:pt x="111" y="19"/>
                    <a:pt x="108" y="15"/>
                    <a:pt x="107" y="14"/>
                  </a:cubicBezTo>
                  <a:cubicBezTo>
                    <a:pt x="106" y="14"/>
                    <a:pt x="102" y="14"/>
                    <a:pt x="101" y="13"/>
                  </a:cubicBezTo>
                  <a:cubicBezTo>
                    <a:pt x="100" y="11"/>
                    <a:pt x="98" y="9"/>
                    <a:pt x="99" y="8"/>
                  </a:cubicBezTo>
                  <a:cubicBezTo>
                    <a:pt x="100" y="7"/>
                    <a:pt x="99" y="3"/>
                    <a:pt x="98" y="2"/>
                  </a:cubicBezTo>
                  <a:cubicBezTo>
                    <a:pt x="97" y="0"/>
                    <a:pt x="92" y="0"/>
                    <a:pt x="91" y="1"/>
                  </a:cubicBezTo>
                  <a:cubicBezTo>
                    <a:pt x="90" y="1"/>
                    <a:pt x="87" y="0"/>
                    <a:pt x="85" y="1"/>
                  </a:cubicBezTo>
                  <a:cubicBezTo>
                    <a:pt x="84" y="2"/>
                    <a:pt x="83" y="3"/>
                    <a:pt x="81" y="3"/>
                  </a:cubicBezTo>
                  <a:cubicBezTo>
                    <a:pt x="80" y="3"/>
                    <a:pt x="80" y="3"/>
                    <a:pt x="79" y="2"/>
                  </a:cubicBezTo>
                  <a:cubicBezTo>
                    <a:pt x="77" y="3"/>
                    <a:pt x="74" y="3"/>
                    <a:pt x="74" y="3"/>
                  </a:cubicBezTo>
                  <a:cubicBezTo>
                    <a:pt x="74" y="3"/>
                    <a:pt x="69" y="7"/>
                    <a:pt x="69" y="9"/>
                  </a:cubicBezTo>
                  <a:cubicBezTo>
                    <a:pt x="69" y="10"/>
                    <a:pt x="68" y="13"/>
                    <a:pt x="67" y="11"/>
                  </a:cubicBezTo>
                  <a:cubicBezTo>
                    <a:pt x="66" y="10"/>
                    <a:pt x="61" y="10"/>
                    <a:pt x="59" y="11"/>
                  </a:cubicBezTo>
                  <a:cubicBezTo>
                    <a:pt x="58" y="12"/>
                    <a:pt x="56" y="8"/>
                    <a:pt x="54" y="9"/>
                  </a:cubicBezTo>
                  <a:cubicBezTo>
                    <a:pt x="52" y="10"/>
                    <a:pt x="49" y="7"/>
                    <a:pt x="49" y="9"/>
                  </a:cubicBezTo>
                  <a:cubicBezTo>
                    <a:pt x="48" y="10"/>
                    <a:pt x="45" y="9"/>
                    <a:pt x="43" y="8"/>
                  </a:cubicBezTo>
                  <a:cubicBezTo>
                    <a:pt x="41" y="7"/>
                    <a:pt x="37" y="8"/>
                    <a:pt x="35" y="7"/>
                  </a:cubicBezTo>
                  <a:cubicBezTo>
                    <a:pt x="34" y="5"/>
                    <a:pt x="24" y="5"/>
                    <a:pt x="21" y="5"/>
                  </a:cubicBezTo>
                  <a:cubicBezTo>
                    <a:pt x="17" y="5"/>
                    <a:pt x="17" y="7"/>
                    <a:pt x="15" y="8"/>
                  </a:cubicBezTo>
                  <a:cubicBezTo>
                    <a:pt x="14" y="10"/>
                    <a:pt x="12" y="9"/>
                    <a:pt x="11" y="9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2" y="13"/>
                    <a:pt x="16" y="19"/>
                    <a:pt x="15" y="20"/>
                  </a:cubicBezTo>
                  <a:cubicBezTo>
                    <a:pt x="14" y="22"/>
                    <a:pt x="12" y="22"/>
                    <a:pt x="11" y="23"/>
                  </a:cubicBezTo>
                  <a:cubicBezTo>
                    <a:pt x="10" y="25"/>
                    <a:pt x="3" y="30"/>
                    <a:pt x="3" y="31"/>
                  </a:cubicBezTo>
                  <a:cubicBezTo>
                    <a:pt x="3" y="32"/>
                    <a:pt x="4" y="36"/>
                    <a:pt x="3" y="37"/>
                  </a:cubicBezTo>
                  <a:cubicBezTo>
                    <a:pt x="2" y="38"/>
                    <a:pt x="0" y="42"/>
                    <a:pt x="0" y="43"/>
                  </a:cubicBezTo>
                  <a:cubicBezTo>
                    <a:pt x="0" y="45"/>
                    <a:pt x="2" y="47"/>
                    <a:pt x="3" y="47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9" y="48"/>
                    <a:pt x="15" y="50"/>
                    <a:pt x="16" y="50"/>
                  </a:cubicBezTo>
                  <a:cubicBezTo>
                    <a:pt x="18" y="50"/>
                    <a:pt x="21" y="50"/>
                    <a:pt x="21" y="51"/>
                  </a:cubicBezTo>
                  <a:cubicBezTo>
                    <a:pt x="22" y="52"/>
                    <a:pt x="24" y="51"/>
                    <a:pt x="25" y="50"/>
                  </a:cubicBezTo>
                  <a:cubicBezTo>
                    <a:pt x="26" y="49"/>
                    <a:pt x="28" y="50"/>
                    <a:pt x="29" y="50"/>
                  </a:cubicBezTo>
                  <a:cubicBezTo>
                    <a:pt x="31" y="50"/>
                    <a:pt x="33" y="48"/>
                    <a:pt x="34" y="47"/>
                  </a:cubicBezTo>
                  <a:cubicBezTo>
                    <a:pt x="35" y="46"/>
                    <a:pt x="42" y="44"/>
                    <a:pt x="44" y="44"/>
                  </a:cubicBezTo>
                  <a:cubicBezTo>
                    <a:pt x="46" y="43"/>
                    <a:pt x="49" y="47"/>
                    <a:pt x="51" y="47"/>
                  </a:cubicBezTo>
                  <a:cubicBezTo>
                    <a:pt x="53" y="47"/>
                    <a:pt x="56" y="49"/>
                    <a:pt x="57" y="52"/>
                  </a:cubicBezTo>
                  <a:cubicBezTo>
                    <a:pt x="58" y="55"/>
                    <a:pt x="61" y="59"/>
                    <a:pt x="62" y="60"/>
                  </a:cubicBezTo>
                  <a:cubicBezTo>
                    <a:pt x="63" y="61"/>
                    <a:pt x="64" y="65"/>
                    <a:pt x="64" y="66"/>
                  </a:cubicBezTo>
                  <a:cubicBezTo>
                    <a:pt x="64" y="67"/>
                    <a:pt x="61" y="65"/>
                    <a:pt x="58" y="65"/>
                  </a:cubicBezTo>
                  <a:cubicBezTo>
                    <a:pt x="55" y="64"/>
                    <a:pt x="55" y="67"/>
                    <a:pt x="55" y="68"/>
                  </a:cubicBezTo>
                  <a:cubicBezTo>
                    <a:pt x="55" y="70"/>
                    <a:pt x="51" y="75"/>
                    <a:pt x="50" y="76"/>
                  </a:cubicBezTo>
                  <a:cubicBezTo>
                    <a:pt x="50" y="77"/>
                    <a:pt x="52" y="78"/>
                    <a:pt x="54" y="78"/>
                  </a:cubicBezTo>
                  <a:cubicBezTo>
                    <a:pt x="54" y="78"/>
                    <a:pt x="57" y="76"/>
                    <a:pt x="58" y="76"/>
                  </a:cubicBezTo>
                  <a:cubicBezTo>
                    <a:pt x="59" y="76"/>
                    <a:pt x="60" y="77"/>
                    <a:pt x="61" y="78"/>
                  </a:cubicBezTo>
                  <a:cubicBezTo>
                    <a:pt x="61" y="74"/>
                    <a:pt x="62" y="75"/>
                    <a:pt x="65" y="72"/>
                  </a:cubicBezTo>
                  <a:cubicBezTo>
                    <a:pt x="69" y="69"/>
                    <a:pt x="69" y="64"/>
                    <a:pt x="72" y="63"/>
                  </a:cubicBezTo>
                  <a:cubicBezTo>
                    <a:pt x="76" y="63"/>
                    <a:pt x="77" y="61"/>
                    <a:pt x="82" y="62"/>
                  </a:cubicBezTo>
                  <a:cubicBezTo>
                    <a:pt x="86" y="63"/>
                    <a:pt x="79" y="66"/>
                    <a:pt x="83" y="68"/>
                  </a:cubicBezTo>
                  <a:cubicBezTo>
                    <a:pt x="86" y="69"/>
                    <a:pt x="96" y="67"/>
                    <a:pt x="96" y="70"/>
                  </a:cubicBezTo>
                  <a:cubicBezTo>
                    <a:pt x="97" y="72"/>
                    <a:pt x="85" y="75"/>
                    <a:pt x="85" y="76"/>
                  </a:cubicBezTo>
                  <a:cubicBezTo>
                    <a:pt x="85" y="77"/>
                    <a:pt x="91" y="78"/>
                    <a:pt x="94" y="80"/>
                  </a:cubicBezTo>
                  <a:cubicBezTo>
                    <a:pt x="96" y="81"/>
                    <a:pt x="93" y="85"/>
                    <a:pt x="94" y="86"/>
                  </a:cubicBezTo>
                  <a:cubicBezTo>
                    <a:pt x="95" y="87"/>
                    <a:pt x="98" y="86"/>
                    <a:pt x="101" y="84"/>
                  </a:cubicBezTo>
                  <a:cubicBezTo>
                    <a:pt x="103" y="83"/>
                    <a:pt x="106" y="83"/>
                    <a:pt x="109" y="81"/>
                  </a:cubicBezTo>
                  <a:cubicBezTo>
                    <a:pt x="112" y="79"/>
                    <a:pt x="119" y="81"/>
                    <a:pt x="120" y="79"/>
                  </a:cubicBezTo>
                  <a:cubicBezTo>
                    <a:pt x="121" y="78"/>
                    <a:pt x="118" y="77"/>
                    <a:pt x="112" y="77"/>
                  </a:cubicBezTo>
                  <a:cubicBezTo>
                    <a:pt x="105" y="78"/>
                    <a:pt x="105" y="72"/>
                    <a:pt x="105" y="70"/>
                  </a:cubicBezTo>
                  <a:cubicBezTo>
                    <a:pt x="105" y="69"/>
                    <a:pt x="112" y="64"/>
                    <a:pt x="115" y="64"/>
                  </a:cubicBezTo>
                  <a:cubicBezTo>
                    <a:pt x="119" y="63"/>
                    <a:pt x="122" y="62"/>
                    <a:pt x="126" y="60"/>
                  </a:cubicBezTo>
                  <a:cubicBezTo>
                    <a:pt x="128" y="60"/>
                    <a:pt x="130" y="59"/>
                    <a:pt x="133" y="58"/>
                  </a:cubicBezTo>
                  <a:cubicBezTo>
                    <a:pt x="133" y="57"/>
                    <a:pt x="132" y="55"/>
                    <a:pt x="133" y="5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4"/>
            <p:cNvSpPr>
              <a:spLocks/>
            </p:cNvSpPr>
            <p:nvPr/>
          </p:nvSpPr>
          <p:spPr bwMode="auto">
            <a:xfrm>
              <a:off x="4006" y="1712"/>
              <a:ext cx="164" cy="119"/>
            </a:xfrm>
            <a:custGeom>
              <a:avLst/>
              <a:gdLst>
                <a:gd name="T0" fmla="*/ 74 w 79"/>
                <a:gd name="T1" fmla="*/ 27 h 57"/>
                <a:gd name="T2" fmla="*/ 69 w 79"/>
                <a:gd name="T3" fmla="*/ 23 h 57"/>
                <a:gd name="T4" fmla="*/ 65 w 79"/>
                <a:gd name="T5" fmla="*/ 18 h 57"/>
                <a:gd name="T6" fmla="*/ 64 w 79"/>
                <a:gd name="T7" fmla="*/ 12 h 57"/>
                <a:gd name="T8" fmla="*/ 64 w 79"/>
                <a:gd name="T9" fmla="*/ 6 h 57"/>
                <a:gd name="T10" fmla="*/ 56 w 79"/>
                <a:gd name="T11" fmla="*/ 4 h 57"/>
                <a:gd name="T12" fmla="*/ 51 w 79"/>
                <a:gd name="T13" fmla="*/ 4 h 57"/>
                <a:gd name="T14" fmla="*/ 47 w 79"/>
                <a:gd name="T15" fmla="*/ 2 h 57"/>
                <a:gd name="T16" fmla="*/ 43 w 79"/>
                <a:gd name="T17" fmla="*/ 0 h 57"/>
                <a:gd name="T18" fmla="*/ 42 w 79"/>
                <a:gd name="T19" fmla="*/ 0 h 57"/>
                <a:gd name="T20" fmla="*/ 40 w 79"/>
                <a:gd name="T21" fmla="*/ 1 h 57"/>
                <a:gd name="T22" fmla="*/ 36 w 79"/>
                <a:gd name="T23" fmla="*/ 4 h 57"/>
                <a:gd name="T24" fmla="*/ 31 w 79"/>
                <a:gd name="T25" fmla="*/ 4 h 57"/>
                <a:gd name="T26" fmla="*/ 28 w 79"/>
                <a:gd name="T27" fmla="*/ 9 h 57"/>
                <a:gd name="T28" fmla="*/ 27 w 79"/>
                <a:gd name="T29" fmla="*/ 12 h 57"/>
                <a:gd name="T30" fmla="*/ 25 w 79"/>
                <a:gd name="T31" fmla="*/ 14 h 57"/>
                <a:gd name="T32" fmla="*/ 20 w 79"/>
                <a:gd name="T33" fmla="*/ 18 h 57"/>
                <a:gd name="T34" fmla="*/ 19 w 79"/>
                <a:gd name="T35" fmla="*/ 22 h 57"/>
                <a:gd name="T36" fmla="*/ 14 w 79"/>
                <a:gd name="T37" fmla="*/ 24 h 57"/>
                <a:gd name="T38" fmla="*/ 9 w 79"/>
                <a:gd name="T39" fmla="*/ 26 h 57"/>
                <a:gd name="T40" fmla="*/ 3 w 79"/>
                <a:gd name="T41" fmla="*/ 26 h 57"/>
                <a:gd name="T42" fmla="*/ 3 w 79"/>
                <a:gd name="T43" fmla="*/ 26 h 57"/>
                <a:gd name="T44" fmla="*/ 4 w 79"/>
                <a:gd name="T45" fmla="*/ 33 h 57"/>
                <a:gd name="T46" fmla="*/ 5 w 79"/>
                <a:gd name="T47" fmla="*/ 40 h 57"/>
                <a:gd name="T48" fmla="*/ 0 w 79"/>
                <a:gd name="T49" fmla="*/ 44 h 57"/>
                <a:gd name="T50" fmla="*/ 3 w 79"/>
                <a:gd name="T51" fmla="*/ 49 h 57"/>
                <a:gd name="T52" fmla="*/ 3 w 79"/>
                <a:gd name="T53" fmla="*/ 53 h 57"/>
                <a:gd name="T54" fmla="*/ 7 w 79"/>
                <a:gd name="T55" fmla="*/ 52 h 57"/>
                <a:gd name="T56" fmla="*/ 13 w 79"/>
                <a:gd name="T57" fmla="*/ 49 h 57"/>
                <a:gd name="T58" fmla="*/ 27 w 79"/>
                <a:gd name="T59" fmla="*/ 51 h 57"/>
                <a:gd name="T60" fmla="*/ 35 w 79"/>
                <a:gd name="T61" fmla="*/ 52 h 57"/>
                <a:gd name="T62" fmla="*/ 41 w 79"/>
                <a:gd name="T63" fmla="*/ 53 h 57"/>
                <a:gd name="T64" fmla="*/ 46 w 79"/>
                <a:gd name="T65" fmla="*/ 53 h 57"/>
                <a:gd name="T66" fmla="*/ 51 w 79"/>
                <a:gd name="T67" fmla="*/ 55 h 57"/>
                <a:gd name="T68" fmla="*/ 59 w 79"/>
                <a:gd name="T69" fmla="*/ 55 h 57"/>
                <a:gd name="T70" fmla="*/ 61 w 79"/>
                <a:gd name="T71" fmla="*/ 53 h 57"/>
                <a:gd name="T72" fmla="*/ 66 w 79"/>
                <a:gd name="T73" fmla="*/ 47 h 57"/>
                <a:gd name="T74" fmla="*/ 71 w 79"/>
                <a:gd name="T75" fmla="*/ 46 h 57"/>
                <a:gd name="T76" fmla="*/ 70 w 79"/>
                <a:gd name="T77" fmla="*/ 43 h 57"/>
                <a:gd name="T78" fmla="*/ 69 w 79"/>
                <a:gd name="T79" fmla="*/ 35 h 57"/>
                <a:gd name="T80" fmla="*/ 74 w 79"/>
                <a:gd name="T81" fmla="*/ 36 h 57"/>
                <a:gd name="T82" fmla="*/ 79 w 79"/>
                <a:gd name="T83" fmla="*/ 32 h 57"/>
                <a:gd name="T84" fmla="*/ 74 w 79"/>
                <a:gd name="T85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7">
                  <a:moveTo>
                    <a:pt x="74" y="27"/>
                  </a:moveTo>
                  <a:cubicBezTo>
                    <a:pt x="73" y="27"/>
                    <a:pt x="72" y="24"/>
                    <a:pt x="69" y="23"/>
                  </a:cubicBezTo>
                  <a:cubicBezTo>
                    <a:pt x="67" y="22"/>
                    <a:pt x="67" y="19"/>
                    <a:pt x="65" y="18"/>
                  </a:cubicBezTo>
                  <a:cubicBezTo>
                    <a:pt x="63" y="16"/>
                    <a:pt x="65" y="14"/>
                    <a:pt x="64" y="12"/>
                  </a:cubicBezTo>
                  <a:cubicBezTo>
                    <a:pt x="64" y="10"/>
                    <a:pt x="65" y="6"/>
                    <a:pt x="64" y="6"/>
                  </a:cubicBezTo>
                  <a:cubicBezTo>
                    <a:pt x="63" y="5"/>
                    <a:pt x="58" y="3"/>
                    <a:pt x="56" y="4"/>
                  </a:cubicBezTo>
                  <a:cubicBezTo>
                    <a:pt x="54" y="4"/>
                    <a:pt x="52" y="5"/>
                    <a:pt x="51" y="4"/>
                  </a:cubicBezTo>
                  <a:cubicBezTo>
                    <a:pt x="50" y="2"/>
                    <a:pt x="49" y="1"/>
                    <a:pt x="47" y="2"/>
                  </a:cubicBezTo>
                  <a:cubicBezTo>
                    <a:pt x="45" y="2"/>
                    <a:pt x="44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38" y="2"/>
                    <a:pt x="38" y="4"/>
                    <a:pt x="36" y="4"/>
                  </a:cubicBezTo>
                  <a:cubicBezTo>
                    <a:pt x="35" y="4"/>
                    <a:pt x="33" y="3"/>
                    <a:pt x="31" y="4"/>
                  </a:cubicBezTo>
                  <a:cubicBezTo>
                    <a:pt x="29" y="6"/>
                    <a:pt x="28" y="8"/>
                    <a:pt x="28" y="9"/>
                  </a:cubicBezTo>
                  <a:cubicBezTo>
                    <a:pt x="29" y="10"/>
                    <a:pt x="29" y="12"/>
                    <a:pt x="27" y="12"/>
                  </a:cubicBezTo>
                  <a:cubicBezTo>
                    <a:pt x="26" y="12"/>
                    <a:pt x="26" y="14"/>
                    <a:pt x="25" y="14"/>
                  </a:cubicBezTo>
                  <a:cubicBezTo>
                    <a:pt x="23" y="15"/>
                    <a:pt x="21" y="17"/>
                    <a:pt x="20" y="18"/>
                  </a:cubicBezTo>
                  <a:cubicBezTo>
                    <a:pt x="20" y="20"/>
                    <a:pt x="20" y="22"/>
                    <a:pt x="19" y="22"/>
                  </a:cubicBezTo>
                  <a:cubicBezTo>
                    <a:pt x="18" y="22"/>
                    <a:pt x="15" y="23"/>
                    <a:pt x="14" y="24"/>
                  </a:cubicBezTo>
                  <a:cubicBezTo>
                    <a:pt x="13" y="25"/>
                    <a:pt x="11" y="27"/>
                    <a:pt x="9" y="26"/>
                  </a:cubicBezTo>
                  <a:cubicBezTo>
                    <a:pt x="8" y="26"/>
                    <a:pt x="6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9"/>
                    <a:pt x="3" y="31"/>
                    <a:pt x="4" y="33"/>
                  </a:cubicBezTo>
                  <a:cubicBezTo>
                    <a:pt x="6" y="34"/>
                    <a:pt x="7" y="39"/>
                    <a:pt x="5" y="40"/>
                  </a:cubicBezTo>
                  <a:cubicBezTo>
                    <a:pt x="3" y="41"/>
                    <a:pt x="0" y="43"/>
                    <a:pt x="0" y="44"/>
                  </a:cubicBezTo>
                  <a:cubicBezTo>
                    <a:pt x="0" y="46"/>
                    <a:pt x="3" y="47"/>
                    <a:pt x="3" y="49"/>
                  </a:cubicBezTo>
                  <a:cubicBezTo>
                    <a:pt x="2" y="50"/>
                    <a:pt x="2" y="52"/>
                    <a:pt x="3" y="53"/>
                  </a:cubicBezTo>
                  <a:cubicBezTo>
                    <a:pt x="4" y="53"/>
                    <a:pt x="6" y="54"/>
                    <a:pt x="7" y="52"/>
                  </a:cubicBezTo>
                  <a:cubicBezTo>
                    <a:pt x="9" y="51"/>
                    <a:pt x="9" y="49"/>
                    <a:pt x="13" y="49"/>
                  </a:cubicBezTo>
                  <a:cubicBezTo>
                    <a:pt x="16" y="49"/>
                    <a:pt x="26" y="49"/>
                    <a:pt x="27" y="51"/>
                  </a:cubicBezTo>
                  <a:cubicBezTo>
                    <a:pt x="29" y="52"/>
                    <a:pt x="33" y="51"/>
                    <a:pt x="35" y="52"/>
                  </a:cubicBezTo>
                  <a:cubicBezTo>
                    <a:pt x="37" y="53"/>
                    <a:pt x="40" y="54"/>
                    <a:pt x="41" y="53"/>
                  </a:cubicBezTo>
                  <a:cubicBezTo>
                    <a:pt x="41" y="51"/>
                    <a:pt x="44" y="54"/>
                    <a:pt x="46" y="53"/>
                  </a:cubicBezTo>
                  <a:cubicBezTo>
                    <a:pt x="48" y="52"/>
                    <a:pt x="50" y="56"/>
                    <a:pt x="51" y="55"/>
                  </a:cubicBezTo>
                  <a:cubicBezTo>
                    <a:pt x="53" y="54"/>
                    <a:pt x="58" y="54"/>
                    <a:pt x="59" y="55"/>
                  </a:cubicBezTo>
                  <a:cubicBezTo>
                    <a:pt x="60" y="57"/>
                    <a:pt x="61" y="54"/>
                    <a:pt x="61" y="53"/>
                  </a:cubicBezTo>
                  <a:cubicBezTo>
                    <a:pt x="61" y="51"/>
                    <a:pt x="66" y="47"/>
                    <a:pt x="66" y="47"/>
                  </a:cubicBezTo>
                  <a:cubicBezTo>
                    <a:pt x="66" y="47"/>
                    <a:pt x="69" y="47"/>
                    <a:pt x="71" y="46"/>
                  </a:cubicBezTo>
                  <a:cubicBezTo>
                    <a:pt x="71" y="45"/>
                    <a:pt x="70" y="44"/>
                    <a:pt x="70" y="43"/>
                  </a:cubicBezTo>
                  <a:cubicBezTo>
                    <a:pt x="69" y="38"/>
                    <a:pt x="67" y="36"/>
                    <a:pt x="69" y="35"/>
                  </a:cubicBezTo>
                  <a:cubicBezTo>
                    <a:pt x="70" y="33"/>
                    <a:pt x="73" y="36"/>
                    <a:pt x="74" y="36"/>
                  </a:cubicBezTo>
                  <a:cubicBezTo>
                    <a:pt x="76" y="35"/>
                    <a:pt x="79" y="33"/>
                    <a:pt x="79" y="32"/>
                  </a:cubicBezTo>
                  <a:cubicBezTo>
                    <a:pt x="78" y="30"/>
                    <a:pt x="76" y="28"/>
                    <a:pt x="74" y="2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5"/>
            <p:cNvSpPr>
              <a:spLocks/>
            </p:cNvSpPr>
            <p:nvPr/>
          </p:nvSpPr>
          <p:spPr bwMode="auto">
            <a:xfrm>
              <a:off x="3964" y="1664"/>
              <a:ext cx="129" cy="61"/>
            </a:xfrm>
            <a:custGeom>
              <a:avLst/>
              <a:gdLst>
                <a:gd name="T0" fmla="*/ 21 w 62"/>
                <a:gd name="T1" fmla="*/ 20 h 29"/>
                <a:gd name="T2" fmla="*/ 32 w 62"/>
                <a:gd name="T3" fmla="*/ 20 h 29"/>
                <a:gd name="T4" fmla="*/ 37 w 62"/>
                <a:gd name="T5" fmla="*/ 22 h 29"/>
                <a:gd name="T6" fmla="*/ 45 w 62"/>
                <a:gd name="T7" fmla="*/ 26 h 29"/>
                <a:gd name="T8" fmla="*/ 49 w 62"/>
                <a:gd name="T9" fmla="*/ 29 h 29"/>
                <a:gd name="T10" fmla="*/ 51 w 62"/>
                <a:gd name="T11" fmla="*/ 27 h 29"/>
                <a:gd name="T12" fmla="*/ 56 w 62"/>
                <a:gd name="T13" fmla="*/ 27 h 29"/>
                <a:gd name="T14" fmla="*/ 60 w 62"/>
                <a:gd name="T15" fmla="*/ 24 h 29"/>
                <a:gd name="T16" fmla="*/ 62 w 62"/>
                <a:gd name="T17" fmla="*/ 23 h 29"/>
                <a:gd name="T18" fmla="*/ 60 w 62"/>
                <a:gd name="T19" fmla="*/ 17 h 29"/>
                <a:gd name="T20" fmla="*/ 58 w 62"/>
                <a:gd name="T21" fmla="*/ 13 h 29"/>
                <a:gd name="T22" fmla="*/ 57 w 62"/>
                <a:gd name="T23" fmla="*/ 8 h 29"/>
                <a:gd name="T24" fmla="*/ 55 w 62"/>
                <a:gd name="T25" fmla="*/ 6 h 29"/>
                <a:gd name="T26" fmla="*/ 47 w 62"/>
                <a:gd name="T27" fmla="*/ 5 h 29"/>
                <a:gd name="T28" fmla="*/ 39 w 62"/>
                <a:gd name="T29" fmla="*/ 0 h 29"/>
                <a:gd name="T30" fmla="*/ 30 w 62"/>
                <a:gd name="T31" fmla="*/ 0 h 29"/>
                <a:gd name="T32" fmla="*/ 29 w 62"/>
                <a:gd name="T33" fmla="*/ 9 h 29"/>
                <a:gd name="T34" fmla="*/ 22 w 62"/>
                <a:gd name="T35" fmla="*/ 12 h 29"/>
                <a:gd name="T36" fmla="*/ 15 w 62"/>
                <a:gd name="T37" fmla="*/ 3 h 29"/>
                <a:gd name="T38" fmla="*/ 7 w 62"/>
                <a:gd name="T39" fmla="*/ 7 h 29"/>
                <a:gd name="T40" fmla="*/ 3 w 62"/>
                <a:gd name="T41" fmla="*/ 14 h 29"/>
                <a:gd name="T42" fmla="*/ 2 w 62"/>
                <a:gd name="T43" fmla="*/ 22 h 29"/>
                <a:gd name="T44" fmla="*/ 2 w 62"/>
                <a:gd name="T45" fmla="*/ 22 h 29"/>
                <a:gd name="T46" fmla="*/ 9 w 62"/>
                <a:gd name="T47" fmla="*/ 20 h 29"/>
                <a:gd name="T48" fmla="*/ 21 w 62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29">
                  <a:moveTo>
                    <a:pt x="21" y="20"/>
                  </a:moveTo>
                  <a:cubicBezTo>
                    <a:pt x="23" y="20"/>
                    <a:pt x="29" y="21"/>
                    <a:pt x="32" y="20"/>
                  </a:cubicBezTo>
                  <a:cubicBezTo>
                    <a:pt x="35" y="19"/>
                    <a:pt x="35" y="23"/>
                    <a:pt x="37" y="22"/>
                  </a:cubicBezTo>
                  <a:cubicBezTo>
                    <a:pt x="39" y="22"/>
                    <a:pt x="42" y="25"/>
                    <a:pt x="45" y="26"/>
                  </a:cubicBezTo>
                  <a:cubicBezTo>
                    <a:pt x="46" y="27"/>
                    <a:pt x="47" y="28"/>
                    <a:pt x="49" y="29"/>
                  </a:cubicBezTo>
                  <a:cubicBezTo>
                    <a:pt x="49" y="29"/>
                    <a:pt x="50" y="28"/>
                    <a:pt x="51" y="27"/>
                  </a:cubicBezTo>
                  <a:cubicBezTo>
                    <a:pt x="53" y="26"/>
                    <a:pt x="55" y="27"/>
                    <a:pt x="56" y="27"/>
                  </a:cubicBezTo>
                  <a:cubicBezTo>
                    <a:pt x="58" y="27"/>
                    <a:pt x="58" y="25"/>
                    <a:pt x="60" y="24"/>
                  </a:cubicBezTo>
                  <a:cubicBezTo>
                    <a:pt x="60" y="23"/>
                    <a:pt x="61" y="23"/>
                    <a:pt x="62" y="23"/>
                  </a:cubicBezTo>
                  <a:cubicBezTo>
                    <a:pt x="61" y="21"/>
                    <a:pt x="61" y="19"/>
                    <a:pt x="60" y="17"/>
                  </a:cubicBezTo>
                  <a:cubicBezTo>
                    <a:pt x="59" y="16"/>
                    <a:pt x="57" y="14"/>
                    <a:pt x="58" y="13"/>
                  </a:cubicBezTo>
                  <a:cubicBezTo>
                    <a:pt x="58" y="11"/>
                    <a:pt x="58" y="9"/>
                    <a:pt x="57" y="8"/>
                  </a:cubicBezTo>
                  <a:cubicBezTo>
                    <a:pt x="56" y="7"/>
                    <a:pt x="56" y="6"/>
                    <a:pt x="55" y="6"/>
                  </a:cubicBezTo>
                  <a:cubicBezTo>
                    <a:pt x="52" y="5"/>
                    <a:pt x="48" y="5"/>
                    <a:pt x="47" y="5"/>
                  </a:cubicBezTo>
                  <a:cubicBezTo>
                    <a:pt x="46" y="6"/>
                    <a:pt x="40" y="1"/>
                    <a:pt x="39" y="0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27" y="3"/>
                    <a:pt x="29" y="5"/>
                    <a:pt x="29" y="9"/>
                  </a:cubicBezTo>
                  <a:cubicBezTo>
                    <a:pt x="29" y="13"/>
                    <a:pt x="25" y="12"/>
                    <a:pt x="22" y="12"/>
                  </a:cubicBezTo>
                  <a:cubicBezTo>
                    <a:pt x="20" y="12"/>
                    <a:pt x="16" y="5"/>
                    <a:pt x="15" y="3"/>
                  </a:cubicBezTo>
                  <a:cubicBezTo>
                    <a:pt x="13" y="2"/>
                    <a:pt x="9" y="5"/>
                    <a:pt x="7" y="7"/>
                  </a:cubicBezTo>
                  <a:cubicBezTo>
                    <a:pt x="4" y="9"/>
                    <a:pt x="5" y="12"/>
                    <a:pt x="3" y="14"/>
                  </a:cubicBezTo>
                  <a:cubicBezTo>
                    <a:pt x="1" y="15"/>
                    <a:pt x="0" y="18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5" y="22"/>
                    <a:pt x="7" y="21"/>
                    <a:pt x="9" y="20"/>
                  </a:cubicBezTo>
                  <a:cubicBezTo>
                    <a:pt x="12" y="18"/>
                    <a:pt x="19" y="20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6"/>
            <p:cNvSpPr>
              <a:spLocks/>
            </p:cNvSpPr>
            <p:nvPr/>
          </p:nvSpPr>
          <p:spPr bwMode="auto">
            <a:xfrm>
              <a:off x="3964" y="1702"/>
              <a:ext cx="102" cy="67"/>
            </a:xfrm>
            <a:custGeom>
              <a:avLst/>
              <a:gdLst>
                <a:gd name="T0" fmla="*/ 7 w 49"/>
                <a:gd name="T1" fmla="*/ 16 h 32"/>
                <a:gd name="T2" fmla="*/ 12 w 49"/>
                <a:gd name="T3" fmla="*/ 18 h 32"/>
                <a:gd name="T4" fmla="*/ 17 w 49"/>
                <a:gd name="T5" fmla="*/ 21 h 32"/>
                <a:gd name="T6" fmla="*/ 17 w 49"/>
                <a:gd name="T7" fmla="*/ 27 h 32"/>
                <a:gd name="T8" fmla="*/ 23 w 49"/>
                <a:gd name="T9" fmla="*/ 31 h 32"/>
                <a:gd name="T10" fmla="*/ 29 w 49"/>
                <a:gd name="T11" fmla="*/ 31 h 32"/>
                <a:gd name="T12" fmla="*/ 34 w 49"/>
                <a:gd name="T13" fmla="*/ 29 h 32"/>
                <a:gd name="T14" fmla="*/ 39 w 49"/>
                <a:gd name="T15" fmla="*/ 27 h 32"/>
                <a:gd name="T16" fmla="*/ 40 w 49"/>
                <a:gd name="T17" fmla="*/ 23 h 32"/>
                <a:gd name="T18" fmla="*/ 45 w 49"/>
                <a:gd name="T19" fmla="*/ 19 h 32"/>
                <a:gd name="T20" fmla="*/ 47 w 49"/>
                <a:gd name="T21" fmla="*/ 17 h 32"/>
                <a:gd name="T22" fmla="*/ 48 w 49"/>
                <a:gd name="T23" fmla="*/ 14 h 32"/>
                <a:gd name="T24" fmla="*/ 49 w 49"/>
                <a:gd name="T25" fmla="*/ 11 h 32"/>
                <a:gd name="T26" fmla="*/ 45 w 49"/>
                <a:gd name="T27" fmla="*/ 8 h 32"/>
                <a:gd name="T28" fmla="*/ 37 w 49"/>
                <a:gd name="T29" fmla="*/ 4 h 32"/>
                <a:gd name="T30" fmla="*/ 32 w 49"/>
                <a:gd name="T31" fmla="*/ 2 h 32"/>
                <a:gd name="T32" fmla="*/ 21 w 49"/>
                <a:gd name="T33" fmla="*/ 2 h 32"/>
                <a:gd name="T34" fmla="*/ 9 w 49"/>
                <a:gd name="T35" fmla="*/ 2 h 32"/>
                <a:gd name="T36" fmla="*/ 2 w 49"/>
                <a:gd name="T37" fmla="*/ 4 h 32"/>
                <a:gd name="T38" fmla="*/ 1 w 49"/>
                <a:gd name="T39" fmla="*/ 13 h 32"/>
                <a:gd name="T40" fmla="*/ 2 w 49"/>
                <a:gd name="T41" fmla="*/ 16 h 32"/>
                <a:gd name="T42" fmla="*/ 7 w 49"/>
                <a:gd name="T4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32">
                  <a:moveTo>
                    <a:pt x="7" y="16"/>
                  </a:moveTo>
                  <a:cubicBezTo>
                    <a:pt x="8" y="17"/>
                    <a:pt x="11" y="18"/>
                    <a:pt x="12" y="18"/>
                  </a:cubicBezTo>
                  <a:cubicBezTo>
                    <a:pt x="13" y="17"/>
                    <a:pt x="17" y="19"/>
                    <a:pt x="17" y="21"/>
                  </a:cubicBezTo>
                  <a:cubicBezTo>
                    <a:pt x="17" y="22"/>
                    <a:pt x="16" y="27"/>
                    <a:pt x="17" y="27"/>
                  </a:cubicBezTo>
                  <a:cubicBezTo>
                    <a:pt x="17" y="27"/>
                    <a:pt x="23" y="28"/>
                    <a:pt x="23" y="31"/>
                  </a:cubicBezTo>
                  <a:cubicBezTo>
                    <a:pt x="26" y="31"/>
                    <a:pt x="28" y="31"/>
                    <a:pt x="29" y="31"/>
                  </a:cubicBezTo>
                  <a:cubicBezTo>
                    <a:pt x="31" y="32"/>
                    <a:pt x="33" y="30"/>
                    <a:pt x="34" y="29"/>
                  </a:cubicBezTo>
                  <a:cubicBezTo>
                    <a:pt x="35" y="28"/>
                    <a:pt x="38" y="27"/>
                    <a:pt x="39" y="27"/>
                  </a:cubicBezTo>
                  <a:cubicBezTo>
                    <a:pt x="40" y="27"/>
                    <a:pt x="40" y="25"/>
                    <a:pt x="40" y="23"/>
                  </a:cubicBezTo>
                  <a:cubicBezTo>
                    <a:pt x="41" y="22"/>
                    <a:pt x="43" y="20"/>
                    <a:pt x="45" y="19"/>
                  </a:cubicBezTo>
                  <a:cubicBezTo>
                    <a:pt x="46" y="19"/>
                    <a:pt x="46" y="17"/>
                    <a:pt x="47" y="17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3"/>
                    <a:pt x="48" y="12"/>
                    <a:pt x="49" y="11"/>
                  </a:cubicBezTo>
                  <a:cubicBezTo>
                    <a:pt x="47" y="10"/>
                    <a:pt x="46" y="9"/>
                    <a:pt x="45" y="8"/>
                  </a:cubicBezTo>
                  <a:cubicBezTo>
                    <a:pt x="42" y="7"/>
                    <a:pt x="39" y="4"/>
                    <a:pt x="37" y="4"/>
                  </a:cubicBezTo>
                  <a:cubicBezTo>
                    <a:pt x="35" y="5"/>
                    <a:pt x="35" y="1"/>
                    <a:pt x="32" y="2"/>
                  </a:cubicBezTo>
                  <a:cubicBezTo>
                    <a:pt x="29" y="3"/>
                    <a:pt x="23" y="2"/>
                    <a:pt x="21" y="2"/>
                  </a:cubicBezTo>
                  <a:cubicBezTo>
                    <a:pt x="19" y="2"/>
                    <a:pt x="12" y="0"/>
                    <a:pt x="9" y="2"/>
                  </a:cubicBezTo>
                  <a:cubicBezTo>
                    <a:pt x="7" y="3"/>
                    <a:pt x="5" y="4"/>
                    <a:pt x="2" y="4"/>
                  </a:cubicBezTo>
                  <a:cubicBezTo>
                    <a:pt x="4" y="8"/>
                    <a:pt x="3" y="11"/>
                    <a:pt x="1" y="13"/>
                  </a:cubicBezTo>
                  <a:cubicBezTo>
                    <a:pt x="0" y="15"/>
                    <a:pt x="1" y="15"/>
                    <a:pt x="2" y="16"/>
                  </a:cubicBezTo>
                  <a:cubicBezTo>
                    <a:pt x="4" y="15"/>
                    <a:pt x="6" y="15"/>
                    <a:pt x="7" y="1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7"/>
            <p:cNvSpPr>
              <a:spLocks/>
            </p:cNvSpPr>
            <p:nvPr/>
          </p:nvSpPr>
          <p:spPr bwMode="auto">
            <a:xfrm>
              <a:off x="3713" y="1913"/>
              <a:ext cx="80" cy="46"/>
            </a:xfrm>
            <a:custGeom>
              <a:avLst/>
              <a:gdLst>
                <a:gd name="T0" fmla="*/ 34 w 38"/>
                <a:gd name="T1" fmla="*/ 9 h 22"/>
                <a:gd name="T2" fmla="*/ 29 w 38"/>
                <a:gd name="T3" fmla="*/ 7 h 22"/>
                <a:gd name="T4" fmla="*/ 29 w 38"/>
                <a:gd name="T5" fmla="*/ 3 h 22"/>
                <a:gd name="T6" fmla="*/ 24 w 38"/>
                <a:gd name="T7" fmla="*/ 1 h 22"/>
                <a:gd name="T8" fmla="*/ 19 w 38"/>
                <a:gd name="T9" fmla="*/ 1 h 22"/>
                <a:gd name="T10" fmla="*/ 12 w 38"/>
                <a:gd name="T11" fmla="*/ 2 h 22"/>
                <a:gd name="T12" fmla="*/ 10 w 38"/>
                <a:gd name="T13" fmla="*/ 3 h 22"/>
                <a:gd name="T14" fmla="*/ 6 w 38"/>
                <a:gd name="T15" fmla="*/ 7 h 22"/>
                <a:gd name="T16" fmla="*/ 1 w 38"/>
                <a:gd name="T17" fmla="*/ 13 h 22"/>
                <a:gd name="T18" fmla="*/ 2 w 38"/>
                <a:gd name="T19" fmla="*/ 16 h 22"/>
                <a:gd name="T20" fmla="*/ 6 w 38"/>
                <a:gd name="T21" fmla="*/ 16 h 22"/>
                <a:gd name="T22" fmla="*/ 7 w 38"/>
                <a:gd name="T23" fmla="*/ 21 h 22"/>
                <a:gd name="T24" fmla="*/ 7 w 38"/>
                <a:gd name="T25" fmla="*/ 21 h 22"/>
                <a:gd name="T26" fmla="*/ 14 w 38"/>
                <a:gd name="T27" fmla="*/ 20 h 22"/>
                <a:gd name="T28" fmla="*/ 18 w 38"/>
                <a:gd name="T29" fmla="*/ 14 h 22"/>
                <a:gd name="T30" fmla="*/ 23 w 38"/>
                <a:gd name="T31" fmla="*/ 20 h 22"/>
                <a:gd name="T32" fmla="*/ 25 w 38"/>
                <a:gd name="T33" fmla="*/ 17 h 22"/>
                <a:gd name="T34" fmla="*/ 28 w 38"/>
                <a:gd name="T35" fmla="*/ 15 h 22"/>
                <a:gd name="T36" fmla="*/ 32 w 38"/>
                <a:gd name="T37" fmla="*/ 14 h 22"/>
                <a:gd name="T38" fmla="*/ 35 w 38"/>
                <a:gd name="T39" fmla="*/ 13 h 22"/>
                <a:gd name="T40" fmla="*/ 36 w 38"/>
                <a:gd name="T41" fmla="*/ 11 h 22"/>
                <a:gd name="T42" fmla="*/ 38 w 38"/>
                <a:gd name="T43" fmla="*/ 10 h 22"/>
                <a:gd name="T44" fmla="*/ 34 w 38"/>
                <a:gd name="T4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22">
                  <a:moveTo>
                    <a:pt x="34" y="9"/>
                  </a:moveTo>
                  <a:cubicBezTo>
                    <a:pt x="32" y="10"/>
                    <a:pt x="29" y="8"/>
                    <a:pt x="29" y="7"/>
                  </a:cubicBezTo>
                  <a:cubicBezTo>
                    <a:pt x="29" y="6"/>
                    <a:pt x="29" y="5"/>
                    <a:pt x="29" y="3"/>
                  </a:cubicBezTo>
                  <a:cubicBezTo>
                    <a:pt x="28" y="3"/>
                    <a:pt x="26" y="2"/>
                    <a:pt x="24" y="1"/>
                  </a:cubicBezTo>
                  <a:cubicBezTo>
                    <a:pt x="22" y="0"/>
                    <a:pt x="21" y="0"/>
                    <a:pt x="19" y="1"/>
                  </a:cubicBezTo>
                  <a:cubicBezTo>
                    <a:pt x="17" y="2"/>
                    <a:pt x="14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9" y="3"/>
                    <a:pt x="6" y="5"/>
                    <a:pt x="6" y="7"/>
                  </a:cubicBezTo>
                  <a:cubicBezTo>
                    <a:pt x="6" y="8"/>
                    <a:pt x="2" y="10"/>
                    <a:pt x="1" y="13"/>
                  </a:cubicBezTo>
                  <a:cubicBezTo>
                    <a:pt x="0" y="17"/>
                    <a:pt x="0" y="18"/>
                    <a:pt x="2" y="16"/>
                  </a:cubicBezTo>
                  <a:cubicBezTo>
                    <a:pt x="4" y="14"/>
                    <a:pt x="6" y="15"/>
                    <a:pt x="6" y="16"/>
                  </a:cubicBezTo>
                  <a:cubicBezTo>
                    <a:pt x="6" y="18"/>
                    <a:pt x="8" y="18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20"/>
                    <a:pt x="13" y="20"/>
                    <a:pt x="14" y="20"/>
                  </a:cubicBezTo>
                  <a:cubicBezTo>
                    <a:pt x="16" y="20"/>
                    <a:pt x="18" y="15"/>
                    <a:pt x="18" y="14"/>
                  </a:cubicBezTo>
                  <a:cubicBezTo>
                    <a:pt x="19" y="14"/>
                    <a:pt x="21" y="18"/>
                    <a:pt x="23" y="20"/>
                  </a:cubicBezTo>
                  <a:cubicBezTo>
                    <a:pt x="25" y="22"/>
                    <a:pt x="25" y="18"/>
                    <a:pt x="25" y="17"/>
                  </a:cubicBezTo>
                  <a:cubicBezTo>
                    <a:pt x="25" y="15"/>
                    <a:pt x="27" y="15"/>
                    <a:pt x="28" y="15"/>
                  </a:cubicBezTo>
                  <a:cubicBezTo>
                    <a:pt x="30" y="15"/>
                    <a:pt x="32" y="16"/>
                    <a:pt x="32" y="14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6" y="13"/>
                    <a:pt x="36" y="11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9"/>
                    <a:pt x="35" y="9"/>
                    <a:pt x="34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8"/>
            <p:cNvSpPr>
              <a:spLocks/>
            </p:cNvSpPr>
            <p:nvPr/>
          </p:nvSpPr>
          <p:spPr bwMode="auto">
            <a:xfrm>
              <a:off x="3711" y="1746"/>
              <a:ext cx="157" cy="179"/>
            </a:xfrm>
            <a:custGeom>
              <a:avLst/>
              <a:gdLst>
                <a:gd name="T0" fmla="*/ 9 w 75"/>
                <a:gd name="T1" fmla="*/ 22 h 86"/>
                <a:gd name="T2" fmla="*/ 5 w 75"/>
                <a:gd name="T3" fmla="*/ 26 h 86"/>
                <a:gd name="T4" fmla="*/ 8 w 75"/>
                <a:gd name="T5" fmla="*/ 31 h 86"/>
                <a:gd name="T6" fmla="*/ 6 w 75"/>
                <a:gd name="T7" fmla="*/ 33 h 86"/>
                <a:gd name="T8" fmla="*/ 2 w 75"/>
                <a:gd name="T9" fmla="*/ 36 h 86"/>
                <a:gd name="T10" fmla="*/ 1 w 75"/>
                <a:gd name="T11" fmla="*/ 40 h 86"/>
                <a:gd name="T12" fmla="*/ 0 w 75"/>
                <a:gd name="T13" fmla="*/ 46 h 86"/>
                <a:gd name="T14" fmla="*/ 2 w 75"/>
                <a:gd name="T15" fmla="*/ 52 h 86"/>
                <a:gd name="T16" fmla="*/ 1 w 75"/>
                <a:gd name="T17" fmla="*/ 55 h 86"/>
                <a:gd name="T18" fmla="*/ 3 w 75"/>
                <a:gd name="T19" fmla="*/ 62 h 86"/>
                <a:gd name="T20" fmla="*/ 5 w 75"/>
                <a:gd name="T21" fmla="*/ 63 h 86"/>
                <a:gd name="T22" fmla="*/ 10 w 75"/>
                <a:gd name="T23" fmla="*/ 65 h 86"/>
                <a:gd name="T24" fmla="*/ 15 w 75"/>
                <a:gd name="T25" fmla="*/ 67 h 86"/>
                <a:gd name="T26" fmla="*/ 17 w 75"/>
                <a:gd name="T27" fmla="*/ 70 h 86"/>
                <a:gd name="T28" fmla="*/ 13 w 75"/>
                <a:gd name="T29" fmla="*/ 77 h 86"/>
                <a:gd name="T30" fmla="*/ 13 w 75"/>
                <a:gd name="T31" fmla="*/ 82 h 86"/>
                <a:gd name="T32" fmla="*/ 20 w 75"/>
                <a:gd name="T33" fmla="*/ 81 h 86"/>
                <a:gd name="T34" fmla="*/ 25 w 75"/>
                <a:gd name="T35" fmla="*/ 81 h 86"/>
                <a:gd name="T36" fmla="*/ 30 w 75"/>
                <a:gd name="T37" fmla="*/ 83 h 86"/>
                <a:gd name="T38" fmla="*/ 31 w 75"/>
                <a:gd name="T39" fmla="*/ 82 h 86"/>
                <a:gd name="T40" fmla="*/ 36 w 75"/>
                <a:gd name="T41" fmla="*/ 84 h 86"/>
                <a:gd name="T42" fmla="*/ 41 w 75"/>
                <a:gd name="T43" fmla="*/ 83 h 86"/>
                <a:gd name="T44" fmla="*/ 46 w 75"/>
                <a:gd name="T45" fmla="*/ 83 h 86"/>
                <a:gd name="T46" fmla="*/ 55 w 75"/>
                <a:gd name="T47" fmla="*/ 81 h 86"/>
                <a:gd name="T48" fmla="*/ 58 w 75"/>
                <a:gd name="T49" fmla="*/ 78 h 86"/>
                <a:gd name="T50" fmla="*/ 61 w 75"/>
                <a:gd name="T51" fmla="*/ 73 h 86"/>
                <a:gd name="T52" fmla="*/ 66 w 75"/>
                <a:gd name="T53" fmla="*/ 70 h 86"/>
                <a:gd name="T54" fmla="*/ 57 w 75"/>
                <a:gd name="T55" fmla="*/ 63 h 86"/>
                <a:gd name="T56" fmla="*/ 54 w 75"/>
                <a:gd name="T57" fmla="*/ 56 h 86"/>
                <a:gd name="T58" fmla="*/ 54 w 75"/>
                <a:gd name="T59" fmla="*/ 51 h 86"/>
                <a:gd name="T60" fmla="*/ 63 w 75"/>
                <a:gd name="T61" fmla="*/ 48 h 86"/>
                <a:gd name="T62" fmla="*/ 69 w 75"/>
                <a:gd name="T63" fmla="*/ 45 h 86"/>
                <a:gd name="T64" fmla="*/ 74 w 75"/>
                <a:gd name="T65" fmla="*/ 45 h 86"/>
                <a:gd name="T66" fmla="*/ 74 w 75"/>
                <a:gd name="T67" fmla="*/ 40 h 86"/>
                <a:gd name="T68" fmla="*/ 72 w 75"/>
                <a:gd name="T69" fmla="*/ 33 h 86"/>
                <a:gd name="T70" fmla="*/ 71 w 75"/>
                <a:gd name="T71" fmla="*/ 29 h 86"/>
                <a:gd name="T72" fmla="*/ 69 w 75"/>
                <a:gd name="T73" fmla="*/ 25 h 86"/>
                <a:gd name="T74" fmla="*/ 69 w 75"/>
                <a:gd name="T75" fmla="*/ 21 h 86"/>
                <a:gd name="T76" fmla="*/ 69 w 75"/>
                <a:gd name="T77" fmla="*/ 13 h 86"/>
                <a:gd name="T78" fmla="*/ 69 w 75"/>
                <a:gd name="T79" fmla="*/ 12 h 86"/>
                <a:gd name="T80" fmla="*/ 68 w 75"/>
                <a:gd name="T81" fmla="*/ 11 h 86"/>
                <a:gd name="T82" fmla="*/ 63 w 75"/>
                <a:gd name="T83" fmla="*/ 8 h 86"/>
                <a:gd name="T84" fmla="*/ 64 w 75"/>
                <a:gd name="T85" fmla="*/ 3 h 86"/>
                <a:gd name="T86" fmla="*/ 56 w 75"/>
                <a:gd name="T87" fmla="*/ 5 h 86"/>
                <a:gd name="T88" fmla="*/ 47 w 75"/>
                <a:gd name="T89" fmla="*/ 10 h 86"/>
                <a:gd name="T90" fmla="*/ 42 w 75"/>
                <a:gd name="T91" fmla="*/ 7 h 86"/>
                <a:gd name="T92" fmla="*/ 39 w 75"/>
                <a:gd name="T93" fmla="*/ 6 h 86"/>
                <a:gd name="T94" fmla="*/ 33 w 75"/>
                <a:gd name="T95" fmla="*/ 3 h 86"/>
                <a:gd name="T96" fmla="*/ 33 w 75"/>
                <a:gd name="T97" fmla="*/ 1 h 86"/>
                <a:gd name="T98" fmla="*/ 30 w 75"/>
                <a:gd name="T99" fmla="*/ 1 h 86"/>
                <a:gd name="T100" fmla="*/ 22 w 75"/>
                <a:gd name="T101" fmla="*/ 0 h 86"/>
                <a:gd name="T102" fmla="*/ 23 w 75"/>
                <a:gd name="T103" fmla="*/ 4 h 86"/>
                <a:gd name="T104" fmla="*/ 26 w 75"/>
                <a:gd name="T105" fmla="*/ 11 h 86"/>
                <a:gd name="T106" fmla="*/ 22 w 75"/>
                <a:gd name="T107" fmla="*/ 15 h 86"/>
                <a:gd name="T108" fmla="*/ 16 w 75"/>
                <a:gd name="T109" fmla="*/ 14 h 86"/>
                <a:gd name="T110" fmla="*/ 9 w 75"/>
                <a:gd name="T111" fmla="*/ 15 h 86"/>
                <a:gd name="T112" fmla="*/ 9 w 75"/>
                <a:gd name="T113" fmla="*/ 17 h 86"/>
                <a:gd name="T114" fmla="*/ 9 w 75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86">
                  <a:moveTo>
                    <a:pt x="9" y="22"/>
                  </a:moveTo>
                  <a:cubicBezTo>
                    <a:pt x="7" y="25"/>
                    <a:pt x="5" y="25"/>
                    <a:pt x="5" y="26"/>
                  </a:cubicBezTo>
                  <a:cubicBezTo>
                    <a:pt x="6" y="27"/>
                    <a:pt x="9" y="29"/>
                    <a:pt x="8" y="31"/>
                  </a:cubicBezTo>
                  <a:cubicBezTo>
                    <a:pt x="7" y="32"/>
                    <a:pt x="6" y="31"/>
                    <a:pt x="6" y="33"/>
                  </a:cubicBezTo>
                  <a:cubicBezTo>
                    <a:pt x="6" y="36"/>
                    <a:pt x="3" y="36"/>
                    <a:pt x="2" y="36"/>
                  </a:cubicBezTo>
                  <a:cubicBezTo>
                    <a:pt x="0" y="36"/>
                    <a:pt x="2" y="38"/>
                    <a:pt x="1" y="40"/>
                  </a:cubicBezTo>
                  <a:cubicBezTo>
                    <a:pt x="0" y="41"/>
                    <a:pt x="0" y="45"/>
                    <a:pt x="0" y="46"/>
                  </a:cubicBezTo>
                  <a:cubicBezTo>
                    <a:pt x="0" y="48"/>
                    <a:pt x="3" y="50"/>
                    <a:pt x="2" y="52"/>
                  </a:cubicBezTo>
                  <a:cubicBezTo>
                    <a:pt x="2" y="53"/>
                    <a:pt x="0" y="54"/>
                    <a:pt x="1" y="55"/>
                  </a:cubicBezTo>
                  <a:cubicBezTo>
                    <a:pt x="1" y="56"/>
                    <a:pt x="3" y="57"/>
                    <a:pt x="3" y="62"/>
                  </a:cubicBezTo>
                  <a:cubicBezTo>
                    <a:pt x="4" y="62"/>
                    <a:pt x="5" y="62"/>
                    <a:pt x="5" y="63"/>
                  </a:cubicBezTo>
                  <a:cubicBezTo>
                    <a:pt x="6" y="64"/>
                    <a:pt x="8" y="65"/>
                    <a:pt x="10" y="65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6" y="67"/>
                    <a:pt x="19" y="68"/>
                    <a:pt x="17" y="70"/>
                  </a:cubicBezTo>
                  <a:cubicBezTo>
                    <a:pt x="14" y="72"/>
                    <a:pt x="14" y="74"/>
                    <a:pt x="13" y="77"/>
                  </a:cubicBezTo>
                  <a:cubicBezTo>
                    <a:pt x="13" y="78"/>
                    <a:pt x="13" y="80"/>
                    <a:pt x="13" y="82"/>
                  </a:cubicBezTo>
                  <a:cubicBezTo>
                    <a:pt x="15" y="82"/>
                    <a:pt x="18" y="82"/>
                    <a:pt x="20" y="81"/>
                  </a:cubicBezTo>
                  <a:cubicBezTo>
                    <a:pt x="22" y="80"/>
                    <a:pt x="23" y="80"/>
                    <a:pt x="25" y="81"/>
                  </a:cubicBezTo>
                  <a:cubicBezTo>
                    <a:pt x="27" y="82"/>
                    <a:pt x="29" y="83"/>
                    <a:pt x="30" y="83"/>
                  </a:cubicBezTo>
                  <a:cubicBezTo>
                    <a:pt x="30" y="83"/>
                    <a:pt x="31" y="82"/>
                    <a:pt x="31" y="82"/>
                  </a:cubicBezTo>
                  <a:cubicBezTo>
                    <a:pt x="33" y="82"/>
                    <a:pt x="35" y="86"/>
                    <a:pt x="36" y="84"/>
                  </a:cubicBezTo>
                  <a:cubicBezTo>
                    <a:pt x="37" y="82"/>
                    <a:pt x="40" y="82"/>
                    <a:pt x="41" y="83"/>
                  </a:cubicBezTo>
                  <a:cubicBezTo>
                    <a:pt x="42" y="84"/>
                    <a:pt x="44" y="84"/>
                    <a:pt x="46" y="83"/>
                  </a:cubicBezTo>
                  <a:cubicBezTo>
                    <a:pt x="47" y="81"/>
                    <a:pt x="53" y="80"/>
                    <a:pt x="55" y="81"/>
                  </a:cubicBezTo>
                  <a:cubicBezTo>
                    <a:pt x="56" y="81"/>
                    <a:pt x="59" y="83"/>
                    <a:pt x="58" y="78"/>
                  </a:cubicBezTo>
                  <a:cubicBezTo>
                    <a:pt x="57" y="74"/>
                    <a:pt x="61" y="75"/>
                    <a:pt x="61" y="73"/>
                  </a:cubicBezTo>
                  <a:cubicBezTo>
                    <a:pt x="62" y="72"/>
                    <a:pt x="67" y="71"/>
                    <a:pt x="66" y="70"/>
                  </a:cubicBezTo>
                  <a:cubicBezTo>
                    <a:pt x="65" y="68"/>
                    <a:pt x="59" y="64"/>
                    <a:pt x="57" y="63"/>
                  </a:cubicBezTo>
                  <a:cubicBezTo>
                    <a:pt x="55" y="62"/>
                    <a:pt x="55" y="58"/>
                    <a:pt x="54" y="56"/>
                  </a:cubicBezTo>
                  <a:cubicBezTo>
                    <a:pt x="53" y="54"/>
                    <a:pt x="51" y="52"/>
                    <a:pt x="54" y="51"/>
                  </a:cubicBezTo>
                  <a:cubicBezTo>
                    <a:pt x="56" y="51"/>
                    <a:pt x="61" y="50"/>
                    <a:pt x="63" y="48"/>
                  </a:cubicBezTo>
                  <a:cubicBezTo>
                    <a:pt x="65" y="46"/>
                    <a:pt x="68" y="46"/>
                    <a:pt x="69" y="45"/>
                  </a:cubicBezTo>
                  <a:cubicBezTo>
                    <a:pt x="71" y="44"/>
                    <a:pt x="73" y="46"/>
                    <a:pt x="74" y="45"/>
                  </a:cubicBezTo>
                  <a:cubicBezTo>
                    <a:pt x="75" y="44"/>
                    <a:pt x="75" y="41"/>
                    <a:pt x="74" y="40"/>
                  </a:cubicBezTo>
                  <a:cubicBezTo>
                    <a:pt x="73" y="39"/>
                    <a:pt x="72" y="36"/>
                    <a:pt x="72" y="33"/>
                  </a:cubicBezTo>
                  <a:cubicBezTo>
                    <a:pt x="72" y="30"/>
                    <a:pt x="71" y="30"/>
                    <a:pt x="71" y="29"/>
                  </a:cubicBezTo>
                  <a:cubicBezTo>
                    <a:pt x="71" y="27"/>
                    <a:pt x="70" y="25"/>
                    <a:pt x="69" y="25"/>
                  </a:cubicBezTo>
                  <a:cubicBezTo>
                    <a:pt x="68" y="24"/>
                    <a:pt x="67" y="23"/>
                    <a:pt x="69" y="21"/>
                  </a:cubicBezTo>
                  <a:cubicBezTo>
                    <a:pt x="70" y="19"/>
                    <a:pt x="69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9"/>
                    <a:pt x="66" y="8"/>
                    <a:pt x="63" y="8"/>
                  </a:cubicBezTo>
                  <a:cubicBezTo>
                    <a:pt x="60" y="8"/>
                    <a:pt x="65" y="5"/>
                    <a:pt x="64" y="3"/>
                  </a:cubicBezTo>
                  <a:cubicBezTo>
                    <a:pt x="63" y="1"/>
                    <a:pt x="59" y="6"/>
                    <a:pt x="56" y="5"/>
                  </a:cubicBezTo>
                  <a:cubicBezTo>
                    <a:pt x="53" y="4"/>
                    <a:pt x="49" y="8"/>
                    <a:pt x="47" y="10"/>
                  </a:cubicBezTo>
                  <a:cubicBezTo>
                    <a:pt x="44" y="12"/>
                    <a:pt x="40" y="10"/>
                    <a:pt x="42" y="7"/>
                  </a:cubicBezTo>
                  <a:cubicBezTo>
                    <a:pt x="44" y="4"/>
                    <a:pt x="42" y="5"/>
                    <a:pt x="39" y="6"/>
                  </a:cubicBezTo>
                  <a:cubicBezTo>
                    <a:pt x="37" y="7"/>
                    <a:pt x="33" y="5"/>
                    <a:pt x="33" y="3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28" y="0"/>
                    <a:pt x="25" y="0"/>
                    <a:pt x="22" y="0"/>
                  </a:cubicBezTo>
                  <a:cubicBezTo>
                    <a:pt x="23" y="2"/>
                    <a:pt x="24" y="3"/>
                    <a:pt x="23" y="4"/>
                  </a:cubicBezTo>
                  <a:cubicBezTo>
                    <a:pt x="22" y="6"/>
                    <a:pt x="24" y="8"/>
                    <a:pt x="26" y="11"/>
                  </a:cubicBezTo>
                  <a:cubicBezTo>
                    <a:pt x="27" y="14"/>
                    <a:pt x="22" y="13"/>
                    <a:pt x="22" y="15"/>
                  </a:cubicBezTo>
                  <a:cubicBezTo>
                    <a:pt x="22" y="17"/>
                    <a:pt x="17" y="15"/>
                    <a:pt x="16" y="14"/>
                  </a:cubicBezTo>
                  <a:cubicBezTo>
                    <a:pt x="14" y="13"/>
                    <a:pt x="9" y="14"/>
                    <a:pt x="9" y="15"/>
                  </a:cubicBezTo>
                  <a:cubicBezTo>
                    <a:pt x="10" y="15"/>
                    <a:pt x="9" y="16"/>
                    <a:pt x="9" y="17"/>
                  </a:cubicBezTo>
                  <a:cubicBezTo>
                    <a:pt x="10" y="19"/>
                    <a:pt x="10" y="21"/>
                    <a:pt x="9" y="2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9"/>
            <p:cNvSpPr>
              <a:spLocks/>
            </p:cNvSpPr>
            <p:nvPr/>
          </p:nvSpPr>
          <p:spPr bwMode="auto">
            <a:xfrm>
              <a:off x="3968" y="1320"/>
              <a:ext cx="184" cy="294"/>
            </a:xfrm>
            <a:custGeom>
              <a:avLst/>
              <a:gdLst>
                <a:gd name="T0" fmla="*/ 75 w 88"/>
                <a:gd name="T1" fmla="*/ 118 h 141"/>
                <a:gd name="T2" fmla="*/ 87 w 88"/>
                <a:gd name="T3" fmla="*/ 106 h 141"/>
                <a:gd name="T4" fmla="*/ 85 w 88"/>
                <a:gd name="T5" fmla="*/ 99 h 141"/>
                <a:gd name="T6" fmla="*/ 74 w 88"/>
                <a:gd name="T7" fmla="*/ 91 h 141"/>
                <a:gd name="T8" fmla="*/ 80 w 88"/>
                <a:gd name="T9" fmla="*/ 86 h 141"/>
                <a:gd name="T10" fmla="*/ 75 w 88"/>
                <a:gd name="T11" fmla="*/ 82 h 141"/>
                <a:gd name="T12" fmla="*/ 76 w 88"/>
                <a:gd name="T13" fmla="*/ 78 h 141"/>
                <a:gd name="T14" fmla="*/ 72 w 88"/>
                <a:gd name="T15" fmla="*/ 75 h 141"/>
                <a:gd name="T16" fmla="*/ 74 w 88"/>
                <a:gd name="T17" fmla="*/ 72 h 141"/>
                <a:gd name="T18" fmla="*/ 73 w 88"/>
                <a:gd name="T19" fmla="*/ 66 h 141"/>
                <a:gd name="T20" fmla="*/ 76 w 88"/>
                <a:gd name="T21" fmla="*/ 61 h 141"/>
                <a:gd name="T22" fmla="*/ 68 w 88"/>
                <a:gd name="T23" fmla="*/ 48 h 141"/>
                <a:gd name="T24" fmla="*/ 70 w 88"/>
                <a:gd name="T25" fmla="*/ 43 h 141"/>
                <a:gd name="T26" fmla="*/ 75 w 88"/>
                <a:gd name="T27" fmla="*/ 37 h 141"/>
                <a:gd name="T28" fmla="*/ 69 w 88"/>
                <a:gd name="T29" fmla="*/ 31 h 141"/>
                <a:gd name="T30" fmla="*/ 64 w 88"/>
                <a:gd name="T31" fmla="*/ 28 h 141"/>
                <a:gd name="T32" fmla="*/ 63 w 88"/>
                <a:gd name="T33" fmla="*/ 23 h 141"/>
                <a:gd name="T34" fmla="*/ 64 w 88"/>
                <a:gd name="T35" fmla="*/ 19 h 141"/>
                <a:gd name="T36" fmla="*/ 67 w 88"/>
                <a:gd name="T37" fmla="*/ 16 h 141"/>
                <a:gd name="T38" fmla="*/ 69 w 88"/>
                <a:gd name="T39" fmla="*/ 13 h 141"/>
                <a:gd name="T40" fmla="*/ 69 w 88"/>
                <a:gd name="T41" fmla="*/ 8 h 141"/>
                <a:gd name="T42" fmla="*/ 61 w 88"/>
                <a:gd name="T43" fmla="*/ 2 h 141"/>
                <a:gd name="T44" fmla="*/ 54 w 88"/>
                <a:gd name="T45" fmla="*/ 2 h 141"/>
                <a:gd name="T46" fmla="*/ 45 w 88"/>
                <a:gd name="T47" fmla="*/ 4 h 141"/>
                <a:gd name="T48" fmla="*/ 40 w 88"/>
                <a:gd name="T49" fmla="*/ 10 h 141"/>
                <a:gd name="T50" fmla="*/ 39 w 88"/>
                <a:gd name="T51" fmla="*/ 17 h 141"/>
                <a:gd name="T52" fmla="*/ 35 w 88"/>
                <a:gd name="T53" fmla="*/ 22 h 141"/>
                <a:gd name="T54" fmla="*/ 30 w 88"/>
                <a:gd name="T55" fmla="*/ 21 h 141"/>
                <a:gd name="T56" fmla="*/ 24 w 88"/>
                <a:gd name="T57" fmla="*/ 20 h 141"/>
                <a:gd name="T58" fmla="*/ 15 w 88"/>
                <a:gd name="T59" fmla="*/ 20 h 141"/>
                <a:gd name="T60" fmla="*/ 5 w 88"/>
                <a:gd name="T61" fmla="*/ 13 h 141"/>
                <a:gd name="T62" fmla="*/ 0 w 88"/>
                <a:gd name="T63" fmla="*/ 17 h 141"/>
                <a:gd name="T64" fmla="*/ 9 w 88"/>
                <a:gd name="T65" fmla="*/ 24 h 141"/>
                <a:gd name="T66" fmla="*/ 21 w 88"/>
                <a:gd name="T67" fmla="*/ 31 h 141"/>
                <a:gd name="T68" fmla="*/ 21 w 88"/>
                <a:gd name="T69" fmla="*/ 39 h 141"/>
                <a:gd name="T70" fmla="*/ 23 w 88"/>
                <a:gd name="T71" fmla="*/ 47 h 141"/>
                <a:gd name="T72" fmla="*/ 23 w 88"/>
                <a:gd name="T73" fmla="*/ 54 h 141"/>
                <a:gd name="T74" fmla="*/ 25 w 88"/>
                <a:gd name="T75" fmla="*/ 58 h 141"/>
                <a:gd name="T76" fmla="*/ 26 w 88"/>
                <a:gd name="T77" fmla="*/ 62 h 141"/>
                <a:gd name="T78" fmla="*/ 33 w 88"/>
                <a:gd name="T79" fmla="*/ 65 h 141"/>
                <a:gd name="T80" fmla="*/ 35 w 88"/>
                <a:gd name="T81" fmla="*/ 72 h 141"/>
                <a:gd name="T82" fmla="*/ 34 w 88"/>
                <a:gd name="T83" fmla="*/ 75 h 141"/>
                <a:gd name="T84" fmla="*/ 29 w 88"/>
                <a:gd name="T85" fmla="*/ 78 h 141"/>
                <a:gd name="T86" fmla="*/ 21 w 88"/>
                <a:gd name="T87" fmla="*/ 87 h 141"/>
                <a:gd name="T88" fmla="*/ 16 w 88"/>
                <a:gd name="T89" fmla="*/ 91 h 141"/>
                <a:gd name="T90" fmla="*/ 11 w 88"/>
                <a:gd name="T91" fmla="*/ 95 h 141"/>
                <a:gd name="T92" fmla="*/ 5 w 88"/>
                <a:gd name="T93" fmla="*/ 98 h 141"/>
                <a:gd name="T94" fmla="*/ 2 w 88"/>
                <a:gd name="T95" fmla="*/ 104 h 141"/>
                <a:gd name="T96" fmla="*/ 2 w 88"/>
                <a:gd name="T97" fmla="*/ 108 h 141"/>
                <a:gd name="T98" fmla="*/ 3 w 88"/>
                <a:gd name="T99" fmla="*/ 114 h 141"/>
                <a:gd name="T100" fmla="*/ 4 w 88"/>
                <a:gd name="T101" fmla="*/ 124 h 141"/>
                <a:gd name="T102" fmla="*/ 2 w 88"/>
                <a:gd name="T103" fmla="*/ 132 h 141"/>
                <a:gd name="T104" fmla="*/ 10 w 88"/>
                <a:gd name="T105" fmla="*/ 136 h 141"/>
                <a:gd name="T106" fmla="*/ 15 w 88"/>
                <a:gd name="T107" fmla="*/ 138 h 141"/>
                <a:gd name="T108" fmla="*/ 24 w 88"/>
                <a:gd name="T109" fmla="*/ 140 h 141"/>
                <a:gd name="T110" fmla="*/ 50 w 88"/>
                <a:gd name="T111" fmla="*/ 134 h 141"/>
                <a:gd name="T112" fmla="*/ 58 w 88"/>
                <a:gd name="T113" fmla="*/ 134 h 141"/>
                <a:gd name="T114" fmla="*/ 62 w 88"/>
                <a:gd name="T115" fmla="*/ 128 h 141"/>
                <a:gd name="T116" fmla="*/ 75 w 88"/>
                <a:gd name="T117" fmla="*/ 11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141">
                  <a:moveTo>
                    <a:pt x="75" y="118"/>
                  </a:moveTo>
                  <a:cubicBezTo>
                    <a:pt x="77" y="113"/>
                    <a:pt x="86" y="110"/>
                    <a:pt x="87" y="106"/>
                  </a:cubicBezTo>
                  <a:cubicBezTo>
                    <a:pt x="88" y="104"/>
                    <a:pt x="88" y="103"/>
                    <a:pt x="85" y="99"/>
                  </a:cubicBezTo>
                  <a:cubicBezTo>
                    <a:pt x="82" y="96"/>
                    <a:pt x="75" y="93"/>
                    <a:pt x="74" y="91"/>
                  </a:cubicBezTo>
                  <a:cubicBezTo>
                    <a:pt x="74" y="89"/>
                    <a:pt x="80" y="89"/>
                    <a:pt x="80" y="86"/>
                  </a:cubicBezTo>
                  <a:cubicBezTo>
                    <a:pt x="79" y="84"/>
                    <a:pt x="76" y="84"/>
                    <a:pt x="75" y="82"/>
                  </a:cubicBezTo>
                  <a:cubicBezTo>
                    <a:pt x="74" y="80"/>
                    <a:pt x="77" y="79"/>
                    <a:pt x="76" y="78"/>
                  </a:cubicBezTo>
                  <a:cubicBezTo>
                    <a:pt x="76" y="77"/>
                    <a:pt x="72" y="76"/>
                    <a:pt x="72" y="75"/>
                  </a:cubicBezTo>
                  <a:cubicBezTo>
                    <a:pt x="72" y="74"/>
                    <a:pt x="75" y="74"/>
                    <a:pt x="74" y="72"/>
                  </a:cubicBezTo>
                  <a:cubicBezTo>
                    <a:pt x="74" y="71"/>
                    <a:pt x="71" y="68"/>
                    <a:pt x="73" y="66"/>
                  </a:cubicBezTo>
                  <a:cubicBezTo>
                    <a:pt x="75" y="64"/>
                    <a:pt x="78" y="66"/>
                    <a:pt x="76" y="61"/>
                  </a:cubicBezTo>
                  <a:cubicBezTo>
                    <a:pt x="73" y="56"/>
                    <a:pt x="69" y="50"/>
                    <a:pt x="68" y="48"/>
                  </a:cubicBezTo>
                  <a:cubicBezTo>
                    <a:pt x="67" y="47"/>
                    <a:pt x="69" y="44"/>
                    <a:pt x="70" y="43"/>
                  </a:cubicBezTo>
                  <a:cubicBezTo>
                    <a:pt x="72" y="42"/>
                    <a:pt x="75" y="39"/>
                    <a:pt x="75" y="37"/>
                  </a:cubicBezTo>
                  <a:cubicBezTo>
                    <a:pt x="75" y="36"/>
                    <a:pt x="71" y="32"/>
                    <a:pt x="69" y="31"/>
                  </a:cubicBezTo>
                  <a:cubicBezTo>
                    <a:pt x="68" y="30"/>
                    <a:pt x="65" y="30"/>
                    <a:pt x="64" y="28"/>
                  </a:cubicBezTo>
                  <a:cubicBezTo>
                    <a:pt x="63" y="25"/>
                    <a:pt x="62" y="25"/>
                    <a:pt x="63" y="23"/>
                  </a:cubicBezTo>
                  <a:cubicBezTo>
                    <a:pt x="64" y="22"/>
                    <a:pt x="64" y="20"/>
                    <a:pt x="64" y="19"/>
                  </a:cubicBezTo>
                  <a:cubicBezTo>
                    <a:pt x="64" y="17"/>
                    <a:pt x="67" y="18"/>
                    <a:pt x="67" y="16"/>
                  </a:cubicBezTo>
                  <a:cubicBezTo>
                    <a:pt x="68" y="15"/>
                    <a:pt x="68" y="14"/>
                    <a:pt x="69" y="13"/>
                  </a:cubicBezTo>
                  <a:cubicBezTo>
                    <a:pt x="69" y="11"/>
                    <a:pt x="70" y="10"/>
                    <a:pt x="69" y="8"/>
                  </a:cubicBezTo>
                  <a:cubicBezTo>
                    <a:pt x="69" y="6"/>
                    <a:pt x="62" y="5"/>
                    <a:pt x="61" y="2"/>
                  </a:cubicBezTo>
                  <a:cubicBezTo>
                    <a:pt x="59" y="0"/>
                    <a:pt x="55" y="1"/>
                    <a:pt x="54" y="2"/>
                  </a:cubicBezTo>
                  <a:cubicBezTo>
                    <a:pt x="53" y="4"/>
                    <a:pt x="45" y="2"/>
                    <a:pt x="45" y="4"/>
                  </a:cubicBezTo>
                  <a:cubicBezTo>
                    <a:pt x="45" y="7"/>
                    <a:pt x="40" y="7"/>
                    <a:pt x="40" y="10"/>
                  </a:cubicBezTo>
                  <a:cubicBezTo>
                    <a:pt x="40" y="13"/>
                    <a:pt x="43" y="18"/>
                    <a:pt x="39" y="17"/>
                  </a:cubicBezTo>
                  <a:cubicBezTo>
                    <a:pt x="35" y="17"/>
                    <a:pt x="37" y="19"/>
                    <a:pt x="35" y="22"/>
                  </a:cubicBezTo>
                  <a:cubicBezTo>
                    <a:pt x="33" y="25"/>
                    <a:pt x="33" y="20"/>
                    <a:pt x="30" y="21"/>
                  </a:cubicBezTo>
                  <a:cubicBezTo>
                    <a:pt x="28" y="22"/>
                    <a:pt x="25" y="18"/>
                    <a:pt x="24" y="20"/>
                  </a:cubicBezTo>
                  <a:cubicBezTo>
                    <a:pt x="23" y="22"/>
                    <a:pt x="19" y="21"/>
                    <a:pt x="15" y="20"/>
                  </a:cubicBezTo>
                  <a:cubicBezTo>
                    <a:pt x="11" y="19"/>
                    <a:pt x="9" y="14"/>
                    <a:pt x="5" y="13"/>
                  </a:cubicBezTo>
                  <a:cubicBezTo>
                    <a:pt x="3" y="13"/>
                    <a:pt x="1" y="15"/>
                    <a:pt x="0" y="17"/>
                  </a:cubicBezTo>
                  <a:cubicBezTo>
                    <a:pt x="3" y="19"/>
                    <a:pt x="5" y="22"/>
                    <a:pt x="9" y="24"/>
                  </a:cubicBezTo>
                  <a:cubicBezTo>
                    <a:pt x="13" y="26"/>
                    <a:pt x="21" y="28"/>
                    <a:pt x="21" y="31"/>
                  </a:cubicBezTo>
                  <a:cubicBezTo>
                    <a:pt x="21" y="34"/>
                    <a:pt x="19" y="38"/>
                    <a:pt x="21" y="39"/>
                  </a:cubicBezTo>
                  <a:cubicBezTo>
                    <a:pt x="23" y="40"/>
                    <a:pt x="21" y="46"/>
                    <a:pt x="23" y="47"/>
                  </a:cubicBezTo>
                  <a:cubicBezTo>
                    <a:pt x="26" y="48"/>
                    <a:pt x="25" y="54"/>
                    <a:pt x="23" y="54"/>
                  </a:cubicBezTo>
                  <a:cubicBezTo>
                    <a:pt x="21" y="54"/>
                    <a:pt x="23" y="57"/>
                    <a:pt x="25" y="58"/>
                  </a:cubicBezTo>
                  <a:cubicBezTo>
                    <a:pt x="25" y="59"/>
                    <a:pt x="26" y="61"/>
                    <a:pt x="26" y="62"/>
                  </a:cubicBezTo>
                  <a:cubicBezTo>
                    <a:pt x="28" y="63"/>
                    <a:pt x="30" y="64"/>
                    <a:pt x="33" y="65"/>
                  </a:cubicBezTo>
                  <a:cubicBezTo>
                    <a:pt x="36" y="67"/>
                    <a:pt x="35" y="69"/>
                    <a:pt x="35" y="72"/>
                  </a:cubicBezTo>
                  <a:cubicBezTo>
                    <a:pt x="36" y="74"/>
                    <a:pt x="36" y="76"/>
                    <a:pt x="34" y="75"/>
                  </a:cubicBezTo>
                  <a:cubicBezTo>
                    <a:pt x="32" y="74"/>
                    <a:pt x="30" y="75"/>
                    <a:pt x="29" y="78"/>
                  </a:cubicBezTo>
                  <a:cubicBezTo>
                    <a:pt x="28" y="82"/>
                    <a:pt x="24" y="87"/>
                    <a:pt x="21" y="87"/>
                  </a:cubicBezTo>
                  <a:cubicBezTo>
                    <a:pt x="18" y="87"/>
                    <a:pt x="18" y="90"/>
                    <a:pt x="16" y="91"/>
                  </a:cubicBezTo>
                  <a:cubicBezTo>
                    <a:pt x="13" y="91"/>
                    <a:pt x="11" y="93"/>
                    <a:pt x="11" y="95"/>
                  </a:cubicBezTo>
                  <a:cubicBezTo>
                    <a:pt x="11" y="98"/>
                    <a:pt x="8" y="98"/>
                    <a:pt x="5" y="98"/>
                  </a:cubicBezTo>
                  <a:cubicBezTo>
                    <a:pt x="3" y="98"/>
                    <a:pt x="4" y="102"/>
                    <a:pt x="2" y="104"/>
                  </a:cubicBezTo>
                  <a:cubicBezTo>
                    <a:pt x="0" y="105"/>
                    <a:pt x="0" y="106"/>
                    <a:pt x="2" y="108"/>
                  </a:cubicBezTo>
                  <a:cubicBezTo>
                    <a:pt x="4" y="111"/>
                    <a:pt x="2" y="113"/>
                    <a:pt x="3" y="114"/>
                  </a:cubicBezTo>
                  <a:cubicBezTo>
                    <a:pt x="4" y="116"/>
                    <a:pt x="6" y="120"/>
                    <a:pt x="4" y="124"/>
                  </a:cubicBezTo>
                  <a:cubicBezTo>
                    <a:pt x="3" y="128"/>
                    <a:pt x="1" y="133"/>
                    <a:pt x="2" y="132"/>
                  </a:cubicBezTo>
                  <a:cubicBezTo>
                    <a:pt x="4" y="132"/>
                    <a:pt x="7" y="136"/>
                    <a:pt x="10" y="136"/>
                  </a:cubicBezTo>
                  <a:cubicBezTo>
                    <a:pt x="12" y="135"/>
                    <a:pt x="13" y="139"/>
                    <a:pt x="15" y="138"/>
                  </a:cubicBezTo>
                  <a:cubicBezTo>
                    <a:pt x="17" y="138"/>
                    <a:pt x="17" y="141"/>
                    <a:pt x="24" y="140"/>
                  </a:cubicBezTo>
                  <a:cubicBezTo>
                    <a:pt x="31" y="140"/>
                    <a:pt x="45" y="134"/>
                    <a:pt x="50" y="134"/>
                  </a:cubicBezTo>
                  <a:cubicBezTo>
                    <a:pt x="54" y="134"/>
                    <a:pt x="56" y="134"/>
                    <a:pt x="58" y="134"/>
                  </a:cubicBezTo>
                  <a:cubicBezTo>
                    <a:pt x="59" y="132"/>
                    <a:pt x="61" y="130"/>
                    <a:pt x="62" y="128"/>
                  </a:cubicBezTo>
                  <a:cubicBezTo>
                    <a:pt x="65" y="125"/>
                    <a:pt x="73" y="122"/>
                    <a:pt x="75" y="11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0"/>
            <p:cNvSpPr>
              <a:spLocks/>
            </p:cNvSpPr>
            <p:nvPr/>
          </p:nvSpPr>
          <p:spPr bwMode="auto">
            <a:xfrm>
              <a:off x="4204" y="2241"/>
              <a:ext cx="369" cy="296"/>
            </a:xfrm>
            <a:custGeom>
              <a:avLst/>
              <a:gdLst>
                <a:gd name="T0" fmla="*/ 106 w 177"/>
                <a:gd name="T1" fmla="*/ 30 h 142"/>
                <a:gd name="T2" fmla="*/ 91 w 177"/>
                <a:gd name="T3" fmla="*/ 28 h 142"/>
                <a:gd name="T4" fmla="*/ 81 w 177"/>
                <a:gd name="T5" fmla="*/ 25 h 142"/>
                <a:gd name="T6" fmla="*/ 61 w 177"/>
                <a:gd name="T7" fmla="*/ 10 h 142"/>
                <a:gd name="T8" fmla="*/ 44 w 177"/>
                <a:gd name="T9" fmla="*/ 0 h 142"/>
                <a:gd name="T10" fmla="*/ 37 w 177"/>
                <a:gd name="T11" fmla="*/ 0 h 142"/>
                <a:gd name="T12" fmla="*/ 29 w 177"/>
                <a:gd name="T13" fmla="*/ 3 h 142"/>
                <a:gd name="T14" fmla="*/ 20 w 177"/>
                <a:gd name="T15" fmla="*/ 8 h 142"/>
                <a:gd name="T16" fmla="*/ 27 w 177"/>
                <a:gd name="T17" fmla="*/ 16 h 142"/>
                <a:gd name="T18" fmla="*/ 22 w 177"/>
                <a:gd name="T19" fmla="*/ 20 h 142"/>
                <a:gd name="T20" fmla="*/ 16 w 177"/>
                <a:gd name="T21" fmla="*/ 22 h 142"/>
                <a:gd name="T22" fmla="*/ 10 w 177"/>
                <a:gd name="T23" fmla="*/ 27 h 142"/>
                <a:gd name="T24" fmla="*/ 1 w 177"/>
                <a:gd name="T25" fmla="*/ 23 h 142"/>
                <a:gd name="T26" fmla="*/ 0 w 177"/>
                <a:gd name="T27" fmla="*/ 26 h 142"/>
                <a:gd name="T28" fmla="*/ 0 w 177"/>
                <a:gd name="T29" fmla="*/ 28 h 142"/>
                <a:gd name="T30" fmla="*/ 1 w 177"/>
                <a:gd name="T31" fmla="*/ 38 h 142"/>
                <a:gd name="T32" fmla="*/ 8 w 177"/>
                <a:gd name="T33" fmla="*/ 46 h 142"/>
                <a:gd name="T34" fmla="*/ 20 w 177"/>
                <a:gd name="T35" fmla="*/ 65 h 142"/>
                <a:gd name="T36" fmla="*/ 27 w 177"/>
                <a:gd name="T37" fmla="*/ 74 h 142"/>
                <a:gd name="T38" fmla="*/ 35 w 177"/>
                <a:gd name="T39" fmla="*/ 84 h 142"/>
                <a:gd name="T40" fmla="*/ 37 w 177"/>
                <a:gd name="T41" fmla="*/ 93 h 142"/>
                <a:gd name="T42" fmla="*/ 43 w 177"/>
                <a:gd name="T43" fmla="*/ 107 h 142"/>
                <a:gd name="T44" fmla="*/ 53 w 177"/>
                <a:gd name="T45" fmla="*/ 118 h 142"/>
                <a:gd name="T46" fmla="*/ 61 w 177"/>
                <a:gd name="T47" fmla="*/ 131 h 142"/>
                <a:gd name="T48" fmla="*/ 64 w 177"/>
                <a:gd name="T49" fmla="*/ 138 h 142"/>
                <a:gd name="T50" fmla="*/ 67 w 177"/>
                <a:gd name="T51" fmla="*/ 142 h 142"/>
                <a:gd name="T52" fmla="*/ 70 w 177"/>
                <a:gd name="T53" fmla="*/ 140 h 142"/>
                <a:gd name="T54" fmla="*/ 70 w 177"/>
                <a:gd name="T55" fmla="*/ 136 h 142"/>
                <a:gd name="T56" fmla="*/ 74 w 177"/>
                <a:gd name="T57" fmla="*/ 133 h 142"/>
                <a:gd name="T58" fmla="*/ 80 w 177"/>
                <a:gd name="T59" fmla="*/ 134 h 142"/>
                <a:gd name="T60" fmla="*/ 90 w 177"/>
                <a:gd name="T61" fmla="*/ 134 h 142"/>
                <a:gd name="T62" fmla="*/ 102 w 177"/>
                <a:gd name="T63" fmla="*/ 136 h 142"/>
                <a:gd name="T64" fmla="*/ 108 w 177"/>
                <a:gd name="T65" fmla="*/ 134 h 142"/>
                <a:gd name="T66" fmla="*/ 121 w 177"/>
                <a:gd name="T67" fmla="*/ 123 h 142"/>
                <a:gd name="T68" fmla="*/ 138 w 177"/>
                <a:gd name="T69" fmla="*/ 122 h 142"/>
                <a:gd name="T70" fmla="*/ 171 w 177"/>
                <a:gd name="T71" fmla="*/ 111 h 142"/>
                <a:gd name="T72" fmla="*/ 177 w 177"/>
                <a:gd name="T73" fmla="*/ 93 h 142"/>
                <a:gd name="T74" fmla="*/ 173 w 177"/>
                <a:gd name="T75" fmla="*/ 87 h 142"/>
                <a:gd name="T76" fmla="*/ 152 w 177"/>
                <a:gd name="T77" fmla="*/ 85 h 142"/>
                <a:gd name="T78" fmla="*/ 145 w 177"/>
                <a:gd name="T79" fmla="*/ 76 h 142"/>
                <a:gd name="T80" fmla="*/ 142 w 177"/>
                <a:gd name="T81" fmla="*/ 71 h 142"/>
                <a:gd name="T82" fmla="*/ 135 w 177"/>
                <a:gd name="T83" fmla="*/ 66 h 142"/>
                <a:gd name="T84" fmla="*/ 130 w 177"/>
                <a:gd name="T85" fmla="*/ 57 h 142"/>
                <a:gd name="T86" fmla="*/ 127 w 177"/>
                <a:gd name="T87" fmla="*/ 48 h 142"/>
                <a:gd name="T88" fmla="*/ 118 w 177"/>
                <a:gd name="T89" fmla="*/ 38 h 142"/>
                <a:gd name="T90" fmla="*/ 117 w 177"/>
                <a:gd name="T91" fmla="*/ 34 h 142"/>
                <a:gd name="T92" fmla="*/ 110 w 177"/>
                <a:gd name="T93" fmla="*/ 34 h 142"/>
                <a:gd name="T94" fmla="*/ 106 w 177"/>
                <a:gd name="T95" fmla="*/ 3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7" h="142">
                  <a:moveTo>
                    <a:pt x="106" y="30"/>
                  </a:moveTo>
                  <a:cubicBezTo>
                    <a:pt x="106" y="30"/>
                    <a:pt x="93" y="28"/>
                    <a:pt x="91" y="28"/>
                  </a:cubicBezTo>
                  <a:cubicBezTo>
                    <a:pt x="89" y="28"/>
                    <a:pt x="84" y="28"/>
                    <a:pt x="81" y="25"/>
                  </a:cubicBezTo>
                  <a:cubicBezTo>
                    <a:pt x="78" y="22"/>
                    <a:pt x="63" y="11"/>
                    <a:pt x="61" y="10"/>
                  </a:cubicBezTo>
                  <a:cubicBezTo>
                    <a:pt x="58" y="9"/>
                    <a:pt x="47" y="1"/>
                    <a:pt x="44" y="0"/>
                  </a:cubicBezTo>
                  <a:cubicBezTo>
                    <a:pt x="41" y="0"/>
                    <a:pt x="41" y="0"/>
                    <a:pt x="37" y="0"/>
                  </a:cubicBezTo>
                  <a:cubicBezTo>
                    <a:pt x="34" y="0"/>
                    <a:pt x="35" y="3"/>
                    <a:pt x="29" y="3"/>
                  </a:cubicBezTo>
                  <a:cubicBezTo>
                    <a:pt x="22" y="3"/>
                    <a:pt x="18" y="8"/>
                    <a:pt x="20" y="8"/>
                  </a:cubicBezTo>
                  <a:cubicBezTo>
                    <a:pt x="22" y="9"/>
                    <a:pt x="29" y="15"/>
                    <a:pt x="27" y="16"/>
                  </a:cubicBezTo>
                  <a:cubicBezTo>
                    <a:pt x="25" y="17"/>
                    <a:pt x="24" y="20"/>
                    <a:pt x="22" y="20"/>
                  </a:cubicBezTo>
                  <a:cubicBezTo>
                    <a:pt x="19" y="20"/>
                    <a:pt x="16" y="20"/>
                    <a:pt x="16" y="22"/>
                  </a:cubicBezTo>
                  <a:cubicBezTo>
                    <a:pt x="16" y="24"/>
                    <a:pt x="13" y="27"/>
                    <a:pt x="10" y="27"/>
                  </a:cubicBezTo>
                  <a:cubicBezTo>
                    <a:pt x="8" y="27"/>
                    <a:pt x="4" y="25"/>
                    <a:pt x="1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0"/>
                    <a:pt x="0" y="37"/>
                    <a:pt x="1" y="38"/>
                  </a:cubicBezTo>
                  <a:cubicBezTo>
                    <a:pt x="3" y="38"/>
                    <a:pt x="4" y="42"/>
                    <a:pt x="8" y="46"/>
                  </a:cubicBezTo>
                  <a:cubicBezTo>
                    <a:pt x="12" y="50"/>
                    <a:pt x="20" y="62"/>
                    <a:pt x="20" y="65"/>
                  </a:cubicBezTo>
                  <a:cubicBezTo>
                    <a:pt x="21" y="68"/>
                    <a:pt x="22" y="71"/>
                    <a:pt x="27" y="74"/>
                  </a:cubicBezTo>
                  <a:cubicBezTo>
                    <a:pt x="32" y="78"/>
                    <a:pt x="32" y="82"/>
                    <a:pt x="35" y="84"/>
                  </a:cubicBezTo>
                  <a:cubicBezTo>
                    <a:pt x="37" y="86"/>
                    <a:pt x="37" y="88"/>
                    <a:pt x="37" y="93"/>
                  </a:cubicBezTo>
                  <a:cubicBezTo>
                    <a:pt x="37" y="98"/>
                    <a:pt x="39" y="104"/>
                    <a:pt x="43" y="107"/>
                  </a:cubicBezTo>
                  <a:cubicBezTo>
                    <a:pt x="48" y="110"/>
                    <a:pt x="51" y="113"/>
                    <a:pt x="53" y="118"/>
                  </a:cubicBezTo>
                  <a:cubicBezTo>
                    <a:pt x="55" y="124"/>
                    <a:pt x="58" y="128"/>
                    <a:pt x="61" y="131"/>
                  </a:cubicBezTo>
                  <a:cubicBezTo>
                    <a:pt x="64" y="134"/>
                    <a:pt x="62" y="135"/>
                    <a:pt x="64" y="138"/>
                  </a:cubicBezTo>
                  <a:cubicBezTo>
                    <a:pt x="65" y="139"/>
                    <a:pt x="66" y="140"/>
                    <a:pt x="67" y="142"/>
                  </a:cubicBezTo>
                  <a:cubicBezTo>
                    <a:pt x="69" y="141"/>
                    <a:pt x="70" y="141"/>
                    <a:pt x="70" y="140"/>
                  </a:cubicBezTo>
                  <a:cubicBezTo>
                    <a:pt x="71" y="139"/>
                    <a:pt x="69" y="137"/>
                    <a:pt x="70" y="136"/>
                  </a:cubicBezTo>
                  <a:cubicBezTo>
                    <a:pt x="71" y="135"/>
                    <a:pt x="72" y="133"/>
                    <a:pt x="74" y="133"/>
                  </a:cubicBezTo>
                  <a:cubicBezTo>
                    <a:pt x="75" y="132"/>
                    <a:pt x="77" y="134"/>
                    <a:pt x="80" y="134"/>
                  </a:cubicBezTo>
                  <a:cubicBezTo>
                    <a:pt x="83" y="133"/>
                    <a:pt x="90" y="134"/>
                    <a:pt x="90" y="134"/>
                  </a:cubicBezTo>
                  <a:cubicBezTo>
                    <a:pt x="91" y="135"/>
                    <a:pt x="100" y="135"/>
                    <a:pt x="102" y="136"/>
                  </a:cubicBezTo>
                  <a:cubicBezTo>
                    <a:pt x="104" y="138"/>
                    <a:pt x="107" y="138"/>
                    <a:pt x="108" y="134"/>
                  </a:cubicBezTo>
                  <a:cubicBezTo>
                    <a:pt x="109" y="131"/>
                    <a:pt x="120" y="124"/>
                    <a:pt x="121" y="123"/>
                  </a:cubicBezTo>
                  <a:cubicBezTo>
                    <a:pt x="122" y="122"/>
                    <a:pt x="133" y="123"/>
                    <a:pt x="138" y="122"/>
                  </a:cubicBezTo>
                  <a:cubicBezTo>
                    <a:pt x="142" y="121"/>
                    <a:pt x="170" y="112"/>
                    <a:pt x="171" y="111"/>
                  </a:cubicBezTo>
                  <a:cubicBezTo>
                    <a:pt x="173" y="110"/>
                    <a:pt x="177" y="95"/>
                    <a:pt x="177" y="93"/>
                  </a:cubicBezTo>
                  <a:cubicBezTo>
                    <a:pt x="177" y="92"/>
                    <a:pt x="175" y="87"/>
                    <a:pt x="173" y="87"/>
                  </a:cubicBezTo>
                  <a:cubicBezTo>
                    <a:pt x="171" y="88"/>
                    <a:pt x="153" y="86"/>
                    <a:pt x="152" y="85"/>
                  </a:cubicBezTo>
                  <a:cubicBezTo>
                    <a:pt x="151" y="84"/>
                    <a:pt x="146" y="81"/>
                    <a:pt x="145" y="76"/>
                  </a:cubicBezTo>
                  <a:cubicBezTo>
                    <a:pt x="144" y="75"/>
                    <a:pt x="142" y="73"/>
                    <a:pt x="142" y="71"/>
                  </a:cubicBezTo>
                  <a:cubicBezTo>
                    <a:pt x="140" y="71"/>
                    <a:pt x="137" y="70"/>
                    <a:pt x="135" y="66"/>
                  </a:cubicBezTo>
                  <a:cubicBezTo>
                    <a:pt x="133" y="65"/>
                    <a:pt x="129" y="58"/>
                    <a:pt x="130" y="57"/>
                  </a:cubicBezTo>
                  <a:cubicBezTo>
                    <a:pt x="132" y="54"/>
                    <a:pt x="129" y="50"/>
                    <a:pt x="127" y="48"/>
                  </a:cubicBezTo>
                  <a:cubicBezTo>
                    <a:pt x="124" y="45"/>
                    <a:pt x="118" y="40"/>
                    <a:pt x="118" y="38"/>
                  </a:cubicBezTo>
                  <a:cubicBezTo>
                    <a:pt x="118" y="37"/>
                    <a:pt x="118" y="35"/>
                    <a:pt x="117" y="34"/>
                  </a:cubicBezTo>
                  <a:cubicBezTo>
                    <a:pt x="110" y="34"/>
                    <a:pt x="110" y="34"/>
                    <a:pt x="110" y="34"/>
                  </a:cubicBezTo>
                  <a:lnTo>
                    <a:pt x="106" y="30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1"/>
            <p:cNvSpPr>
              <a:spLocks/>
            </p:cNvSpPr>
            <p:nvPr/>
          </p:nvSpPr>
          <p:spPr bwMode="auto">
            <a:xfrm>
              <a:off x="4509" y="2377"/>
              <a:ext cx="141" cy="158"/>
            </a:xfrm>
            <a:custGeom>
              <a:avLst/>
              <a:gdLst>
                <a:gd name="T0" fmla="*/ 33 w 68"/>
                <a:gd name="T1" fmla="*/ 2 h 76"/>
                <a:gd name="T2" fmla="*/ 33 w 68"/>
                <a:gd name="T3" fmla="*/ 8 h 76"/>
                <a:gd name="T4" fmla="*/ 28 w 68"/>
                <a:gd name="T5" fmla="*/ 15 h 76"/>
                <a:gd name="T6" fmla="*/ 25 w 68"/>
                <a:gd name="T7" fmla="*/ 22 h 76"/>
                <a:gd name="T8" fmla="*/ 27 w 68"/>
                <a:gd name="T9" fmla="*/ 22 h 76"/>
                <a:gd name="T10" fmla="*/ 31 w 68"/>
                <a:gd name="T11" fmla="*/ 28 h 76"/>
                <a:gd name="T12" fmla="*/ 25 w 68"/>
                <a:gd name="T13" fmla="*/ 46 h 76"/>
                <a:gd name="T14" fmla="*/ 0 w 68"/>
                <a:gd name="T15" fmla="*/ 55 h 76"/>
                <a:gd name="T16" fmla="*/ 10 w 68"/>
                <a:gd name="T17" fmla="*/ 76 h 76"/>
                <a:gd name="T18" fmla="*/ 12 w 68"/>
                <a:gd name="T19" fmla="*/ 75 h 76"/>
                <a:gd name="T20" fmla="*/ 26 w 68"/>
                <a:gd name="T21" fmla="*/ 73 h 76"/>
                <a:gd name="T22" fmla="*/ 29 w 68"/>
                <a:gd name="T23" fmla="*/ 66 h 76"/>
                <a:gd name="T24" fmla="*/ 38 w 68"/>
                <a:gd name="T25" fmla="*/ 64 h 76"/>
                <a:gd name="T26" fmla="*/ 44 w 68"/>
                <a:gd name="T27" fmla="*/ 57 h 76"/>
                <a:gd name="T28" fmla="*/ 49 w 68"/>
                <a:gd name="T29" fmla="*/ 54 h 76"/>
                <a:gd name="T30" fmla="*/ 52 w 68"/>
                <a:gd name="T31" fmla="*/ 43 h 76"/>
                <a:gd name="T32" fmla="*/ 59 w 68"/>
                <a:gd name="T33" fmla="*/ 38 h 76"/>
                <a:gd name="T34" fmla="*/ 66 w 68"/>
                <a:gd name="T35" fmla="*/ 28 h 76"/>
                <a:gd name="T36" fmla="*/ 65 w 68"/>
                <a:gd name="T37" fmla="*/ 23 h 76"/>
                <a:gd name="T38" fmla="*/ 58 w 68"/>
                <a:gd name="T39" fmla="*/ 15 h 76"/>
                <a:gd name="T40" fmla="*/ 44 w 68"/>
                <a:gd name="T41" fmla="*/ 9 h 76"/>
                <a:gd name="T42" fmla="*/ 39 w 68"/>
                <a:gd name="T43" fmla="*/ 0 h 76"/>
                <a:gd name="T44" fmla="*/ 37 w 68"/>
                <a:gd name="T45" fmla="*/ 2 h 76"/>
                <a:gd name="T46" fmla="*/ 33 w 68"/>
                <a:gd name="T4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" h="76">
                  <a:moveTo>
                    <a:pt x="33" y="2"/>
                  </a:moveTo>
                  <a:cubicBezTo>
                    <a:pt x="33" y="8"/>
                    <a:pt x="33" y="8"/>
                    <a:pt x="33" y="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9" y="22"/>
                    <a:pt x="31" y="27"/>
                    <a:pt x="31" y="28"/>
                  </a:cubicBezTo>
                  <a:cubicBezTo>
                    <a:pt x="31" y="30"/>
                    <a:pt x="27" y="45"/>
                    <a:pt x="25" y="46"/>
                  </a:cubicBezTo>
                  <a:cubicBezTo>
                    <a:pt x="25" y="47"/>
                    <a:pt x="10" y="52"/>
                    <a:pt x="0" y="55"/>
                  </a:cubicBezTo>
                  <a:cubicBezTo>
                    <a:pt x="2" y="59"/>
                    <a:pt x="6" y="68"/>
                    <a:pt x="10" y="76"/>
                  </a:cubicBezTo>
                  <a:cubicBezTo>
                    <a:pt x="11" y="76"/>
                    <a:pt x="11" y="75"/>
                    <a:pt x="12" y="75"/>
                  </a:cubicBezTo>
                  <a:cubicBezTo>
                    <a:pt x="17" y="72"/>
                    <a:pt x="22" y="74"/>
                    <a:pt x="26" y="73"/>
                  </a:cubicBezTo>
                  <a:cubicBezTo>
                    <a:pt x="29" y="72"/>
                    <a:pt x="26" y="69"/>
                    <a:pt x="29" y="66"/>
                  </a:cubicBezTo>
                  <a:cubicBezTo>
                    <a:pt x="32" y="63"/>
                    <a:pt x="37" y="65"/>
                    <a:pt x="38" y="64"/>
                  </a:cubicBezTo>
                  <a:cubicBezTo>
                    <a:pt x="40" y="64"/>
                    <a:pt x="41" y="58"/>
                    <a:pt x="44" y="57"/>
                  </a:cubicBezTo>
                  <a:cubicBezTo>
                    <a:pt x="46" y="56"/>
                    <a:pt x="49" y="56"/>
                    <a:pt x="49" y="54"/>
                  </a:cubicBezTo>
                  <a:cubicBezTo>
                    <a:pt x="49" y="52"/>
                    <a:pt x="49" y="43"/>
                    <a:pt x="52" y="43"/>
                  </a:cubicBezTo>
                  <a:cubicBezTo>
                    <a:pt x="55" y="42"/>
                    <a:pt x="59" y="39"/>
                    <a:pt x="59" y="38"/>
                  </a:cubicBezTo>
                  <a:cubicBezTo>
                    <a:pt x="59" y="36"/>
                    <a:pt x="64" y="31"/>
                    <a:pt x="66" y="28"/>
                  </a:cubicBezTo>
                  <a:cubicBezTo>
                    <a:pt x="67" y="25"/>
                    <a:pt x="68" y="24"/>
                    <a:pt x="65" y="23"/>
                  </a:cubicBezTo>
                  <a:cubicBezTo>
                    <a:pt x="63" y="23"/>
                    <a:pt x="59" y="16"/>
                    <a:pt x="58" y="15"/>
                  </a:cubicBezTo>
                  <a:cubicBezTo>
                    <a:pt x="57" y="13"/>
                    <a:pt x="50" y="14"/>
                    <a:pt x="44" y="9"/>
                  </a:cubicBezTo>
                  <a:cubicBezTo>
                    <a:pt x="42" y="8"/>
                    <a:pt x="40" y="4"/>
                    <a:pt x="39" y="0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3" y="2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2"/>
            <p:cNvSpPr>
              <a:spLocks/>
            </p:cNvSpPr>
            <p:nvPr/>
          </p:nvSpPr>
          <p:spPr bwMode="auto">
            <a:xfrm>
              <a:off x="4486" y="2358"/>
              <a:ext cx="20" cy="31"/>
            </a:xfrm>
            <a:custGeom>
              <a:avLst/>
              <a:gdLst>
                <a:gd name="T0" fmla="*/ 7 w 10"/>
                <a:gd name="T1" fmla="*/ 15 h 15"/>
                <a:gd name="T2" fmla="*/ 7 w 10"/>
                <a:gd name="T3" fmla="*/ 12 h 15"/>
                <a:gd name="T4" fmla="*/ 6 w 10"/>
                <a:gd name="T5" fmla="*/ 1 h 15"/>
                <a:gd name="T6" fmla="*/ 0 w 10"/>
                <a:gd name="T7" fmla="*/ 10 h 15"/>
                <a:gd name="T8" fmla="*/ 0 w 10"/>
                <a:gd name="T9" fmla="*/ 10 h 15"/>
                <a:gd name="T10" fmla="*/ 7 w 1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5">
                  <a:moveTo>
                    <a:pt x="7" y="15"/>
                  </a:moveTo>
                  <a:cubicBezTo>
                    <a:pt x="7" y="14"/>
                    <a:pt x="7" y="13"/>
                    <a:pt x="7" y="12"/>
                  </a:cubicBezTo>
                  <a:cubicBezTo>
                    <a:pt x="9" y="9"/>
                    <a:pt x="10" y="2"/>
                    <a:pt x="6" y="1"/>
                  </a:cubicBezTo>
                  <a:cubicBezTo>
                    <a:pt x="2" y="0"/>
                    <a:pt x="0" y="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4"/>
                    <a:pt x="5" y="15"/>
                    <a:pt x="7" y="1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3"/>
            <p:cNvSpPr>
              <a:spLocks/>
            </p:cNvSpPr>
            <p:nvPr/>
          </p:nvSpPr>
          <p:spPr bwMode="auto">
            <a:xfrm>
              <a:off x="4506" y="2356"/>
              <a:ext cx="84" cy="66"/>
            </a:xfrm>
            <a:custGeom>
              <a:avLst/>
              <a:gdLst>
                <a:gd name="T0" fmla="*/ 7 w 40"/>
                <a:gd name="T1" fmla="*/ 30 h 32"/>
                <a:gd name="T2" fmla="*/ 26 w 40"/>
                <a:gd name="T3" fmla="*/ 32 h 32"/>
                <a:gd name="T4" fmla="*/ 29 w 40"/>
                <a:gd name="T5" fmla="*/ 25 h 32"/>
                <a:gd name="T6" fmla="*/ 34 w 40"/>
                <a:gd name="T7" fmla="*/ 18 h 32"/>
                <a:gd name="T8" fmla="*/ 34 w 40"/>
                <a:gd name="T9" fmla="*/ 12 h 32"/>
                <a:gd name="T10" fmla="*/ 38 w 40"/>
                <a:gd name="T11" fmla="*/ 12 h 32"/>
                <a:gd name="T12" fmla="*/ 40 w 40"/>
                <a:gd name="T13" fmla="*/ 10 h 32"/>
                <a:gd name="T14" fmla="*/ 38 w 40"/>
                <a:gd name="T15" fmla="*/ 0 h 32"/>
                <a:gd name="T16" fmla="*/ 28 w 40"/>
                <a:gd name="T17" fmla="*/ 11 h 32"/>
                <a:gd name="T18" fmla="*/ 12 w 40"/>
                <a:gd name="T19" fmla="*/ 19 h 32"/>
                <a:gd name="T20" fmla="*/ 2 w 40"/>
                <a:gd name="T21" fmla="*/ 21 h 32"/>
                <a:gd name="T22" fmla="*/ 0 w 40"/>
                <a:gd name="T23" fmla="*/ 21 h 32"/>
                <a:gd name="T24" fmla="*/ 7 w 40"/>
                <a:gd name="T25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2">
                  <a:moveTo>
                    <a:pt x="7" y="30"/>
                  </a:moveTo>
                  <a:cubicBezTo>
                    <a:pt x="8" y="31"/>
                    <a:pt x="21" y="32"/>
                    <a:pt x="26" y="32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5"/>
                    <a:pt x="39" y="0"/>
                    <a:pt x="38" y="0"/>
                  </a:cubicBezTo>
                  <a:cubicBezTo>
                    <a:pt x="37" y="0"/>
                    <a:pt x="31" y="6"/>
                    <a:pt x="28" y="11"/>
                  </a:cubicBezTo>
                  <a:cubicBezTo>
                    <a:pt x="26" y="16"/>
                    <a:pt x="18" y="20"/>
                    <a:pt x="12" y="19"/>
                  </a:cubicBezTo>
                  <a:cubicBezTo>
                    <a:pt x="6" y="18"/>
                    <a:pt x="4" y="20"/>
                    <a:pt x="2" y="21"/>
                  </a:cubicBezTo>
                  <a:cubicBezTo>
                    <a:pt x="2" y="22"/>
                    <a:pt x="1" y="21"/>
                    <a:pt x="0" y="21"/>
                  </a:cubicBezTo>
                  <a:cubicBezTo>
                    <a:pt x="1" y="26"/>
                    <a:pt x="6" y="29"/>
                    <a:pt x="7" y="3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4"/>
            <p:cNvSpPr>
              <a:spLocks noEditPoints="1"/>
            </p:cNvSpPr>
            <p:nvPr/>
          </p:nvSpPr>
          <p:spPr bwMode="auto">
            <a:xfrm>
              <a:off x="5337" y="2715"/>
              <a:ext cx="342" cy="106"/>
            </a:xfrm>
            <a:custGeom>
              <a:avLst/>
              <a:gdLst>
                <a:gd name="T0" fmla="*/ 30 w 164"/>
                <a:gd name="T1" fmla="*/ 18 h 51"/>
                <a:gd name="T2" fmla="*/ 23 w 164"/>
                <a:gd name="T3" fmla="*/ 9 h 51"/>
                <a:gd name="T4" fmla="*/ 19 w 164"/>
                <a:gd name="T5" fmla="*/ 5 h 51"/>
                <a:gd name="T6" fmla="*/ 19 w 164"/>
                <a:gd name="T7" fmla="*/ 4 h 51"/>
                <a:gd name="T8" fmla="*/ 16 w 164"/>
                <a:gd name="T9" fmla="*/ 7 h 51"/>
                <a:gd name="T10" fmla="*/ 9 w 164"/>
                <a:gd name="T11" fmla="*/ 7 h 51"/>
                <a:gd name="T12" fmla="*/ 5 w 164"/>
                <a:gd name="T13" fmla="*/ 2 h 51"/>
                <a:gd name="T14" fmla="*/ 0 w 164"/>
                <a:gd name="T15" fmla="*/ 1 h 51"/>
                <a:gd name="T16" fmla="*/ 3 w 164"/>
                <a:gd name="T17" fmla="*/ 14 h 51"/>
                <a:gd name="T18" fmla="*/ 11 w 164"/>
                <a:gd name="T19" fmla="*/ 30 h 51"/>
                <a:gd name="T20" fmla="*/ 19 w 164"/>
                <a:gd name="T21" fmla="*/ 38 h 51"/>
                <a:gd name="T22" fmla="*/ 35 w 164"/>
                <a:gd name="T23" fmla="*/ 46 h 51"/>
                <a:gd name="T24" fmla="*/ 30 w 164"/>
                <a:gd name="T25" fmla="*/ 34 h 51"/>
                <a:gd name="T26" fmla="*/ 30 w 164"/>
                <a:gd name="T27" fmla="*/ 18 h 51"/>
                <a:gd name="T28" fmla="*/ 157 w 164"/>
                <a:gd name="T29" fmla="*/ 9 h 51"/>
                <a:gd name="T30" fmla="*/ 150 w 164"/>
                <a:gd name="T31" fmla="*/ 7 h 51"/>
                <a:gd name="T32" fmla="*/ 142 w 164"/>
                <a:gd name="T33" fmla="*/ 0 h 51"/>
                <a:gd name="T34" fmla="*/ 135 w 164"/>
                <a:gd name="T35" fmla="*/ 9 h 51"/>
                <a:gd name="T36" fmla="*/ 131 w 164"/>
                <a:gd name="T37" fmla="*/ 14 h 51"/>
                <a:gd name="T38" fmla="*/ 129 w 164"/>
                <a:gd name="T39" fmla="*/ 17 h 51"/>
                <a:gd name="T40" fmla="*/ 129 w 164"/>
                <a:gd name="T41" fmla="*/ 22 h 51"/>
                <a:gd name="T42" fmla="*/ 124 w 164"/>
                <a:gd name="T43" fmla="*/ 24 h 51"/>
                <a:gd name="T44" fmla="*/ 119 w 164"/>
                <a:gd name="T45" fmla="*/ 18 h 51"/>
                <a:gd name="T46" fmla="*/ 119 w 164"/>
                <a:gd name="T47" fmla="*/ 18 h 51"/>
                <a:gd name="T48" fmla="*/ 111 w 164"/>
                <a:gd name="T49" fmla="*/ 29 h 51"/>
                <a:gd name="T50" fmla="*/ 99 w 164"/>
                <a:gd name="T51" fmla="*/ 33 h 51"/>
                <a:gd name="T52" fmla="*/ 94 w 164"/>
                <a:gd name="T53" fmla="*/ 44 h 51"/>
                <a:gd name="T54" fmla="*/ 81 w 164"/>
                <a:gd name="T55" fmla="*/ 41 h 51"/>
                <a:gd name="T56" fmla="*/ 84 w 164"/>
                <a:gd name="T57" fmla="*/ 46 h 51"/>
                <a:gd name="T58" fmla="*/ 91 w 164"/>
                <a:gd name="T59" fmla="*/ 49 h 51"/>
                <a:gd name="T60" fmla="*/ 102 w 164"/>
                <a:gd name="T61" fmla="*/ 48 h 51"/>
                <a:gd name="T62" fmla="*/ 110 w 164"/>
                <a:gd name="T63" fmla="*/ 45 h 51"/>
                <a:gd name="T64" fmla="*/ 118 w 164"/>
                <a:gd name="T65" fmla="*/ 46 h 51"/>
                <a:gd name="T66" fmla="*/ 125 w 164"/>
                <a:gd name="T67" fmla="*/ 41 h 51"/>
                <a:gd name="T68" fmla="*/ 128 w 164"/>
                <a:gd name="T69" fmla="*/ 33 h 51"/>
                <a:gd name="T70" fmla="*/ 133 w 164"/>
                <a:gd name="T71" fmla="*/ 26 h 51"/>
                <a:gd name="T72" fmla="*/ 146 w 164"/>
                <a:gd name="T73" fmla="*/ 21 h 51"/>
                <a:gd name="T74" fmla="*/ 150 w 164"/>
                <a:gd name="T75" fmla="*/ 22 h 51"/>
                <a:gd name="T76" fmla="*/ 155 w 164"/>
                <a:gd name="T77" fmla="*/ 17 h 51"/>
                <a:gd name="T78" fmla="*/ 163 w 164"/>
                <a:gd name="T79" fmla="*/ 14 h 51"/>
                <a:gd name="T80" fmla="*/ 157 w 164"/>
                <a:gd name="T81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51">
                  <a:moveTo>
                    <a:pt x="30" y="18"/>
                  </a:moveTo>
                  <a:cubicBezTo>
                    <a:pt x="30" y="13"/>
                    <a:pt x="25" y="13"/>
                    <a:pt x="23" y="9"/>
                  </a:cubicBezTo>
                  <a:cubicBezTo>
                    <a:pt x="22" y="5"/>
                    <a:pt x="20" y="8"/>
                    <a:pt x="19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16" y="5"/>
                    <a:pt x="17" y="7"/>
                    <a:pt x="16" y="7"/>
                  </a:cubicBezTo>
                  <a:cubicBezTo>
                    <a:pt x="15" y="8"/>
                    <a:pt x="9" y="8"/>
                    <a:pt x="9" y="7"/>
                  </a:cubicBezTo>
                  <a:cubicBezTo>
                    <a:pt x="9" y="5"/>
                    <a:pt x="8" y="2"/>
                    <a:pt x="5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2" y="6"/>
                    <a:pt x="3" y="10"/>
                    <a:pt x="3" y="14"/>
                  </a:cubicBezTo>
                  <a:cubicBezTo>
                    <a:pt x="3" y="19"/>
                    <a:pt x="10" y="27"/>
                    <a:pt x="11" y="30"/>
                  </a:cubicBezTo>
                  <a:cubicBezTo>
                    <a:pt x="12" y="34"/>
                    <a:pt x="14" y="35"/>
                    <a:pt x="19" y="38"/>
                  </a:cubicBezTo>
                  <a:cubicBezTo>
                    <a:pt x="24" y="42"/>
                    <a:pt x="34" y="47"/>
                    <a:pt x="35" y="46"/>
                  </a:cubicBezTo>
                  <a:cubicBezTo>
                    <a:pt x="37" y="45"/>
                    <a:pt x="33" y="37"/>
                    <a:pt x="30" y="34"/>
                  </a:cubicBezTo>
                  <a:cubicBezTo>
                    <a:pt x="27" y="31"/>
                    <a:pt x="30" y="24"/>
                    <a:pt x="30" y="18"/>
                  </a:cubicBezTo>
                  <a:close/>
                  <a:moveTo>
                    <a:pt x="157" y="9"/>
                  </a:moveTo>
                  <a:cubicBezTo>
                    <a:pt x="155" y="9"/>
                    <a:pt x="150" y="9"/>
                    <a:pt x="150" y="7"/>
                  </a:cubicBezTo>
                  <a:cubicBezTo>
                    <a:pt x="150" y="4"/>
                    <a:pt x="145" y="0"/>
                    <a:pt x="142" y="0"/>
                  </a:cubicBezTo>
                  <a:cubicBezTo>
                    <a:pt x="139" y="0"/>
                    <a:pt x="135" y="6"/>
                    <a:pt x="135" y="9"/>
                  </a:cubicBezTo>
                  <a:cubicBezTo>
                    <a:pt x="135" y="11"/>
                    <a:pt x="130" y="11"/>
                    <a:pt x="131" y="14"/>
                  </a:cubicBezTo>
                  <a:cubicBezTo>
                    <a:pt x="131" y="16"/>
                    <a:pt x="130" y="16"/>
                    <a:pt x="129" y="17"/>
                  </a:cubicBezTo>
                  <a:cubicBezTo>
                    <a:pt x="130" y="20"/>
                    <a:pt x="130" y="22"/>
                    <a:pt x="129" y="22"/>
                  </a:cubicBezTo>
                  <a:cubicBezTo>
                    <a:pt x="127" y="21"/>
                    <a:pt x="126" y="24"/>
                    <a:pt x="124" y="24"/>
                  </a:cubicBezTo>
                  <a:cubicBezTo>
                    <a:pt x="122" y="24"/>
                    <a:pt x="121" y="21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7" y="18"/>
                    <a:pt x="112" y="25"/>
                    <a:pt x="111" y="29"/>
                  </a:cubicBezTo>
                  <a:cubicBezTo>
                    <a:pt x="110" y="34"/>
                    <a:pt x="106" y="32"/>
                    <a:pt x="99" y="33"/>
                  </a:cubicBezTo>
                  <a:cubicBezTo>
                    <a:pt x="92" y="33"/>
                    <a:pt x="95" y="40"/>
                    <a:pt x="94" y="44"/>
                  </a:cubicBezTo>
                  <a:cubicBezTo>
                    <a:pt x="92" y="47"/>
                    <a:pt x="85" y="41"/>
                    <a:pt x="81" y="41"/>
                  </a:cubicBezTo>
                  <a:cubicBezTo>
                    <a:pt x="82" y="43"/>
                    <a:pt x="83" y="46"/>
                    <a:pt x="84" y="46"/>
                  </a:cubicBezTo>
                  <a:cubicBezTo>
                    <a:pt x="86" y="46"/>
                    <a:pt x="89" y="51"/>
                    <a:pt x="91" y="49"/>
                  </a:cubicBezTo>
                  <a:cubicBezTo>
                    <a:pt x="93" y="48"/>
                    <a:pt x="99" y="49"/>
                    <a:pt x="102" y="48"/>
                  </a:cubicBezTo>
                  <a:cubicBezTo>
                    <a:pt x="105" y="47"/>
                    <a:pt x="105" y="45"/>
                    <a:pt x="110" y="45"/>
                  </a:cubicBezTo>
                  <a:cubicBezTo>
                    <a:pt x="115" y="45"/>
                    <a:pt x="113" y="49"/>
                    <a:pt x="118" y="46"/>
                  </a:cubicBezTo>
                  <a:cubicBezTo>
                    <a:pt x="123" y="44"/>
                    <a:pt x="126" y="46"/>
                    <a:pt x="125" y="41"/>
                  </a:cubicBezTo>
                  <a:cubicBezTo>
                    <a:pt x="125" y="37"/>
                    <a:pt x="128" y="37"/>
                    <a:pt x="128" y="33"/>
                  </a:cubicBezTo>
                  <a:cubicBezTo>
                    <a:pt x="127" y="30"/>
                    <a:pt x="133" y="32"/>
                    <a:pt x="133" y="26"/>
                  </a:cubicBezTo>
                  <a:cubicBezTo>
                    <a:pt x="132" y="20"/>
                    <a:pt x="142" y="21"/>
                    <a:pt x="146" y="21"/>
                  </a:cubicBezTo>
                  <a:cubicBezTo>
                    <a:pt x="147" y="21"/>
                    <a:pt x="148" y="21"/>
                    <a:pt x="150" y="22"/>
                  </a:cubicBezTo>
                  <a:cubicBezTo>
                    <a:pt x="153" y="20"/>
                    <a:pt x="157" y="19"/>
                    <a:pt x="155" y="17"/>
                  </a:cubicBezTo>
                  <a:cubicBezTo>
                    <a:pt x="153" y="15"/>
                    <a:pt x="162" y="17"/>
                    <a:pt x="163" y="14"/>
                  </a:cubicBezTo>
                  <a:cubicBezTo>
                    <a:pt x="164" y="11"/>
                    <a:pt x="159" y="8"/>
                    <a:pt x="157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5"/>
            <p:cNvSpPr>
              <a:spLocks/>
            </p:cNvSpPr>
            <p:nvPr/>
          </p:nvSpPr>
          <p:spPr bwMode="auto">
            <a:xfrm>
              <a:off x="5585" y="2750"/>
              <a:ext cx="23" cy="15"/>
            </a:xfrm>
            <a:custGeom>
              <a:avLst/>
              <a:gdLst>
                <a:gd name="T0" fmla="*/ 5 w 11"/>
                <a:gd name="T1" fmla="*/ 7 h 7"/>
                <a:gd name="T2" fmla="*/ 10 w 11"/>
                <a:gd name="T3" fmla="*/ 5 h 7"/>
                <a:gd name="T4" fmla="*/ 10 w 11"/>
                <a:gd name="T5" fmla="*/ 0 h 7"/>
                <a:gd name="T6" fmla="*/ 6 w 11"/>
                <a:gd name="T7" fmla="*/ 2 h 7"/>
                <a:gd name="T8" fmla="*/ 0 w 11"/>
                <a:gd name="T9" fmla="*/ 1 h 7"/>
                <a:gd name="T10" fmla="*/ 5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7" y="7"/>
                    <a:pt x="8" y="4"/>
                    <a:pt x="10" y="5"/>
                  </a:cubicBezTo>
                  <a:cubicBezTo>
                    <a:pt x="11" y="5"/>
                    <a:pt x="11" y="3"/>
                    <a:pt x="10" y="0"/>
                  </a:cubicBezTo>
                  <a:cubicBezTo>
                    <a:pt x="8" y="0"/>
                    <a:pt x="6" y="0"/>
                    <a:pt x="6" y="2"/>
                  </a:cubicBezTo>
                  <a:cubicBezTo>
                    <a:pt x="6" y="4"/>
                    <a:pt x="2" y="1"/>
                    <a:pt x="0" y="1"/>
                  </a:cubicBezTo>
                  <a:cubicBezTo>
                    <a:pt x="2" y="4"/>
                    <a:pt x="3" y="7"/>
                    <a:pt x="5" y="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6"/>
            <p:cNvSpPr>
              <a:spLocks/>
            </p:cNvSpPr>
            <p:nvPr/>
          </p:nvSpPr>
          <p:spPr bwMode="auto">
            <a:xfrm>
              <a:off x="4277" y="2134"/>
              <a:ext cx="171" cy="167"/>
            </a:xfrm>
            <a:custGeom>
              <a:avLst/>
              <a:gdLst>
                <a:gd name="T0" fmla="*/ 69 w 82"/>
                <a:gd name="T1" fmla="*/ 73 h 80"/>
                <a:gd name="T2" fmla="*/ 73 w 82"/>
                <a:gd name="T3" fmla="*/ 70 h 80"/>
                <a:gd name="T4" fmla="*/ 79 w 82"/>
                <a:gd name="T5" fmla="*/ 73 h 80"/>
                <a:gd name="T6" fmla="*/ 82 w 82"/>
                <a:gd name="T7" fmla="*/ 71 h 80"/>
                <a:gd name="T8" fmla="*/ 78 w 82"/>
                <a:gd name="T9" fmla="*/ 64 h 80"/>
                <a:gd name="T10" fmla="*/ 75 w 82"/>
                <a:gd name="T11" fmla="*/ 59 h 80"/>
                <a:gd name="T12" fmla="*/ 75 w 82"/>
                <a:gd name="T13" fmla="*/ 53 h 80"/>
                <a:gd name="T14" fmla="*/ 71 w 82"/>
                <a:gd name="T15" fmla="*/ 48 h 80"/>
                <a:gd name="T16" fmla="*/ 62 w 82"/>
                <a:gd name="T17" fmla="*/ 42 h 80"/>
                <a:gd name="T18" fmla="*/ 58 w 82"/>
                <a:gd name="T19" fmla="*/ 37 h 80"/>
                <a:gd name="T20" fmla="*/ 57 w 82"/>
                <a:gd name="T21" fmla="*/ 29 h 80"/>
                <a:gd name="T22" fmla="*/ 60 w 82"/>
                <a:gd name="T23" fmla="*/ 23 h 80"/>
                <a:gd name="T24" fmla="*/ 61 w 82"/>
                <a:gd name="T25" fmla="*/ 18 h 80"/>
                <a:gd name="T26" fmla="*/ 58 w 82"/>
                <a:gd name="T27" fmla="*/ 15 h 80"/>
                <a:gd name="T28" fmla="*/ 53 w 82"/>
                <a:gd name="T29" fmla="*/ 10 h 80"/>
                <a:gd name="T30" fmla="*/ 50 w 82"/>
                <a:gd name="T31" fmla="*/ 3 h 80"/>
                <a:gd name="T32" fmla="*/ 41 w 82"/>
                <a:gd name="T33" fmla="*/ 2 h 80"/>
                <a:gd name="T34" fmla="*/ 34 w 82"/>
                <a:gd name="T35" fmla="*/ 0 h 80"/>
                <a:gd name="T36" fmla="*/ 30 w 82"/>
                <a:gd name="T37" fmla="*/ 3 h 80"/>
                <a:gd name="T38" fmla="*/ 30 w 82"/>
                <a:gd name="T39" fmla="*/ 3 h 80"/>
                <a:gd name="T40" fmla="*/ 25 w 82"/>
                <a:gd name="T41" fmla="*/ 7 h 80"/>
                <a:gd name="T42" fmla="*/ 20 w 82"/>
                <a:gd name="T43" fmla="*/ 11 h 80"/>
                <a:gd name="T44" fmla="*/ 21 w 82"/>
                <a:gd name="T45" fmla="*/ 18 h 80"/>
                <a:gd name="T46" fmla="*/ 20 w 82"/>
                <a:gd name="T47" fmla="*/ 24 h 80"/>
                <a:gd name="T48" fmla="*/ 18 w 82"/>
                <a:gd name="T49" fmla="*/ 29 h 80"/>
                <a:gd name="T50" fmla="*/ 0 w 82"/>
                <a:gd name="T51" fmla="*/ 39 h 80"/>
                <a:gd name="T52" fmla="*/ 1 w 82"/>
                <a:gd name="T53" fmla="*/ 43 h 80"/>
                <a:gd name="T54" fmla="*/ 3 w 82"/>
                <a:gd name="T55" fmla="*/ 51 h 80"/>
                <a:gd name="T56" fmla="*/ 9 w 82"/>
                <a:gd name="T57" fmla="*/ 51 h 80"/>
                <a:gd name="T58" fmla="*/ 26 w 82"/>
                <a:gd name="T59" fmla="*/ 61 h 80"/>
                <a:gd name="T60" fmla="*/ 46 w 82"/>
                <a:gd name="T61" fmla="*/ 76 h 80"/>
                <a:gd name="T62" fmla="*/ 56 w 82"/>
                <a:gd name="T63" fmla="*/ 79 h 80"/>
                <a:gd name="T64" fmla="*/ 66 w 82"/>
                <a:gd name="T65" fmla="*/ 80 h 80"/>
                <a:gd name="T66" fmla="*/ 69 w 82"/>
                <a:gd name="T67" fmla="*/ 7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80">
                  <a:moveTo>
                    <a:pt x="69" y="73"/>
                  </a:moveTo>
                  <a:cubicBezTo>
                    <a:pt x="70" y="72"/>
                    <a:pt x="71" y="70"/>
                    <a:pt x="73" y="70"/>
                  </a:cubicBezTo>
                  <a:cubicBezTo>
                    <a:pt x="75" y="70"/>
                    <a:pt x="76" y="71"/>
                    <a:pt x="79" y="73"/>
                  </a:cubicBezTo>
                  <a:cubicBezTo>
                    <a:pt x="80" y="72"/>
                    <a:pt x="81" y="71"/>
                    <a:pt x="82" y="71"/>
                  </a:cubicBezTo>
                  <a:cubicBezTo>
                    <a:pt x="80" y="69"/>
                    <a:pt x="77" y="66"/>
                    <a:pt x="78" y="64"/>
                  </a:cubicBezTo>
                  <a:cubicBezTo>
                    <a:pt x="78" y="62"/>
                    <a:pt x="75" y="60"/>
                    <a:pt x="75" y="59"/>
                  </a:cubicBezTo>
                  <a:cubicBezTo>
                    <a:pt x="74" y="57"/>
                    <a:pt x="77" y="54"/>
                    <a:pt x="75" y="53"/>
                  </a:cubicBezTo>
                  <a:cubicBezTo>
                    <a:pt x="74" y="52"/>
                    <a:pt x="74" y="48"/>
                    <a:pt x="71" y="48"/>
                  </a:cubicBezTo>
                  <a:cubicBezTo>
                    <a:pt x="69" y="48"/>
                    <a:pt x="62" y="44"/>
                    <a:pt x="62" y="42"/>
                  </a:cubicBezTo>
                  <a:cubicBezTo>
                    <a:pt x="62" y="39"/>
                    <a:pt x="59" y="38"/>
                    <a:pt x="58" y="37"/>
                  </a:cubicBezTo>
                  <a:cubicBezTo>
                    <a:pt x="57" y="36"/>
                    <a:pt x="55" y="30"/>
                    <a:pt x="57" y="29"/>
                  </a:cubicBezTo>
                  <a:cubicBezTo>
                    <a:pt x="59" y="28"/>
                    <a:pt x="58" y="23"/>
                    <a:pt x="60" y="23"/>
                  </a:cubicBezTo>
                  <a:cubicBezTo>
                    <a:pt x="62" y="23"/>
                    <a:pt x="61" y="20"/>
                    <a:pt x="61" y="18"/>
                  </a:cubicBezTo>
                  <a:cubicBezTo>
                    <a:pt x="62" y="16"/>
                    <a:pt x="60" y="15"/>
                    <a:pt x="58" y="15"/>
                  </a:cubicBezTo>
                  <a:cubicBezTo>
                    <a:pt x="56" y="15"/>
                    <a:pt x="53" y="12"/>
                    <a:pt x="53" y="10"/>
                  </a:cubicBezTo>
                  <a:cubicBezTo>
                    <a:pt x="53" y="8"/>
                    <a:pt x="50" y="4"/>
                    <a:pt x="50" y="3"/>
                  </a:cubicBezTo>
                  <a:cubicBezTo>
                    <a:pt x="50" y="8"/>
                    <a:pt x="43" y="1"/>
                    <a:pt x="41" y="2"/>
                  </a:cubicBezTo>
                  <a:cubicBezTo>
                    <a:pt x="39" y="3"/>
                    <a:pt x="38" y="0"/>
                    <a:pt x="34" y="0"/>
                  </a:cubicBezTo>
                  <a:cubicBezTo>
                    <a:pt x="31" y="1"/>
                    <a:pt x="32" y="2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1" y="8"/>
                    <a:pt x="20" y="11"/>
                  </a:cubicBezTo>
                  <a:cubicBezTo>
                    <a:pt x="19" y="13"/>
                    <a:pt x="22" y="16"/>
                    <a:pt x="21" y="18"/>
                  </a:cubicBezTo>
                  <a:cubicBezTo>
                    <a:pt x="19" y="19"/>
                    <a:pt x="20" y="23"/>
                    <a:pt x="20" y="24"/>
                  </a:cubicBezTo>
                  <a:cubicBezTo>
                    <a:pt x="20" y="26"/>
                    <a:pt x="18" y="29"/>
                    <a:pt x="18" y="29"/>
                  </a:cubicBezTo>
                  <a:cubicBezTo>
                    <a:pt x="18" y="29"/>
                    <a:pt x="8" y="35"/>
                    <a:pt x="0" y="39"/>
                  </a:cubicBezTo>
                  <a:cubicBezTo>
                    <a:pt x="0" y="41"/>
                    <a:pt x="0" y="42"/>
                    <a:pt x="1" y="43"/>
                  </a:cubicBezTo>
                  <a:cubicBezTo>
                    <a:pt x="1" y="45"/>
                    <a:pt x="2" y="48"/>
                    <a:pt x="3" y="51"/>
                  </a:cubicBezTo>
                  <a:cubicBezTo>
                    <a:pt x="6" y="51"/>
                    <a:pt x="6" y="51"/>
                    <a:pt x="9" y="51"/>
                  </a:cubicBezTo>
                  <a:cubicBezTo>
                    <a:pt x="12" y="52"/>
                    <a:pt x="23" y="60"/>
                    <a:pt x="26" y="61"/>
                  </a:cubicBezTo>
                  <a:cubicBezTo>
                    <a:pt x="28" y="62"/>
                    <a:pt x="43" y="73"/>
                    <a:pt x="46" y="76"/>
                  </a:cubicBezTo>
                  <a:cubicBezTo>
                    <a:pt x="49" y="79"/>
                    <a:pt x="54" y="79"/>
                    <a:pt x="56" y="79"/>
                  </a:cubicBezTo>
                  <a:cubicBezTo>
                    <a:pt x="57" y="79"/>
                    <a:pt x="62" y="80"/>
                    <a:pt x="66" y="80"/>
                  </a:cubicBezTo>
                  <a:cubicBezTo>
                    <a:pt x="67" y="77"/>
                    <a:pt x="69" y="74"/>
                    <a:pt x="69" y="7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7"/>
            <p:cNvSpPr>
              <a:spLocks/>
            </p:cNvSpPr>
            <p:nvPr/>
          </p:nvSpPr>
          <p:spPr bwMode="auto">
            <a:xfrm>
              <a:off x="4415" y="2280"/>
              <a:ext cx="33" cy="32"/>
            </a:xfrm>
            <a:custGeom>
              <a:avLst/>
              <a:gdLst>
                <a:gd name="T0" fmla="*/ 5 w 16"/>
                <a:gd name="T1" fmla="*/ 11 h 15"/>
                <a:gd name="T2" fmla="*/ 9 w 16"/>
                <a:gd name="T3" fmla="*/ 15 h 15"/>
                <a:gd name="T4" fmla="*/ 16 w 16"/>
                <a:gd name="T5" fmla="*/ 15 h 15"/>
                <a:gd name="T6" fmla="*/ 12 w 16"/>
                <a:gd name="T7" fmla="*/ 4 h 15"/>
                <a:gd name="T8" fmla="*/ 13 w 16"/>
                <a:gd name="T9" fmla="*/ 3 h 15"/>
                <a:gd name="T10" fmla="*/ 7 w 16"/>
                <a:gd name="T11" fmla="*/ 0 h 15"/>
                <a:gd name="T12" fmla="*/ 3 w 16"/>
                <a:gd name="T13" fmla="*/ 3 h 15"/>
                <a:gd name="T14" fmla="*/ 0 w 16"/>
                <a:gd name="T15" fmla="*/ 10 h 15"/>
                <a:gd name="T16" fmla="*/ 5 w 16"/>
                <a:gd name="T1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5" y="11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1"/>
                    <a:pt x="12" y="6"/>
                    <a:pt x="12" y="4"/>
                  </a:cubicBezTo>
                  <a:cubicBezTo>
                    <a:pt x="12" y="4"/>
                    <a:pt x="12" y="3"/>
                    <a:pt x="13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2"/>
                    <a:pt x="3" y="3"/>
                  </a:cubicBezTo>
                  <a:cubicBezTo>
                    <a:pt x="3" y="4"/>
                    <a:pt x="1" y="7"/>
                    <a:pt x="0" y="10"/>
                  </a:cubicBezTo>
                  <a:cubicBezTo>
                    <a:pt x="3" y="11"/>
                    <a:pt x="5" y="11"/>
                    <a:pt x="5" y="1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8"/>
            <p:cNvSpPr>
              <a:spLocks noEditPoints="1"/>
            </p:cNvSpPr>
            <p:nvPr/>
          </p:nvSpPr>
          <p:spPr bwMode="auto">
            <a:xfrm>
              <a:off x="3517" y="1838"/>
              <a:ext cx="257" cy="213"/>
            </a:xfrm>
            <a:custGeom>
              <a:avLst/>
              <a:gdLst>
                <a:gd name="T0" fmla="*/ 108 w 123"/>
                <a:gd name="T1" fmla="*/ 23 h 102"/>
                <a:gd name="T2" fmla="*/ 103 w 123"/>
                <a:gd name="T3" fmla="*/ 21 h 102"/>
                <a:gd name="T4" fmla="*/ 98 w 123"/>
                <a:gd name="T5" fmla="*/ 19 h 102"/>
                <a:gd name="T6" fmla="*/ 89 w 123"/>
                <a:gd name="T7" fmla="*/ 17 h 102"/>
                <a:gd name="T8" fmla="*/ 85 w 123"/>
                <a:gd name="T9" fmla="*/ 15 h 102"/>
                <a:gd name="T10" fmla="*/ 83 w 123"/>
                <a:gd name="T11" fmla="*/ 11 h 102"/>
                <a:gd name="T12" fmla="*/ 79 w 123"/>
                <a:gd name="T13" fmla="*/ 12 h 102"/>
                <a:gd name="T14" fmla="*/ 76 w 123"/>
                <a:gd name="T15" fmla="*/ 10 h 102"/>
                <a:gd name="T16" fmla="*/ 71 w 123"/>
                <a:gd name="T17" fmla="*/ 6 h 102"/>
                <a:gd name="T18" fmla="*/ 67 w 123"/>
                <a:gd name="T19" fmla="*/ 4 h 102"/>
                <a:gd name="T20" fmla="*/ 64 w 123"/>
                <a:gd name="T21" fmla="*/ 1 h 102"/>
                <a:gd name="T22" fmla="*/ 63 w 123"/>
                <a:gd name="T23" fmla="*/ 0 h 102"/>
                <a:gd name="T24" fmla="*/ 61 w 123"/>
                <a:gd name="T25" fmla="*/ 0 h 102"/>
                <a:gd name="T26" fmla="*/ 56 w 123"/>
                <a:gd name="T27" fmla="*/ 7 h 102"/>
                <a:gd name="T28" fmla="*/ 47 w 123"/>
                <a:gd name="T29" fmla="*/ 13 h 102"/>
                <a:gd name="T30" fmla="*/ 42 w 123"/>
                <a:gd name="T31" fmla="*/ 19 h 102"/>
                <a:gd name="T32" fmla="*/ 31 w 123"/>
                <a:gd name="T33" fmla="*/ 15 h 102"/>
                <a:gd name="T34" fmla="*/ 26 w 123"/>
                <a:gd name="T35" fmla="*/ 18 h 102"/>
                <a:gd name="T36" fmla="*/ 27 w 123"/>
                <a:gd name="T37" fmla="*/ 27 h 102"/>
                <a:gd name="T38" fmla="*/ 20 w 123"/>
                <a:gd name="T39" fmla="*/ 27 h 102"/>
                <a:gd name="T40" fmla="*/ 15 w 123"/>
                <a:gd name="T41" fmla="*/ 25 h 102"/>
                <a:gd name="T42" fmla="*/ 7 w 123"/>
                <a:gd name="T43" fmla="*/ 25 h 102"/>
                <a:gd name="T44" fmla="*/ 1 w 123"/>
                <a:gd name="T45" fmla="*/ 29 h 102"/>
                <a:gd name="T46" fmla="*/ 2 w 123"/>
                <a:gd name="T47" fmla="*/ 35 h 102"/>
                <a:gd name="T48" fmla="*/ 14 w 123"/>
                <a:gd name="T49" fmla="*/ 38 h 102"/>
                <a:gd name="T50" fmla="*/ 21 w 123"/>
                <a:gd name="T51" fmla="*/ 40 h 102"/>
                <a:gd name="T52" fmla="*/ 24 w 123"/>
                <a:gd name="T53" fmla="*/ 44 h 102"/>
                <a:gd name="T54" fmla="*/ 30 w 123"/>
                <a:gd name="T55" fmla="*/ 51 h 102"/>
                <a:gd name="T56" fmla="*/ 33 w 123"/>
                <a:gd name="T57" fmla="*/ 58 h 102"/>
                <a:gd name="T58" fmla="*/ 31 w 123"/>
                <a:gd name="T59" fmla="*/ 68 h 102"/>
                <a:gd name="T60" fmla="*/ 27 w 123"/>
                <a:gd name="T61" fmla="*/ 83 h 102"/>
                <a:gd name="T62" fmla="*/ 27 w 123"/>
                <a:gd name="T63" fmla="*/ 83 h 102"/>
                <a:gd name="T64" fmla="*/ 32 w 123"/>
                <a:gd name="T65" fmla="*/ 86 h 102"/>
                <a:gd name="T66" fmla="*/ 40 w 123"/>
                <a:gd name="T67" fmla="*/ 89 h 102"/>
                <a:gd name="T68" fmla="*/ 46 w 123"/>
                <a:gd name="T69" fmla="*/ 89 h 102"/>
                <a:gd name="T70" fmla="*/ 50 w 123"/>
                <a:gd name="T71" fmla="*/ 90 h 102"/>
                <a:gd name="T72" fmla="*/ 60 w 123"/>
                <a:gd name="T73" fmla="*/ 92 h 102"/>
                <a:gd name="T74" fmla="*/ 69 w 123"/>
                <a:gd name="T75" fmla="*/ 92 h 102"/>
                <a:gd name="T76" fmla="*/ 69 w 123"/>
                <a:gd name="T77" fmla="*/ 90 h 102"/>
                <a:gd name="T78" fmla="*/ 75 w 123"/>
                <a:gd name="T79" fmla="*/ 82 h 102"/>
                <a:gd name="T80" fmla="*/ 91 w 123"/>
                <a:gd name="T81" fmla="*/ 85 h 102"/>
                <a:gd name="T82" fmla="*/ 101 w 123"/>
                <a:gd name="T83" fmla="*/ 82 h 102"/>
                <a:gd name="T84" fmla="*/ 106 w 123"/>
                <a:gd name="T85" fmla="*/ 79 h 102"/>
                <a:gd name="T86" fmla="*/ 107 w 123"/>
                <a:gd name="T87" fmla="*/ 76 h 102"/>
                <a:gd name="T88" fmla="*/ 103 w 123"/>
                <a:gd name="T89" fmla="*/ 74 h 102"/>
                <a:gd name="T90" fmla="*/ 101 w 123"/>
                <a:gd name="T91" fmla="*/ 70 h 102"/>
                <a:gd name="T92" fmla="*/ 99 w 123"/>
                <a:gd name="T93" fmla="*/ 66 h 102"/>
                <a:gd name="T94" fmla="*/ 100 w 123"/>
                <a:gd name="T95" fmla="*/ 64 h 102"/>
                <a:gd name="T96" fmla="*/ 102 w 123"/>
                <a:gd name="T97" fmla="*/ 61 h 102"/>
                <a:gd name="T98" fmla="*/ 101 w 123"/>
                <a:gd name="T99" fmla="*/ 57 h 102"/>
                <a:gd name="T100" fmla="*/ 100 w 123"/>
                <a:gd name="T101" fmla="*/ 52 h 102"/>
                <a:gd name="T102" fmla="*/ 96 w 123"/>
                <a:gd name="T103" fmla="*/ 52 h 102"/>
                <a:gd name="T104" fmla="*/ 95 w 123"/>
                <a:gd name="T105" fmla="*/ 49 h 102"/>
                <a:gd name="T106" fmla="*/ 100 w 123"/>
                <a:gd name="T107" fmla="*/ 43 h 102"/>
                <a:gd name="T108" fmla="*/ 104 w 123"/>
                <a:gd name="T109" fmla="*/ 39 h 102"/>
                <a:gd name="T110" fmla="*/ 106 w 123"/>
                <a:gd name="T111" fmla="*/ 33 h 102"/>
                <a:gd name="T112" fmla="*/ 110 w 123"/>
                <a:gd name="T113" fmla="*/ 26 h 102"/>
                <a:gd name="T114" fmla="*/ 108 w 123"/>
                <a:gd name="T115" fmla="*/ 23 h 102"/>
                <a:gd name="T116" fmla="*/ 121 w 123"/>
                <a:gd name="T117" fmla="*/ 86 h 102"/>
                <a:gd name="T118" fmla="*/ 116 w 123"/>
                <a:gd name="T119" fmla="*/ 91 h 102"/>
                <a:gd name="T120" fmla="*/ 120 w 123"/>
                <a:gd name="T121" fmla="*/ 102 h 102"/>
                <a:gd name="T122" fmla="*/ 121 w 123"/>
                <a:gd name="T123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02">
                  <a:moveTo>
                    <a:pt x="108" y="23"/>
                  </a:moveTo>
                  <a:cubicBezTo>
                    <a:pt x="107" y="23"/>
                    <a:pt x="106" y="21"/>
                    <a:pt x="103" y="21"/>
                  </a:cubicBezTo>
                  <a:cubicBezTo>
                    <a:pt x="101" y="21"/>
                    <a:pt x="99" y="20"/>
                    <a:pt x="98" y="19"/>
                  </a:cubicBezTo>
                  <a:cubicBezTo>
                    <a:pt x="97" y="17"/>
                    <a:pt x="91" y="17"/>
                    <a:pt x="89" y="17"/>
                  </a:cubicBezTo>
                  <a:cubicBezTo>
                    <a:pt x="87" y="18"/>
                    <a:pt x="87" y="14"/>
                    <a:pt x="85" y="15"/>
                  </a:cubicBezTo>
                  <a:cubicBezTo>
                    <a:pt x="83" y="15"/>
                    <a:pt x="83" y="12"/>
                    <a:pt x="83" y="11"/>
                  </a:cubicBezTo>
                  <a:cubicBezTo>
                    <a:pt x="83" y="9"/>
                    <a:pt x="81" y="12"/>
                    <a:pt x="79" y="12"/>
                  </a:cubicBezTo>
                  <a:cubicBezTo>
                    <a:pt x="77" y="13"/>
                    <a:pt x="77" y="11"/>
                    <a:pt x="76" y="10"/>
                  </a:cubicBezTo>
                  <a:cubicBezTo>
                    <a:pt x="76" y="9"/>
                    <a:pt x="73" y="7"/>
                    <a:pt x="71" y="6"/>
                  </a:cubicBezTo>
                  <a:cubicBezTo>
                    <a:pt x="70" y="6"/>
                    <a:pt x="68" y="3"/>
                    <a:pt x="67" y="4"/>
                  </a:cubicBezTo>
                  <a:cubicBezTo>
                    <a:pt x="66" y="5"/>
                    <a:pt x="64" y="2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58" y="0"/>
                    <a:pt x="55" y="2"/>
                    <a:pt x="56" y="7"/>
                  </a:cubicBezTo>
                  <a:cubicBezTo>
                    <a:pt x="56" y="12"/>
                    <a:pt x="52" y="12"/>
                    <a:pt x="47" y="13"/>
                  </a:cubicBezTo>
                  <a:cubicBezTo>
                    <a:pt x="42" y="13"/>
                    <a:pt x="44" y="17"/>
                    <a:pt x="42" y="19"/>
                  </a:cubicBezTo>
                  <a:cubicBezTo>
                    <a:pt x="40" y="20"/>
                    <a:pt x="32" y="18"/>
                    <a:pt x="31" y="15"/>
                  </a:cubicBezTo>
                  <a:cubicBezTo>
                    <a:pt x="30" y="12"/>
                    <a:pt x="23" y="15"/>
                    <a:pt x="26" y="18"/>
                  </a:cubicBezTo>
                  <a:cubicBezTo>
                    <a:pt x="29" y="22"/>
                    <a:pt x="29" y="26"/>
                    <a:pt x="27" y="27"/>
                  </a:cubicBezTo>
                  <a:cubicBezTo>
                    <a:pt x="26" y="29"/>
                    <a:pt x="22" y="25"/>
                    <a:pt x="20" y="27"/>
                  </a:cubicBezTo>
                  <a:cubicBezTo>
                    <a:pt x="18" y="29"/>
                    <a:pt x="18" y="26"/>
                    <a:pt x="15" y="25"/>
                  </a:cubicBezTo>
                  <a:cubicBezTo>
                    <a:pt x="12" y="24"/>
                    <a:pt x="11" y="26"/>
                    <a:pt x="7" y="25"/>
                  </a:cubicBezTo>
                  <a:cubicBezTo>
                    <a:pt x="2" y="25"/>
                    <a:pt x="0" y="28"/>
                    <a:pt x="1" y="29"/>
                  </a:cubicBezTo>
                  <a:cubicBezTo>
                    <a:pt x="3" y="31"/>
                    <a:pt x="1" y="33"/>
                    <a:pt x="2" y="35"/>
                  </a:cubicBezTo>
                  <a:cubicBezTo>
                    <a:pt x="4" y="36"/>
                    <a:pt x="9" y="36"/>
                    <a:pt x="14" y="38"/>
                  </a:cubicBezTo>
                  <a:cubicBezTo>
                    <a:pt x="18" y="40"/>
                    <a:pt x="19" y="39"/>
                    <a:pt x="21" y="40"/>
                  </a:cubicBezTo>
                  <a:cubicBezTo>
                    <a:pt x="23" y="42"/>
                    <a:pt x="24" y="41"/>
                    <a:pt x="24" y="44"/>
                  </a:cubicBezTo>
                  <a:cubicBezTo>
                    <a:pt x="24" y="47"/>
                    <a:pt x="26" y="50"/>
                    <a:pt x="30" y="51"/>
                  </a:cubicBezTo>
                  <a:cubicBezTo>
                    <a:pt x="34" y="52"/>
                    <a:pt x="31" y="55"/>
                    <a:pt x="33" y="58"/>
                  </a:cubicBezTo>
                  <a:cubicBezTo>
                    <a:pt x="34" y="61"/>
                    <a:pt x="31" y="64"/>
                    <a:pt x="31" y="68"/>
                  </a:cubicBezTo>
                  <a:cubicBezTo>
                    <a:pt x="32" y="71"/>
                    <a:pt x="29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9" y="84"/>
                    <a:pt x="31" y="85"/>
                    <a:pt x="32" y="86"/>
                  </a:cubicBezTo>
                  <a:cubicBezTo>
                    <a:pt x="33" y="87"/>
                    <a:pt x="37" y="88"/>
                    <a:pt x="40" y="89"/>
                  </a:cubicBezTo>
                  <a:cubicBezTo>
                    <a:pt x="42" y="91"/>
                    <a:pt x="46" y="91"/>
                    <a:pt x="46" y="89"/>
                  </a:cubicBezTo>
                  <a:cubicBezTo>
                    <a:pt x="46" y="87"/>
                    <a:pt x="49" y="88"/>
                    <a:pt x="50" y="90"/>
                  </a:cubicBezTo>
                  <a:cubicBezTo>
                    <a:pt x="52" y="91"/>
                    <a:pt x="58" y="92"/>
                    <a:pt x="60" y="92"/>
                  </a:cubicBezTo>
                  <a:cubicBezTo>
                    <a:pt x="63" y="93"/>
                    <a:pt x="66" y="92"/>
                    <a:pt x="69" y="92"/>
                  </a:cubicBezTo>
                  <a:cubicBezTo>
                    <a:pt x="69" y="92"/>
                    <a:pt x="69" y="91"/>
                    <a:pt x="69" y="90"/>
                  </a:cubicBezTo>
                  <a:cubicBezTo>
                    <a:pt x="67" y="85"/>
                    <a:pt x="71" y="83"/>
                    <a:pt x="75" y="82"/>
                  </a:cubicBezTo>
                  <a:cubicBezTo>
                    <a:pt x="80" y="81"/>
                    <a:pt x="89" y="84"/>
                    <a:pt x="91" y="85"/>
                  </a:cubicBezTo>
                  <a:cubicBezTo>
                    <a:pt x="93" y="87"/>
                    <a:pt x="97" y="86"/>
                    <a:pt x="101" y="82"/>
                  </a:cubicBezTo>
                  <a:cubicBezTo>
                    <a:pt x="103" y="80"/>
                    <a:pt x="104" y="79"/>
                    <a:pt x="106" y="79"/>
                  </a:cubicBezTo>
                  <a:cubicBezTo>
                    <a:pt x="106" y="78"/>
                    <a:pt x="107" y="77"/>
                    <a:pt x="107" y="76"/>
                  </a:cubicBezTo>
                  <a:cubicBezTo>
                    <a:pt x="107" y="74"/>
                    <a:pt x="105" y="75"/>
                    <a:pt x="103" y="74"/>
                  </a:cubicBezTo>
                  <a:cubicBezTo>
                    <a:pt x="101" y="74"/>
                    <a:pt x="100" y="72"/>
                    <a:pt x="101" y="70"/>
                  </a:cubicBezTo>
                  <a:cubicBezTo>
                    <a:pt x="102" y="68"/>
                    <a:pt x="100" y="68"/>
                    <a:pt x="99" y="66"/>
                  </a:cubicBezTo>
                  <a:cubicBezTo>
                    <a:pt x="97" y="64"/>
                    <a:pt x="99" y="65"/>
                    <a:pt x="100" y="64"/>
                  </a:cubicBezTo>
                  <a:cubicBezTo>
                    <a:pt x="101" y="63"/>
                    <a:pt x="103" y="61"/>
                    <a:pt x="102" y="61"/>
                  </a:cubicBezTo>
                  <a:cubicBezTo>
                    <a:pt x="101" y="60"/>
                    <a:pt x="100" y="59"/>
                    <a:pt x="101" y="57"/>
                  </a:cubicBezTo>
                  <a:cubicBezTo>
                    <a:pt x="102" y="54"/>
                    <a:pt x="100" y="54"/>
                    <a:pt x="100" y="52"/>
                  </a:cubicBezTo>
                  <a:cubicBezTo>
                    <a:pt x="100" y="51"/>
                    <a:pt x="98" y="50"/>
                    <a:pt x="96" y="52"/>
                  </a:cubicBezTo>
                  <a:cubicBezTo>
                    <a:pt x="94" y="54"/>
                    <a:pt x="94" y="53"/>
                    <a:pt x="95" y="49"/>
                  </a:cubicBezTo>
                  <a:cubicBezTo>
                    <a:pt x="96" y="46"/>
                    <a:pt x="100" y="44"/>
                    <a:pt x="100" y="43"/>
                  </a:cubicBezTo>
                  <a:cubicBezTo>
                    <a:pt x="100" y="41"/>
                    <a:pt x="103" y="39"/>
                    <a:pt x="104" y="39"/>
                  </a:cubicBezTo>
                  <a:cubicBezTo>
                    <a:pt x="106" y="39"/>
                    <a:pt x="106" y="35"/>
                    <a:pt x="106" y="33"/>
                  </a:cubicBezTo>
                  <a:cubicBezTo>
                    <a:pt x="107" y="30"/>
                    <a:pt x="107" y="28"/>
                    <a:pt x="110" y="26"/>
                  </a:cubicBezTo>
                  <a:cubicBezTo>
                    <a:pt x="112" y="24"/>
                    <a:pt x="109" y="23"/>
                    <a:pt x="108" y="23"/>
                  </a:cubicBezTo>
                  <a:close/>
                  <a:moveTo>
                    <a:pt x="121" y="86"/>
                  </a:moveTo>
                  <a:cubicBezTo>
                    <a:pt x="120" y="86"/>
                    <a:pt x="120" y="89"/>
                    <a:pt x="116" y="91"/>
                  </a:cubicBezTo>
                  <a:cubicBezTo>
                    <a:pt x="113" y="93"/>
                    <a:pt x="116" y="102"/>
                    <a:pt x="120" y="102"/>
                  </a:cubicBezTo>
                  <a:cubicBezTo>
                    <a:pt x="123" y="101"/>
                    <a:pt x="123" y="86"/>
                    <a:pt x="121" y="8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9"/>
            <p:cNvSpPr>
              <a:spLocks/>
            </p:cNvSpPr>
            <p:nvPr/>
          </p:nvSpPr>
          <p:spPr bwMode="auto">
            <a:xfrm>
              <a:off x="2008" y="2575"/>
              <a:ext cx="40" cy="23"/>
            </a:xfrm>
            <a:custGeom>
              <a:avLst/>
              <a:gdLst>
                <a:gd name="T0" fmla="*/ 19 w 19"/>
                <a:gd name="T1" fmla="*/ 4 h 11"/>
                <a:gd name="T2" fmla="*/ 10 w 19"/>
                <a:gd name="T3" fmla="*/ 2 h 11"/>
                <a:gd name="T4" fmla="*/ 6 w 19"/>
                <a:gd name="T5" fmla="*/ 0 h 11"/>
                <a:gd name="T6" fmla="*/ 6 w 19"/>
                <a:gd name="T7" fmla="*/ 0 h 11"/>
                <a:gd name="T8" fmla="*/ 0 w 19"/>
                <a:gd name="T9" fmla="*/ 5 h 11"/>
                <a:gd name="T10" fmla="*/ 16 w 19"/>
                <a:gd name="T11" fmla="*/ 11 h 11"/>
                <a:gd name="T12" fmla="*/ 19 w 19"/>
                <a:gd name="T13" fmla="*/ 10 h 11"/>
                <a:gd name="T14" fmla="*/ 19 w 19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1">
                  <a:moveTo>
                    <a:pt x="19" y="4"/>
                  </a:moveTo>
                  <a:cubicBezTo>
                    <a:pt x="17" y="2"/>
                    <a:pt x="14" y="4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3"/>
                    <a:pt x="0" y="5"/>
                  </a:cubicBezTo>
                  <a:cubicBezTo>
                    <a:pt x="2" y="7"/>
                    <a:pt x="13" y="11"/>
                    <a:pt x="16" y="11"/>
                  </a:cubicBezTo>
                  <a:cubicBezTo>
                    <a:pt x="17" y="11"/>
                    <a:pt x="18" y="10"/>
                    <a:pt x="19" y="10"/>
                  </a:cubicBezTo>
                  <a:cubicBezTo>
                    <a:pt x="19" y="7"/>
                    <a:pt x="19" y="5"/>
                    <a:pt x="19" y="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0"/>
            <p:cNvSpPr>
              <a:spLocks/>
            </p:cNvSpPr>
            <p:nvPr/>
          </p:nvSpPr>
          <p:spPr bwMode="auto">
            <a:xfrm>
              <a:off x="2021" y="2542"/>
              <a:ext cx="106" cy="60"/>
            </a:xfrm>
            <a:custGeom>
              <a:avLst/>
              <a:gdLst>
                <a:gd name="T0" fmla="*/ 22 w 51"/>
                <a:gd name="T1" fmla="*/ 26 h 29"/>
                <a:gd name="T2" fmla="*/ 24 w 51"/>
                <a:gd name="T3" fmla="*/ 20 h 29"/>
                <a:gd name="T4" fmla="*/ 33 w 51"/>
                <a:gd name="T5" fmla="*/ 16 h 29"/>
                <a:gd name="T6" fmla="*/ 42 w 51"/>
                <a:gd name="T7" fmla="*/ 15 h 29"/>
                <a:gd name="T8" fmla="*/ 51 w 51"/>
                <a:gd name="T9" fmla="*/ 11 h 29"/>
                <a:gd name="T10" fmla="*/ 42 w 51"/>
                <a:gd name="T11" fmla="*/ 4 h 29"/>
                <a:gd name="T12" fmla="*/ 24 w 51"/>
                <a:gd name="T13" fmla="*/ 4 h 29"/>
                <a:gd name="T14" fmla="*/ 8 w 51"/>
                <a:gd name="T15" fmla="*/ 5 h 29"/>
                <a:gd name="T16" fmla="*/ 8 w 51"/>
                <a:gd name="T17" fmla="*/ 5 h 29"/>
                <a:gd name="T18" fmla="*/ 4 w 51"/>
                <a:gd name="T19" fmla="*/ 9 h 29"/>
                <a:gd name="T20" fmla="*/ 0 w 51"/>
                <a:gd name="T21" fmla="*/ 16 h 29"/>
                <a:gd name="T22" fmla="*/ 4 w 51"/>
                <a:gd name="T23" fmla="*/ 18 h 29"/>
                <a:gd name="T24" fmla="*/ 13 w 51"/>
                <a:gd name="T25" fmla="*/ 20 h 29"/>
                <a:gd name="T26" fmla="*/ 13 w 51"/>
                <a:gd name="T27" fmla="*/ 26 h 29"/>
                <a:gd name="T28" fmla="*/ 15 w 51"/>
                <a:gd name="T29" fmla="*/ 26 h 29"/>
                <a:gd name="T30" fmla="*/ 16 w 51"/>
                <a:gd name="T31" fmla="*/ 29 h 29"/>
                <a:gd name="T32" fmla="*/ 19 w 51"/>
                <a:gd name="T33" fmla="*/ 28 h 29"/>
                <a:gd name="T34" fmla="*/ 22 w 51"/>
                <a:gd name="T35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9">
                  <a:moveTo>
                    <a:pt x="22" y="26"/>
                  </a:moveTo>
                  <a:cubicBezTo>
                    <a:pt x="22" y="25"/>
                    <a:pt x="19" y="21"/>
                    <a:pt x="24" y="20"/>
                  </a:cubicBezTo>
                  <a:cubicBezTo>
                    <a:pt x="29" y="20"/>
                    <a:pt x="33" y="20"/>
                    <a:pt x="33" y="16"/>
                  </a:cubicBezTo>
                  <a:cubicBezTo>
                    <a:pt x="34" y="13"/>
                    <a:pt x="40" y="15"/>
                    <a:pt x="42" y="15"/>
                  </a:cubicBezTo>
                  <a:cubicBezTo>
                    <a:pt x="43" y="15"/>
                    <a:pt x="47" y="11"/>
                    <a:pt x="51" y="11"/>
                  </a:cubicBezTo>
                  <a:cubicBezTo>
                    <a:pt x="51" y="7"/>
                    <a:pt x="46" y="8"/>
                    <a:pt x="42" y="4"/>
                  </a:cubicBezTo>
                  <a:cubicBezTo>
                    <a:pt x="38" y="0"/>
                    <a:pt x="29" y="2"/>
                    <a:pt x="24" y="4"/>
                  </a:cubicBezTo>
                  <a:cubicBezTo>
                    <a:pt x="19" y="6"/>
                    <a:pt x="14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8"/>
                    <a:pt x="4" y="9"/>
                  </a:cubicBezTo>
                  <a:cubicBezTo>
                    <a:pt x="0" y="12"/>
                    <a:pt x="1" y="15"/>
                    <a:pt x="0" y="16"/>
                  </a:cubicBezTo>
                  <a:cubicBezTo>
                    <a:pt x="1" y="16"/>
                    <a:pt x="3" y="17"/>
                    <a:pt x="4" y="18"/>
                  </a:cubicBezTo>
                  <a:cubicBezTo>
                    <a:pt x="8" y="20"/>
                    <a:pt x="11" y="18"/>
                    <a:pt x="13" y="20"/>
                  </a:cubicBezTo>
                  <a:cubicBezTo>
                    <a:pt x="13" y="21"/>
                    <a:pt x="13" y="23"/>
                    <a:pt x="13" y="26"/>
                  </a:cubicBezTo>
                  <a:cubicBezTo>
                    <a:pt x="13" y="25"/>
                    <a:pt x="14" y="25"/>
                    <a:pt x="15" y="26"/>
                  </a:cubicBezTo>
                  <a:cubicBezTo>
                    <a:pt x="16" y="26"/>
                    <a:pt x="16" y="28"/>
                    <a:pt x="16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21" y="26"/>
                    <a:pt x="22" y="2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1"/>
            <p:cNvSpPr>
              <a:spLocks/>
            </p:cNvSpPr>
            <p:nvPr/>
          </p:nvSpPr>
          <p:spPr bwMode="auto">
            <a:xfrm>
              <a:off x="1533" y="2232"/>
              <a:ext cx="534" cy="333"/>
            </a:xfrm>
            <a:custGeom>
              <a:avLst/>
              <a:gdLst>
                <a:gd name="T0" fmla="*/ 224 w 256"/>
                <a:gd name="T1" fmla="*/ 149 h 159"/>
                <a:gd name="T2" fmla="*/ 221 w 256"/>
                <a:gd name="T3" fmla="*/ 134 h 159"/>
                <a:gd name="T4" fmla="*/ 242 w 256"/>
                <a:gd name="T5" fmla="*/ 129 h 159"/>
                <a:gd name="T6" fmla="*/ 249 w 256"/>
                <a:gd name="T7" fmla="*/ 120 h 159"/>
                <a:gd name="T8" fmla="*/ 256 w 256"/>
                <a:gd name="T9" fmla="*/ 104 h 159"/>
                <a:gd name="T10" fmla="*/ 235 w 256"/>
                <a:gd name="T11" fmla="*/ 102 h 159"/>
                <a:gd name="T12" fmla="*/ 222 w 256"/>
                <a:gd name="T13" fmla="*/ 120 h 159"/>
                <a:gd name="T14" fmla="*/ 210 w 256"/>
                <a:gd name="T15" fmla="*/ 126 h 159"/>
                <a:gd name="T16" fmla="*/ 180 w 256"/>
                <a:gd name="T17" fmla="*/ 126 h 159"/>
                <a:gd name="T18" fmla="*/ 167 w 256"/>
                <a:gd name="T19" fmla="*/ 107 h 159"/>
                <a:gd name="T20" fmla="*/ 166 w 256"/>
                <a:gd name="T21" fmla="*/ 67 h 159"/>
                <a:gd name="T22" fmla="*/ 164 w 256"/>
                <a:gd name="T23" fmla="*/ 62 h 159"/>
                <a:gd name="T24" fmla="*/ 149 w 256"/>
                <a:gd name="T25" fmla="*/ 52 h 159"/>
                <a:gd name="T26" fmla="*/ 139 w 256"/>
                <a:gd name="T27" fmla="*/ 35 h 159"/>
                <a:gd name="T28" fmla="*/ 118 w 256"/>
                <a:gd name="T29" fmla="*/ 34 h 159"/>
                <a:gd name="T30" fmla="*/ 105 w 256"/>
                <a:gd name="T31" fmla="*/ 23 h 159"/>
                <a:gd name="T32" fmla="*/ 90 w 256"/>
                <a:gd name="T33" fmla="*/ 8 h 159"/>
                <a:gd name="T34" fmla="*/ 74 w 256"/>
                <a:gd name="T35" fmla="*/ 12 h 159"/>
                <a:gd name="T36" fmla="*/ 28 w 256"/>
                <a:gd name="T37" fmla="*/ 4 h 159"/>
                <a:gd name="T38" fmla="*/ 0 w 256"/>
                <a:gd name="T39" fmla="*/ 2 h 159"/>
                <a:gd name="T40" fmla="*/ 11 w 256"/>
                <a:gd name="T41" fmla="*/ 25 h 159"/>
                <a:gd name="T42" fmla="*/ 26 w 256"/>
                <a:gd name="T43" fmla="*/ 45 h 159"/>
                <a:gd name="T44" fmla="*/ 30 w 256"/>
                <a:gd name="T45" fmla="*/ 54 h 159"/>
                <a:gd name="T46" fmla="*/ 41 w 256"/>
                <a:gd name="T47" fmla="*/ 70 h 159"/>
                <a:gd name="T48" fmla="*/ 60 w 256"/>
                <a:gd name="T49" fmla="*/ 89 h 159"/>
                <a:gd name="T50" fmla="*/ 62 w 256"/>
                <a:gd name="T51" fmla="*/ 80 h 159"/>
                <a:gd name="T52" fmla="*/ 53 w 256"/>
                <a:gd name="T53" fmla="*/ 69 h 159"/>
                <a:gd name="T54" fmla="*/ 38 w 256"/>
                <a:gd name="T55" fmla="*/ 45 h 159"/>
                <a:gd name="T56" fmla="*/ 32 w 256"/>
                <a:gd name="T57" fmla="*/ 31 h 159"/>
                <a:gd name="T58" fmla="*/ 21 w 256"/>
                <a:gd name="T59" fmla="*/ 22 h 159"/>
                <a:gd name="T60" fmla="*/ 21 w 256"/>
                <a:gd name="T61" fmla="*/ 8 h 159"/>
                <a:gd name="T62" fmla="*/ 29 w 256"/>
                <a:gd name="T63" fmla="*/ 11 h 159"/>
                <a:gd name="T64" fmla="*/ 36 w 256"/>
                <a:gd name="T65" fmla="*/ 23 h 159"/>
                <a:gd name="T66" fmla="*/ 41 w 256"/>
                <a:gd name="T67" fmla="*/ 35 h 159"/>
                <a:gd name="T68" fmla="*/ 54 w 256"/>
                <a:gd name="T69" fmla="*/ 45 h 159"/>
                <a:gd name="T70" fmla="*/ 64 w 256"/>
                <a:gd name="T71" fmla="*/ 55 h 159"/>
                <a:gd name="T72" fmla="*/ 71 w 256"/>
                <a:gd name="T73" fmla="*/ 66 h 159"/>
                <a:gd name="T74" fmla="*/ 96 w 256"/>
                <a:gd name="T75" fmla="*/ 93 h 159"/>
                <a:gd name="T76" fmla="*/ 100 w 256"/>
                <a:gd name="T77" fmla="*/ 108 h 159"/>
                <a:gd name="T78" fmla="*/ 104 w 256"/>
                <a:gd name="T79" fmla="*/ 122 h 159"/>
                <a:gd name="T80" fmla="*/ 129 w 256"/>
                <a:gd name="T81" fmla="*/ 134 h 159"/>
                <a:gd name="T82" fmla="*/ 165 w 256"/>
                <a:gd name="T83" fmla="*/ 151 h 159"/>
                <a:gd name="T84" fmla="*/ 197 w 256"/>
                <a:gd name="T85" fmla="*/ 152 h 159"/>
                <a:gd name="T86" fmla="*/ 213 w 256"/>
                <a:gd name="T87" fmla="*/ 15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159">
                  <a:moveTo>
                    <a:pt x="213" y="150"/>
                  </a:moveTo>
                  <a:cubicBezTo>
                    <a:pt x="214" y="150"/>
                    <a:pt x="223" y="151"/>
                    <a:pt x="224" y="149"/>
                  </a:cubicBezTo>
                  <a:cubicBezTo>
                    <a:pt x="225" y="146"/>
                    <a:pt x="217" y="141"/>
                    <a:pt x="218" y="140"/>
                  </a:cubicBezTo>
                  <a:cubicBezTo>
                    <a:pt x="219" y="140"/>
                    <a:pt x="220" y="134"/>
                    <a:pt x="221" y="134"/>
                  </a:cubicBezTo>
                  <a:cubicBezTo>
                    <a:pt x="222" y="134"/>
                    <a:pt x="236" y="135"/>
                    <a:pt x="236" y="134"/>
                  </a:cubicBezTo>
                  <a:cubicBezTo>
                    <a:pt x="237" y="134"/>
                    <a:pt x="240" y="129"/>
                    <a:pt x="242" y="129"/>
                  </a:cubicBezTo>
                  <a:cubicBezTo>
                    <a:pt x="243" y="129"/>
                    <a:pt x="244" y="130"/>
                    <a:pt x="246" y="131"/>
                  </a:cubicBezTo>
                  <a:cubicBezTo>
                    <a:pt x="248" y="129"/>
                    <a:pt x="249" y="124"/>
                    <a:pt x="249" y="120"/>
                  </a:cubicBezTo>
                  <a:cubicBezTo>
                    <a:pt x="250" y="115"/>
                    <a:pt x="248" y="113"/>
                    <a:pt x="251" y="110"/>
                  </a:cubicBezTo>
                  <a:cubicBezTo>
                    <a:pt x="253" y="108"/>
                    <a:pt x="256" y="107"/>
                    <a:pt x="256" y="104"/>
                  </a:cubicBezTo>
                  <a:cubicBezTo>
                    <a:pt x="255" y="100"/>
                    <a:pt x="251" y="104"/>
                    <a:pt x="248" y="102"/>
                  </a:cubicBezTo>
                  <a:cubicBezTo>
                    <a:pt x="245" y="100"/>
                    <a:pt x="243" y="101"/>
                    <a:pt x="235" y="102"/>
                  </a:cubicBezTo>
                  <a:cubicBezTo>
                    <a:pt x="227" y="103"/>
                    <a:pt x="224" y="107"/>
                    <a:pt x="224" y="112"/>
                  </a:cubicBezTo>
                  <a:cubicBezTo>
                    <a:pt x="225" y="117"/>
                    <a:pt x="222" y="115"/>
                    <a:pt x="222" y="120"/>
                  </a:cubicBezTo>
                  <a:cubicBezTo>
                    <a:pt x="222" y="124"/>
                    <a:pt x="216" y="124"/>
                    <a:pt x="216" y="127"/>
                  </a:cubicBezTo>
                  <a:cubicBezTo>
                    <a:pt x="216" y="130"/>
                    <a:pt x="211" y="127"/>
                    <a:pt x="210" y="126"/>
                  </a:cubicBezTo>
                  <a:cubicBezTo>
                    <a:pt x="208" y="125"/>
                    <a:pt x="192" y="130"/>
                    <a:pt x="190" y="131"/>
                  </a:cubicBezTo>
                  <a:cubicBezTo>
                    <a:pt x="188" y="131"/>
                    <a:pt x="184" y="126"/>
                    <a:pt x="180" y="126"/>
                  </a:cubicBezTo>
                  <a:cubicBezTo>
                    <a:pt x="177" y="126"/>
                    <a:pt x="176" y="121"/>
                    <a:pt x="176" y="118"/>
                  </a:cubicBezTo>
                  <a:cubicBezTo>
                    <a:pt x="175" y="114"/>
                    <a:pt x="169" y="110"/>
                    <a:pt x="167" y="107"/>
                  </a:cubicBezTo>
                  <a:cubicBezTo>
                    <a:pt x="164" y="103"/>
                    <a:pt x="164" y="95"/>
                    <a:pt x="163" y="90"/>
                  </a:cubicBezTo>
                  <a:cubicBezTo>
                    <a:pt x="163" y="85"/>
                    <a:pt x="163" y="76"/>
                    <a:pt x="166" y="67"/>
                  </a:cubicBezTo>
                  <a:cubicBezTo>
                    <a:pt x="167" y="65"/>
                    <a:pt x="167" y="64"/>
                    <a:pt x="167" y="63"/>
                  </a:cubicBezTo>
                  <a:cubicBezTo>
                    <a:pt x="166" y="62"/>
                    <a:pt x="164" y="62"/>
                    <a:pt x="164" y="62"/>
                  </a:cubicBezTo>
                  <a:cubicBezTo>
                    <a:pt x="160" y="62"/>
                    <a:pt x="153" y="58"/>
                    <a:pt x="152" y="58"/>
                  </a:cubicBezTo>
                  <a:cubicBezTo>
                    <a:pt x="150" y="58"/>
                    <a:pt x="151" y="54"/>
                    <a:pt x="149" y="52"/>
                  </a:cubicBezTo>
                  <a:cubicBezTo>
                    <a:pt x="148" y="51"/>
                    <a:pt x="149" y="47"/>
                    <a:pt x="147" y="46"/>
                  </a:cubicBezTo>
                  <a:cubicBezTo>
                    <a:pt x="146" y="45"/>
                    <a:pt x="141" y="40"/>
                    <a:pt x="139" y="35"/>
                  </a:cubicBezTo>
                  <a:cubicBezTo>
                    <a:pt x="138" y="29"/>
                    <a:pt x="128" y="26"/>
                    <a:pt x="124" y="26"/>
                  </a:cubicBezTo>
                  <a:cubicBezTo>
                    <a:pt x="121" y="26"/>
                    <a:pt x="119" y="33"/>
                    <a:pt x="118" y="34"/>
                  </a:cubicBezTo>
                  <a:cubicBezTo>
                    <a:pt x="117" y="34"/>
                    <a:pt x="110" y="30"/>
                    <a:pt x="108" y="29"/>
                  </a:cubicBezTo>
                  <a:cubicBezTo>
                    <a:pt x="106" y="28"/>
                    <a:pt x="105" y="26"/>
                    <a:pt x="105" y="23"/>
                  </a:cubicBezTo>
                  <a:cubicBezTo>
                    <a:pt x="105" y="21"/>
                    <a:pt x="101" y="17"/>
                    <a:pt x="100" y="17"/>
                  </a:cubicBezTo>
                  <a:cubicBezTo>
                    <a:pt x="98" y="16"/>
                    <a:pt x="90" y="8"/>
                    <a:pt x="90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32" y="5"/>
                    <a:pt x="28" y="4"/>
                  </a:cubicBezTo>
                  <a:cubicBezTo>
                    <a:pt x="25" y="4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9"/>
                  </a:cubicBezTo>
                  <a:cubicBezTo>
                    <a:pt x="8" y="14"/>
                    <a:pt x="11" y="23"/>
                    <a:pt x="11" y="25"/>
                  </a:cubicBezTo>
                  <a:cubicBezTo>
                    <a:pt x="12" y="28"/>
                    <a:pt x="17" y="31"/>
                    <a:pt x="22" y="34"/>
                  </a:cubicBezTo>
                  <a:cubicBezTo>
                    <a:pt x="26" y="37"/>
                    <a:pt x="26" y="43"/>
                    <a:pt x="26" y="45"/>
                  </a:cubicBezTo>
                  <a:cubicBezTo>
                    <a:pt x="25" y="47"/>
                    <a:pt x="20" y="44"/>
                    <a:pt x="19" y="46"/>
                  </a:cubicBezTo>
                  <a:cubicBezTo>
                    <a:pt x="19" y="47"/>
                    <a:pt x="27" y="54"/>
                    <a:pt x="30" y="54"/>
                  </a:cubicBezTo>
                  <a:cubicBezTo>
                    <a:pt x="33" y="53"/>
                    <a:pt x="34" y="55"/>
                    <a:pt x="39" y="59"/>
                  </a:cubicBezTo>
                  <a:cubicBezTo>
                    <a:pt x="43" y="63"/>
                    <a:pt x="43" y="68"/>
                    <a:pt x="41" y="70"/>
                  </a:cubicBezTo>
                  <a:cubicBezTo>
                    <a:pt x="39" y="71"/>
                    <a:pt x="45" y="74"/>
                    <a:pt x="51" y="78"/>
                  </a:cubicBezTo>
                  <a:cubicBezTo>
                    <a:pt x="57" y="82"/>
                    <a:pt x="59" y="87"/>
                    <a:pt x="60" y="89"/>
                  </a:cubicBezTo>
                  <a:cubicBezTo>
                    <a:pt x="60" y="91"/>
                    <a:pt x="63" y="89"/>
                    <a:pt x="64" y="86"/>
                  </a:cubicBezTo>
                  <a:cubicBezTo>
                    <a:pt x="65" y="84"/>
                    <a:pt x="62" y="83"/>
                    <a:pt x="62" y="80"/>
                  </a:cubicBezTo>
                  <a:cubicBezTo>
                    <a:pt x="62" y="76"/>
                    <a:pt x="57" y="77"/>
                    <a:pt x="55" y="77"/>
                  </a:cubicBezTo>
                  <a:cubicBezTo>
                    <a:pt x="53" y="76"/>
                    <a:pt x="55" y="71"/>
                    <a:pt x="53" y="69"/>
                  </a:cubicBezTo>
                  <a:cubicBezTo>
                    <a:pt x="51" y="67"/>
                    <a:pt x="49" y="61"/>
                    <a:pt x="48" y="57"/>
                  </a:cubicBezTo>
                  <a:cubicBezTo>
                    <a:pt x="46" y="53"/>
                    <a:pt x="41" y="49"/>
                    <a:pt x="38" y="45"/>
                  </a:cubicBezTo>
                  <a:cubicBezTo>
                    <a:pt x="36" y="40"/>
                    <a:pt x="33" y="37"/>
                    <a:pt x="31" y="35"/>
                  </a:cubicBezTo>
                  <a:cubicBezTo>
                    <a:pt x="30" y="34"/>
                    <a:pt x="34" y="33"/>
                    <a:pt x="32" y="31"/>
                  </a:cubicBezTo>
                  <a:cubicBezTo>
                    <a:pt x="31" y="29"/>
                    <a:pt x="29" y="29"/>
                    <a:pt x="26" y="28"/>
                  </a:cubicBezTo>
                  <a:cubicBezTo>
                    <a:pt x="23" y="27"/>
                    <a:pt x="21" y="25"/>
                    <a:pt x="21" y="22"/>
                  </a:cubicBezTo>
                  <a:cubicBezTo>
                    <a:pt x="21" y="19"/>
                    <a:pt x="19" y="11"/>
                    <a:pt x="18" y="9"/>
                  </a:cubicBezTo>
                  <a:cubicBezTo>
                    <a:pt x="17" y="7"/>
                    <a:pt x="20" y="7"/>
                    <a:pt x="21" y="8"/>
                  </a:cubicBezTo>
                  <a:cubicBezTo>
                    <a:pt x="22" y="9"/>
                    <a:pt x="23" y="10"/>
                    <a:pt x="24" y="10"/>
                  </a:cubicBezTo>
                  <a:cubicBezTo>
                    <a:pt x="26" y="9"/>
                    <a:pt x="28" y="9"/>
                    <a:pt x="29" y="11"/>
                  </a:cubicBezTo>
                  <a:cubicBezTo>
                    <a:pt x="30" y="14"/>
                    <a:pt x="33" y="12"/>
                    <a:pt x="34" y="13"/>
                  </a:cubicBezTo>
                  <a:cubicBezTo>
                    <a:pt x="36" y="14"/>
                    <a:pt x="31" y="15"/>
                    <a:pt x="36" y="23"/>
                  </a:cubicBezTo>
                  <a:cubicBezTo>
                    <a:pt x="41" y="32"/>
                    <a:pt x="37" y="27"/>
                    <a:pt x="37" y="33"/>
                  </a:cubicBezTo>
                  <a:cubicBezTo>
                    <a:pt x="37" y="39"/>
                    <a:pt x="40" y="36"/>
                    <a:pt x="41" y="35"/>
                  </a:cubicBezTo>
                  <a:cubicBezTo>
                    <a:pt x="42" y="34"/>
                    <a:pt x="45" y="37"/>
                    <a:pt x="47" y="40"/>
                  </a:cubicBezTo>
                  <a:cubicBezTo>
                    <a:pt x="50" y="43"/>
                    <a:pt x="54" y="43"/>
                    <a:pt x="54" y="45"/>
                  </a:cubicBezTo>
                  <a:cubicBezTo>
                    <a:pt x="54" y="46"/>
                    <a:pt x="55" y="50"/>
                    <a:pt x="59" y="50"/>
                  </a:cubicBezTo>
                  <a:cubicBezTo>
                    <a:pt x="62" y="51"/>
                    <a:pt x="62" y="54"/>
                    <a:pt x="64" y="55"/>
                  </a:cubicBezTo>
                  <a:cubicBezTo>
                    <a:pt x="66" y="55"/>
                    <a:pt x="67" y="57"/>
                    <a:pt x="66" y="60"/>
                  </a:cubicBezTo>
                  <a:cubicBezTo>
                    <a:pt x="65" y="62"/>
                    <a:pt x="66" y="64"/>
                    <a:pt x="71" y="66"/>
                  </a:cubicBezTo>
                  <a:cubicBezTo>
                    <a:pt x="76" y="68"/>
                    <a:pt x="74" y="69"/>
                    <a:pt x="78" y="73"/>
                  </a:cubicBezTo>
                  <a:cubicBezTo>
                    <a:pt x="82" y="77"/>
                    <a:pt x="93" y="89"/>
                    <a:pt x="96" y="93"/>
                  </a:cubicBezTo>
                  <a:cubicBezTo>
                    <a:pt x="98" y="96"/>
                    <a:pt x="99" y="99"/>
                    <a:pt x="100" y="102"/>
                  </a:cubicBezTo>
                  <a:cubicBezTo>
                    <a:pt x="101" y="105"/>
                    <a:pt x="98" y="106"/>
                    <a:pt x="100" y="108"/>
                  </a:cubicBezTo>
                  <a:cubicBezTo>
                    <a:pt x="101" y="110"/>
                    <a:pt x="97" y="110"/>
                    <a:pt x="97" y="111"/>
                  </a:cubicBezTo>
                  <a:cubicBezTo>
                    <a:pt x="97" y="113"/>
                    <a:pt x="100" y="121"/>
                    <a:pt x="104" y="122"/>
                  </a:cubicBezTo>
                  <a:cubicBezTo>
                    <a:pt x="108" y="122"/>
                    <a:pt x="112" y="127"/>
                    <a:pt x="116" y="130"/>
                  </a:cubicBezTo>
                  <a:cubicBezTo>
                    <a:pt x="119" y="133"/>
                    <a:pt x="124" y="132"/>
                    <a:pt x="129" y="134"/>
                  </a:cubicBezTo>
                  <a:cubicBezTo>
                    <a:pt x="134" y="136"/>
                    <a:pt x="139" y="140"/>
                    <a:pt x="146" y="142"/>
                  </a:cubicBezTo>
                  <a:cubicBezTo>
                    <a:pt x="153" y="144"/>
                    <a:pt x="160" y="148"/>
                    <a:pt x="165" y="151"/>
                  </a:cubicBezTo>
                  <a:cubicBezTo>
                    <a:pt x="170" y="154"/>
                    <a:pt x="175" y="152"/>
                    <a:pt x="182" y="150"/>
                  </a:cubicBezTo>
                  <a:cubicBezTo>
                    <a:pt x="188" y="147"/>
                    <a:pt x="194" y="150"/>
                    <a:pt x="197" y="152"/>
                  </a:cubicBezTo>
                  <a:cubicBezTo>
                    <a:pt x="199" y="153"/>
                    <a:pt x="203" y="156"/>
                    <a:pt x="206" y="159"/>
                  </a:cubicBezTo>
                  <a:cubicBezTo>
                    <a:pt x="210" y="154"/>
                    <a:pt x="213" y="150"/>
                    <a:pt x="213" y="15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2"/>
            <p:cNvSpPr>
              <a:spLocks/>
            </p:cNvSpPr>
            <p:nvPr/>
          </p:nvSpPr>
          <p:spPr bwMode="auto">
            <a:xfrm>
              <a:off x="1962" y="2512"/>
              <a:ext cx="76" cy="73"/>
            </a:xfrm>
            <a:custGeom>
              <a:avLst/>
              <a:gdLst>
                <a:gd name="T0" fmla="*/ 32 w 36"/>
                <a:gd name="T1" fmla="*/ 23 h 35"/>
                <a:gd name="T2" fmla="*/ 36 w 36"/>
                <a:gd name="T3" fmla="*/ 19 h 35"/>
                <a:gd name="T4" fmla="*/ 33 w 36"/>
                <a:gd name="T5" fmla="*/ 17 h 35"/>
                <a:gd name="T6" fmla="*/ 29 w 36"/>
                <a:gd name="T7" fmla="*/ 17 h 35"/>
                <a:gd name="T8" fmla="*/ 29 w 36"/>
                <a:gd name="T9" fmla="*/ 0 h 35"/>
                <a:gd name="T10" fmla="*/ 15 w 36"/>
                <a:gd name="T11" fmla="*/ 0 h 35"/>
                <a:gd name="T12" fmla="*/ 12 w 36"/>
                <a:gd name="T13" fmla="*/ 6 h 35"/>
                <a:gd name="T14" fmla="*/ 18 w 36"/>
                <a:gd name="T15" fmla="*/ 15 h 35"/>
                <a:gd name="T16" fmla="*/ 7 w 36"/>
                <a:gd name="T17" fmla="*/ 16 h 35"/>
                <a:gd name="T18" fmla="*/ 0 w 36"/>
                <a:gd name="T19" fmla="*/ 25 h 35"/>
                <a:gd name="T20" fmla="*/ 10 w 36"/>
                <a:gd name="T21" fmla="*/ 33 h 35"/>
                <a:gd name="T22" fmla="*/ 21 w 36"/>
                <a:gd name="T23" fmla="*/ 35 h 35"/>
                <a:gd name="T24" fmla="*/ 22 w 36"/>
                <a:gd name="T25" fmla="*/ 35 h 35"/>
                <a:gd name="T26" fmla="*/ 28 w 36"/>
                <a:gd name="T27" fmla="*/ 30 h 35"/>
                <a:gd name="T28" fmla="*/ 32 w 36"/>
                <a:gd name="T2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5">
                  <a:moveTo>
                    <a:pt x="32" y="23"/>
                  </a:moveTo>
                  <a:cubicBezTo>
                    <a:pt x="34" y="22"/>
                    <a:pt x="35" y="20"/>
                    <a:pt x="36" y="19"/>
                  </a:cubicBezTo>
                  <a:cubicBezTo>
                    <a:pt x="33" y="20"/>
                    <a:pt x="32" y="19"/>
                    <a:pt x="33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16" y="0"/>
                    <a:pt x="15" y="0"/>
                  </a:cubicBezTo>
                  <a:cubicBezTo>
                    <a:pt x="14" y="0"/>
                    <a:pt x="13" y="6"/>
                    <a:pt x="12" y="6"/>
                  </a:cubicBezTo>
                  <a:cubicBezTo>
                    <a:pt x="11" y="7"/>
                    <a:pt x="19" y="12"/>
                    <a:pt x="18" y="15"/>
                  </a:cubicBezTo>
                  <a:cubicBezTo>
                    <a:pt x="17" y="17"/>
                    <a:pt x="8" y="16"/>
                    <a:pt x="7" y="16"/>
                  </a:cubicBezTo>
                  <a:cubicBezTo>
                    <a:pt x="7" y="16"/>
                    <a:pt x="4" y="20"/>
                    <a:pt x="0" y="25"/>
                  </a:cubicBezTo>
                  <a:cubicBezTo>
                    <a:pt x="4" y="28"/>
                    <a:pt x="8" y="32"/>
                    <a:pt x="10" y="33"/>
                  </a:cubicBezTo>
                  <a:cubicBezTo>
                    <a:pt x="13" y="35"/>
                    <a:pt x="19" y="33"/>
                    <a:pt x="21" y="35"/>
                  </a:cubicBezTo>
                  <a:cubicBezTo>
                    <a:pt x="21" y="35"/>
                    <a:pt x="22" y="35"/>
                    <a:pt x="22" y="35"/>
                  </a:cubicBezTo>
                  <a:cubicBezTo>
                    <a:pt x="24" y="33"/>
                    <a:pt x="27" y="30"/>
                    <a:pt x="28" y="30"/>
                  </a:cubicBezTo>
                  <a:cubicBezTo>
                    <a:pt x="29" y="30"/>
                    <a:pt x="28" y="26"/>
                    <a:pt x="32" y="2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3"/>
            <p:cNvSpPr>
              <a:spLocks/>
            </p:cNvSpPr>
            <p:nvPr/>
          </p:nvSpPr>
          <p:spPr bwMode="auto">
            <a:xfrm>
              <a:off x="2023" y="2502"/>
              <a:ext cx="23" cy="46"/>
            </a:xfrm>
            <a:custGeom>
              <a:avLst/>
              <a:gdLst>
                <a:gd name="T0" fmla="*/ 1 w 11"/>
                <a:gd name="T1" fmla="*/ 5 h 22"/>
                <a:gd name="T2" fmla="*/ 0 w 11"/>
                <a:gd name="T3" fmla="*/ 5 h 22"/>
                <a:gd name="T4" fmla="*/ 0 w 11"/>
                <a:gd name="T5" fmla="*/ 22 h 22"/>
                <a:gd name="T6" fmla="*/ 4 w 11"/>
                <a:gd name="T7" fmla="*/ 22 h 22"/>
                <a:gd name="T8" fmla="*/ 7 w 11"/>
                <a:gd name="T9" fmla="*/ 17 h 22"/>
                <a:gd name="T10" fmla="*/ 9 w 11"/>
                <a:gd name="T11" fmla="*/ 3 h 22"/>
                <a:gd name="T12" fmla="*/ 11 w 11"/>
                <a:gd name="T13" fmla="*/ 2 h 22"/>
                <a:gd name="T14" fmla="*/ 7 w 11"/>
                <a:gd name="T15" fmla="*/ 0 h 22"/>
                <a:gd name="T16" fmla="*/ 1 w 11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2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0"/>
                    <a:pt x="5" y="19"/>
                    <a:pt x="7" y="17"/>
                  </a:cubicBezTo>
                  <a:cubicBezTo>
                    <a:pt x="10" y="15"/>
                    <a:pt x="5" y="4"/>
                    <a:pt x="9" y="3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5" y="0"/>
                    <a:pt x="2" y="5"/>
                    <a:pt x="1" y="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4"/>
            <p:cNvSpPr>
              <a:spLocks/>
            </p:cNvSpPr>
            <p:nvPr/>
          </p:nvSpPr>
          <p:spPr bwMode="auto">
            <a:xfrm>
              <a:off x="2280" y="2468"/>
              <a:ext cx="52" cy="44"/>
            </a:xfrm>
            <a:custGeom>
              <a:avLst/>
              <a:gdLst>
                <a:gd name="T0" fmla="*/ 12 w 25"/>
                <a:gd name="T1" fmla="*/ 2 h 21"/>
                <a:gd name="T2" fmla="*/ 18 w 25"/>
                <a:gd name="T3" fmla="*/ 13 h 21"/>
                <a:gd name="T4" fmla="*/ 1 w 25"/>
                <a:gd name="T5" fmla="*/ 16 h 21"/>
                <a:gd name="T6" fmla="*/ 12 w 25"/>
                <a:gd name="T7" fmla="*/ 19 h 21"/>
                <a:gd name="T8" fmla="*/ 24 w 25"/>
                <a:gd name="T9" fmla="*/ 20 h 21"/>
                <a:gd name="T10" fmla="*/ 25 w 25"/>
                <a:gd name="T11" fmla="*/ 4 h 21"/>
                <a:gd name="T12" fmla="*/ 12 w 25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2" y="2"/>
                  </a:moveTo>
                  <a:cubicBezTo>
                    <a:pt x="8" y="4"/>
                    <a:pt x="18" y="10"/>
                    <a:pt x="18" y="13"/>
                  </a:cubicBezTo>
                  <a:cubicBezTo>
                    <a:pt x="18" y="17"/>
                    <a:pt x="3" y="13"/>
                    <a:pt x="1" y="16"/>
                  </a:cubicBezTo>
                  <a:cubicBezTo>
                    <a:pt x="0" y="18"/>
                    <a:pt x="6" y="21"/>
                    <a:pt x="12" y="19"/>
                  </a:cubicBezTo>
                  <a:cubicBezTo>
                    <a:pt x="17" y="17"/>
                    <a:pt x="21" y="19"/>
                    <a:pt x="24" y="20"/>
                  </a:cubicBezTo>
                  <a:cubicBezTo>
                    <a:pt x="24" y="15"/>
                    <a:pt x="25" y="8"/>
                    <a:pt x="25" y="4"/>
                  </a:cubicBezTo>
                  <a:cubicBezTo>
                    <a:pt x="21" y="3"/>
                    <a:pt x="15" y="0"/>
                    <a:pt x="12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5"/>
            <p:cNvSpPr>
              <a:spLocks/>
            </p:cNvSpPr>
            <p:nvPr/>
          </p:nvSpPr>
          <p:spPr bwMode="auto">
            <a:xfrm>
              <a:off x="2330" y="2475"/>
              <a:ext cx="58" cy="39"/>
            </a:xfrm>
            <a:custGeom>
              <a:avLst/>
              <a:gdLst>
                <a:gd name="T0" fmla="*/ 11 w 28"/>
                <a:gd name="T1" fmla="*/ 14 h 19"/>
                <a:gd name="T2" fmla="*/ 28 w 28"/>
                <a:gd name="T3" fmla="*/ 11 h 19"/>
                <a:gd name="T4" fmla="*/ 6 w 28"/>
                <a:gd name="T5" fmla="*/ 1 h 19"/>
                <a:gd name="T6" fmla="*/ 1 w 28"/>
                <a:gd name="T7" fmla="*/ 1 h 19"/>
                <a:gd name="T8" fmla="*/ 0 w 28"/>
                <a:gd name="T9" fmla="*/ 17 h 19"/>
                <a:gd name="T10" fmla="*/ 0 w 28"/>
                <a:gd name="T11" fmla="*/ 18 h 19"/>
                <a:gd name="T12" fmla="*/ 11 w 28"/>
                <a:gd name="T13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9">
                  <a:moveTo>
                    <a:pt x="11" y="14"/>
                  </a:moveTo>
                  <a:cubicBezTo>
                    <a:pt x="17" y="12"/>
                    <a:pt x="28" y="16"/>
                    <a:pt x="28" y="11"/>
                  </a:cubicBezTo>
                  <a:cubicBezTo>
                    <a:pt x="28" y="5"/>
                    <a:pt x="10" y="0"/>
                    <a:pt x="6" y="1"/>
                  </a:cubicBezTo>
                  <a:cubicBezTo>
                    <a:pt x="5" y="2"/>
                    <a:pt x="3" y="2"/>
                    <a:pt x="1" y="1"/>
                  </a:cubicBezTo>
                  <a:cubicBezTo>
                    <a:pt x="1" y="5"/>
                    <a:pt x="0" y="12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4" y="16"/>
                    <a:pt x="11" y="1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06"/>
            <p:cNvSpPr>
              <a:spLocks/>
            </p:cNvSpPr>
            <p:nvPr/>
          </p:nvSpPr>
          <p:spPr bwMode="auto">
            <a:xfrm>
              <a:off x="2054" y="2565"/>
              <a:ext cx="75" cy="77"/>
            </a:xfrm>
            <a:custGeom>
              <a:avLst/>
              <a:gdLst>
                <a:gd name="T0" fmla="*/ 19 w 36"/>
                <a:gd name="T1" fmla="*/ 34 h 37"/>
                <a:gd name="T2" fmla="*/ 27 w 36"/>
                <a:gd name="T3" fmla="*/ 36 h 37"/>
                <a:gd name="T4" fmla="*/ 32 w 36"/>
                <a:gd name="T5" fmla="*/ 36 h 37"/>
                <a:gd name="T6" fmla="*/ 30 w 36"/>
                <a:gd name="T7" fmla="*/ 35 h 37"/>
                <a:gd name="T8" fmla="*/ 32 w 36"/>
                <a:gd name="T9" fmla="*/ 24 h 37"/>
                <a:gd name="T10" fmla="*/ 34 w 36"/>
                <a:gd name="T11" fmla="*/ 9 h 37"/>
                <a:gd name="T12" fmla="*/ 35 w 36"/>
                <a:gd name="T13" fmla="*/ 1 h 37"/>
                <a:gd name="T14" fmla="*/ 35 w 36"/>
                <a:gd name="T15" fmla="*/ 0 h 37"/>
                <a:gd name="T16" fmla="*/ 26 w 36"/>
                <a:gd name="T17" fmla="*/ 4 h 37"/>
                <a:gd name="T18" fmla="*/ 17 w 36"/>
                <a:gd name="T19" fmla="*/ 5 h 37"/>
                <a:gd name="T20" fmla="*/ 8 w 36"/>
                <a:gd name="T21" fmla="*/ 9 h 37"/>
                <a:gd name="T22" fmla="*/ 6 w 36"/>
                <a:gd name="T23" fmla="*/ 15 h 37"/>
                <a:gd name="T24" fmla="*/ 3 w 36"/>
                <a:gd name="T25" fmla="*/ 17 h 37"/>
                <a:gd name="T26" fmla="*/ 0 w 36"/>
                <a:gd name="T27" fmla="*/ 18 h 37"/>
                <a:gd name="T28" fmla="*/ 1 w 36"/>
                <a:gd name="T29" fmla="*/ 21 h 37"/>
                <a:gd name="T30" fmla="*/ 11 w 36"/>
                <a:gd name="T31" fmla="*/ 31 h 37"/>
                <a:gd name="T32" fmla="*/ 14 w 36"/>
                <a:gd name="T33" fmla="*/ 34 h 37"/>
                <a:gd name="T34" fmla="*/ 19 w 36"/>
                <a:gd name="T35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7">
                  <a:moveTo>
                    <a:pt x="19" y="34"/>
                  </a:moveTo>
                  <a:cubicBezTo>
                    <a:pt x="21" y="35"/>
                    <a:pt x="25" y="34"/>
                    <a:pt x="27" y="36"/>
                  </a:cubicBezTo>
                  <a:cubicBezTo>
                    <a:pt x="28" y="37"/>
                    <a:pt x="30" y="37"/>
                    <a:pt x="32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29" y="32"/>
                    <a:pt x="31" y="27"/>
                    <a:pt x="32" y="24"/>
                  </a:cubicBezTo>
                  <a:cubicBezTo>
                    <a:pt x="34" y="20"/>
                    <a:pt x="31" y="12"/>
                    <a:pt x="34" y="9"/>
                  </a:cubicBezTo>
                  <a:cubicBezTo>
                    <a:pt x="36" y="7"/>
                    <a:pt x="34" y="6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27" y="4"/>
                    <a:pt x="26" y="4"/>
                  </a:cubicBezTo>
                  <a:cubicBezTo>
                    <a:pt x="24" y="4"/>
                    <a:pt x="18" y="2"/>
                    <a:pt x="17" y="5"/>
                  </a:cubicBezTo>
                  <a:cubicBezTo>
                    <a:pt x="17" y="9"/>
                    <a:pt x="13" y="9"/>
                    <a:pt x="8" y="9"/>
                  </a:cubicBezTo>
                  <a:cubicBezTo>
                    <a:pt x="3" y="10"/>
                    <a:pt x="6" y="14"/>
                    <a:pt x="6" y="15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4" y="23"/>
                    <a:pt x="8" y="29"/>
                    <a:pt x="11" y="31"/>
                  </a:cubicBezTo>
                  <a:cubicBezTo>
                    <a:pt x="13" y="32"/>
                    <a:pt x="14" y="33"/>
                    <a:pt x="14" y="34"/>
                  </a:cubicBezTo>
                  <a:cubicBezTo>
                    <a:pt x="16" y="34"/>
                    <a:pt x="18" y="34"/>
                    <a:pt x="19" y="3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07"/>
            <p:cNvSpPr>
              <a:spLocks/>
            </p:cNvSpPr>
            <p:nvPr/>
          </p:nvSpPr>
          <p:spPr bwMode="auto">
            <a:xfrm>
              <a:off x="2290" y="2740"/>
              <a:ext cx="701" cy="716"/>
            </a:xfrm>
            <a:custGeom>
              <a:avLst/>
              <a:gdLst>
                <a:gd name="T0" fmla="*/ 189 w 336"/>
                <a:gd name="T1" fmla="*/ 318 h 343"/>
                <a:gd name="T2" fmla="*/ 194 w 336"/>
                <a:gd name="T3" fmla="*/ 320 h 343"/>
                <a:gd name="T4" fmla="*/ 216 w 336"/>
                <a:gd name="T5" fmla="*/ 282 h 343"/>
                <a:gd name="T6" fmla="*/ 230 w 336"/>
                <a:gd name="T7" fmla="*/ 255 h 343"/>
                <a:gd name="T8" fmla="*/ 252 w 336"/>
                <a:gd name="T9" fmla="*/ 243 h 343"/>
                <a:gd name="T10" fmla="*/ 278 w 336"/>
                <a:gd name="T11" fmla="*/ 236 h 343"/>
                <a:gd name="T12" fmla="*/ 288 w 336"/>
                <a:gd name="T13" fmla="*/ 216 h 343"/>
                <a:gd name="T14" fmla="*/ 297 w 336"/>
                <a:gd name="T15" fmla="*/ 196 h 343"/>
                <a:gd name="T16" fmla="*/ 300 w 336"/>
                <a:gd name="T17" fmla="*/ 157 h 343"/>
                <a:gd name="T18" fmla="*/ 306 w 336"/>
                <a:gd name="T19" fmla="*/ 153 h 343"/>
                <a:gd name="T20" fmla="*/ 333 w 336"/>
                <a:gd name="T21" fmla="*/ 117 h 343"/>
                <a:gd name="T22" fmla="*/ 303 w 336"/>
                <a:gd name="T23" fmla="*/ 77 h 343"/>
                <a:gd name="T24" fmla="*/ 251 w 336"/>
                <a:gd name="T25" fmla="*/ 71 h 343"/>
                <a:gd name="T26" fmla="*/ 221 w 336"/>
                <a:gd name="T27" fmla="*/ 55 h 343"/>
                <a:gd name="T28" fmla="*/ 218 w 336"/>
                <a:gd name="T29" fmla="*/ 49 h 343"/>
                <a:gd name="T30" fmla="*/ 198 w 336"/>
                <a:gd name="T31" fmla="*/ 44 h 343"/>
                <a:gd name="T32" fmla="*/ 193 w 336"/>
                <a:gd name="T33" fmla="*/ 9 h 343"/>
                <a:gd name="T34" fmla="*/ 166 w 336"/>
                <a:gd name="T35" fmla="*/ 24 h 343"/>
                <a:gd name="T36" fmla="*/ 143 w 336"/>
                <a:gd name="T37" fmla="*/ 28 h 343"/>
                <a:gd name="T38" fmla="*/ 124 w 336"/>
                <a:gd name="T39" fmla="*/ 29 h 343"/>
                <a:gd name="T40" fmla="*/ 118 w 336"/>
                <a:gd name="T41" fmla="*/ 0 h 343"/>
                <a:gd name="T42" fmla="*/ 96 w 336"/>
                <a:gd name="T43" fmla="*/ 12 h 343"/>
                <a:gd name="T44" fmla="*/ 80 w 336"/>
                <a:gd name="T45" fmla="*/ 11 h 343"/>
                <a:gd name="T46" fmla="*/ 90 w 336"/>
                <a:gd name="T47" fmla="*/ 23 h 343"/>
                <a:gd name="T48" fmla="*/ 79 w 336"/>
                <a:gd name="T49" fmla="*/ 34 h 343"/>
                <a:gd name="T50" fmla="*/ 63 w 336"/>
                <a:gd name="T51" fmla="*/ 36 h 343"/>
                <a:gd name="T52" fmla="*/ 36 w 336"/>
                <a:gd name="T53" fmla="*/ 31 h 343"/>
                <a:gd name="T54" fmla="*/ 34 w 336"/>
                <a:gd name="T55" fmla="*/ 43 h 343"/>
                <a:gd name="T56" fmla="*/ 34 w 336"/>
                <a:gd name="T57" fmla="*/ 80 h 343"/>
                <a:gd name="T58" fmla="*/ 10 w 336"/>
                <a:gd name="T59" fmla="*/ 89 h 343"/>
                <a:gd name="T60" fmla="*/ 2 w 336"/>
                <a:gd name="T61" fmla="*/ 107 h 343"/>
                <a:gd name="T62" fmla="*/ 12 w 336"/>
                <a:gd name="T63" fmla="*/ 125 h 343"/>
                <a:gd name="T64" fmla="*/ 29 w 336"/>
                <a:gd name="T65" fmla="*/ 128 h 343"/>
                <a:gd name="T66" fmla="*/ 49 w 336"/>
                <a:gd name="T67" fmla="*/ 137 h 343"/>
                <a:gd name="T68" fmla="*/ 74 w 336"/>
                <a:gd name="T69" fmla="*/ 129 h 343"/>
                <a:gd name="T70" fmla="*/ 93 w 336"/>
                <a:gd name="T71" fmla="*/ 153 h 343"/>
                <a:gd name="T72" fmla="*/ 113 w 336"/>
                <a:gd name="T73" fmla="*/ 161 h 343"/>
                <a:gd name="T74" fmla="*/ 118 w 336"/>
                <a:gd name="T75" fmla="*/ 180 h 343"/>
                <a:gd name="T76" fmla="*/ 139 w 336"/>
                <a:gd name="T77" fmla="*/ 197 h 343"/>
                <a:gd name="T78" fmla="*/ 136 w 336"/>
                <a:gd name="T79" fmla="*/ 218 h 343"/>
                <a:gd name="T80" fmla="*/ 149 w 336"/>
                <a:gd name="T81" fmla="*/ 236 h 343"/>
                <a:gd name="T82" fmla="*/ 166 w 336"/>
                <a:gd name="T83" fmla="*/ 251 h 343"/>
                <a:gd name="T84" fmla="*/ 172 w 336"/>
                <a:gd name="T85" fmla="*/ 279 h 343"/>
                <a:gd name="T86" fmla="*/ 140 w 336"/>
                <a:gd name="T87" fmla="*/ 309 h 343"/>
                <a:gd name="T88" fmla="*/ 154 w 336"/>
                <a:gd name="T89" fmla="*/ 318 h 343"/>
                <a:gd name="T90" fmla="*/ 174 w 336"/>
                <a:gd name="T91" fmla="*/ 3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6" h="343">
                  <a:moveTo>
                    <a:pt x="178" y="339"/>
                  </a:moveTo>
                  <a:cubicBezTo>
                    <a:pt x="184" y="335"/>
                    <a:pt x="182" y="333"/>
                    <a:pt x="185" y="328"/>
                  </a:cubicBezTo>
                  <a:cubicBezTo>
                    <a:pt x="187" y="324"/>
                    <a:pt x="185" y="322"/>
                    <a:pt x="189" y="318"/>
                  </a:cubicBezTo>
                  <a:cubicBezTo>
                    <a:pt x="193" y="314"/>
                    <a:pt x="188" y="312"/>
                    <a:pt x="194" y="309"/>
                  </a:cubicBezTo>
                  <a:cubicBezTo>
                    <a:pt x="199" y="307"/>
                    <a:pt x="198" y="311"/>
                    <a:pt x="194" y="317"/>
                  </a:cubicBezTo>
                  <a:cubicBezTo>
                    <a:pt x="190" y="322"/>
                    <a:pt x="189" y="324"/>
                    <a:pt x="194" y="320"/>
                  </a:cubicBezTo>
                  <a:cubicBezTo>
                    <a:pt x="200" y="316"/>
                    <a:pt x="202" y="310"/>
                    <a:pt x="205" y="303"/>
                  </a:cubicBezTo>
                  <a:cubicBezTo>
                    <a:pt x="208" y="297"/>
                    <a:pt x="211" y="295"/>
                    <a:pt x="214" y="294"/>
                  </a:cubicBezTo>
                  <a:cubicBezTo>
                    <a:pt x="216" y="294"/>
                    <a:pt x="216" y="287"/>
                    <a:pt x="216" y="282"/>
                  </a:cubicBezTo>
                  <a:cubicBezTo>
                    <a:pt x="216" y="277"/>
                    <a:pt x="214" y="273"/>
                    <a:pt x="216" y="270"/>
                  </a:cubicBezTo>
                  <a:cubicBezTo>
                    <a:pt x="218" y="266"/>
                    <a:pt x="216" y="263"/>
                    <a:pt x="219" y="263"/>
                  </a:cubicBezTo>
                  <a:cubicBezTo>
                    <a:pt x="222" y="263"/>
                    <a:pt x="225" y="260"/>
                    <a:pt x="230" y="255"/>
                  </a:cubicBezTo>
                  <a:cubicBezTo>
                    <a:pt x="234" y="251"/>
                    <a:pt x="236" y="251"/>
                    <a:pt x="241" y="251"/>
                  </a:cubicBezTo>
                  <a:cubicBezTo>
                    <a:pt x="245" y="250"/>
                    <a:pt x="242" y="249"/>
                    <a:pt x="245" y="248"/>
                  </a:cubicBezTo>
                  <a:cubicBezTo>
                    <a:pt x="248" y="247"/>
                    <a:pt x="250" y="245"/>
                    <a:pt x="252" y="243"/>
                  </a:cubicBezTo>
                  <a:cubicBezTo>
                    <a:pt x="254" y="241"/>
                    <a:pt x="261" y="243"/>
                    <a:pt x="266" y="243"/>
                  </a:cubicBezTo>
                  <a:cubicBezTo>
                    <a:pt x="270" y="243"/>
                    <a:pt x="273" y="243"/>
                    <a:pt x="273" y="241"/>
                  </a:cubicBezTo>
                  <a:cubicBezTo>
                    <a:pt x="273" y="238"/>
                    <a:pt x="275" y="236"/>
                    <a:pt x="278" y="236"/>
                  </a:cubicBezTo>
                  <a:cubicBezTo>
                    <a:pt x="281" y="236"/>
                    <a:pt x="282" y="235"/>
                    <a:pt x="282" y="231"/>
                  </a:cubicBezTo>
                  <a:cubicBezTo>
                    <a:pt x="282" y="227"/>
                    <a:pt x="283" y="225"/>
                    <a:pt x="285" y="224"/>
                  </a:cubicBezTo>
                  <a:cubicBezTo>
                    <a:pt x="287" y="222"/>
                    <a:pt x="288" y="218"/>
                    <a:pt x="288" y="216"/>
                  </a:cubicBezTo>
                  <a:cubicBezTo>
                    <a:pt x="289" y="213"/>
                    <a:pt x="292" y="215"/>
                    <a:pt x="292" y="211"/>
                  </a:cubicBezTo>
                  <a:cubicBezTo>
                    <a:pt x="292" y="208"/>
                    <a:pt x="293" y="204"/>
                    <a:pt x="293" y="201"/>
                  </a:cubicBezTo>
                  <a:cubicBezTo>
                    <a:pt x="293" y="198"/>
                    <a:pt x="296" y="198"/>
                    <a:pt x="297" y="196"/>
                  </a:cubicBezTo>
                  <a:cubicBezTo>
                    <a:pt x="298" y="194"/>
                    <a:pt x="296" y="192"/>
                    <a:pt x="298" y="186"/>
                  </a:cubicBezTo>
                  <a:cubicBezTo>
                    <a:pt x="300" y="180"/>
                    <a:pt x="298" y="175"/>
                    <a:pt x="298" y="170"/>
                  </a:cubicBezTo>
                  <a:cubicBezTo>
                    <a:pt x="298" y="164"/>
                    <a:pt x="298" y="159"/>
                    <a:pt x="300" y="157"/>
                  </a:cubicBezTo>
                  <a:cubicBezTo>
                    <a:pt x="302" y="156"/>
                    <a:pt x="301" y="155"/>
                    <a:pt x="299" y="154"/>
                  </a:cubicBezTo>
                  <a:cubicBezTo>
                    <a:pt x="298" y="153"/>
                    <a:pt x="300" y="151"/>
                    <a:pt x="301" y="151"/>
                  </a:cubicBezTo>
                  <a:cubicBezTo>
                    <a:pt x="302" y="152"/>
                    <a:pt x="304" y="155"/>
                    <a:pt x="306" y="153"/>
                  </a:cubicBezTo>
                  <a:cubicBezTo>
                    <a:pt x="309" y="152"/>
                    <a:pt x="311" y="145"/>
                    <a:pt x="313" y="140"/>
                  </a:cubicBezTo>
                  <a:cubicBezTo>
                    <a:pt x="315" y="135"/>
                    <a:pt x="318" y="135"/>
                    <a:pt x="321" y="134"/>
                  </a:cubicBezTo>
                  <a:cubicBezTo>
                    <a:pt x="323" y="133"/>
                    <a:pt x="329" y="126"/>
                    <a:pt x="333" y="117"/>
                  </a:cubicBezTo>
                  <a:cubicBezTo>
                    <a:pt x="336" y="108"/>
                    <a:pt x="332" y="99"/>
                    <a:pt x="331" y="93"/>
                  </a:cubicBezTo>
                  <a:cubicBezTo>
                    <a:pt x="329" y="86"/>
                    <a:pt x="327" y="88"/>
                    <a:pt x="324" y="88"/>
                  </a:cubicBezTo>
                  <a:cubicBezTo>
                    <a:pt x="320" y="88"/>
                    <a:pt x="313" y="87"/>
                    <a:pt x="303" y="77"/>
                  </a:cubicBezTo>
                  <a:cubicBezTo>
                    <a:pt x="294" y="67"/>
                    <a:pt x="285" y="68"/>
                    <a:pt x="279" y="69"/>
                  </a:cubicBezTo>
                  <a:cubicBezTo>
                    <a:pt x="273" y="71"/>
                    <a:pt x="266" y="66"/>
                    <a:pt x="262" y="66"/>
                  </a:cubicBezTo>
                  <a:cubicBezTo>
                    <a:pt x="258" y="65"/>
                    <a:pt x="254" y="70"/>
                    <a:pt x="251" y="71"/>
                  </a:cubicBezTo>
                  <a:cubicBezTo>
                    <a:pt x="248" y="72"/>
                    <a:pt x="253" y="66"/>
                    <a:pt x="253" y="63"/>
                  </a:cubicBezTo>
                  <a:cubicBezTo>
                    <a:pt x="253" y="59"/>
                    <a:pt x="242" y="54"/>
                    <a:pt x="233" y="51"/>
                  </a:cubicBezTo>
                  <a:cubicBezTo>
                    <a:pt x="225" y="48"/>
                    <a:pt x="221" y="49"/>
                    <a:pt x="221" y="55"/>
                  </a:cubicBezTo>
                  <a:cubicBezTo>
                    <a:pt x="221" y="60"/>
                    <a:pt x="217" y="53"/>
                    <a:pt x="215" y="59"/>
                  </a:cubicBezTo>
                  <a:cubicBezTo>
                    <a:pt x="212" y="65"/>
                    <a:pt x="207" y="61"/>
                    <a:pt x="211" y="59"/>
                  </a:cubicBezTo>
                  <a:cubicBezTo>
                    <a:pt x="214" y="57"/>
                    <a:pt x="217" y="53"/>
                    <a:pt x="218" y="49"/>
                  </a:cubicBezTo>
                  <a:cubicBezTo>
                    <a:pt x="219" y="46"/>
                    <a:pt x="205" y="43"/>
                    <a:pt x="201" y="45"/>
                  </a:cubicBezTo>
                  <a:cubicBezTo>
                    <a:pt x="196" y="47"/>
                    <a:pt x="199" y="53"/>
                    <a:pt x="195" y="51"/>
                  </a:cubicBezTo>
                  <a:cubicBezTo>
                    <a:pt x="192" y="49"/>
                    <a:pt x="195" y="44"/>
                    <a:pt x="198" y="44"/>
                  </a:cubicBezTo>
                  <a:cubicBezTo>
                    <a:pt x="201" y="45"/>
                    <a:pt x="204" y="38"/>
                    <a:pt x="206" y="34"/>
                  </a:cubicBezTo>
                  <a:cubicBezTo>
                    <a:pt x="208" y="30"/>
                    <a:pt x="202" y="29"/>
                    <a:pt x="199" y="25"/>
                  </a:cubicBezTo>
                  <a:cubicBezTo>
                    <a:pt x="196" y="21"/>
                    <a:pt x="196" y="11"/>
                    <a:pt x="193" y="9"/>
                  </a:cubicBezTo>
                  <a:cubicBezTo>
                    <a:pt x="189" y="12"/>
                    <a:pt x="185" y="18"/>
                    <a:pt x="183" y="22"/>
                  </a:cubicBezTo>
                  <a:cubicBezTo>
                    <a:pt x="181" y="28"/>
                    <a:pt x="179" y="25"/>
                    <a:pt x="174" y="26"/>
                  </a:cubicBezTo>
                  <a:cubicBezTo>
                    <a:pt x="169" y="28"/>
                    <a:pt x="167" y="26"/>
                    <a:pt x="166" y="24"/>
                  </a:cubicBezTo>
                  <a:cubicBezTo>
                    <a:pt x="165" y="22"/>
                    <a:pt x="160" y="24"/>
                    <a:pt x="157" y="23"/>
                  </a:cubicBezTo>
                  <a:cubicBezTo>
                    <a:pt x="153" y="23"/>
                    <a:pt x="155" y="27"/>
                    <a:pt x="153" y="29"/>
                  </a:cubicBezTo>
                  <a:cubicBezTo>
                    <a:pt x="151" y="30"/>
                    <a:pt x="145" y="26"/>
                    <a:pt x="143" y="28"/>
                  </a:cubicBezTo>
                  <a:cubicBezTo>
                    <a:pt x="141" y="31"/>
                    <a:pt x="140" y="28"/>
                    <a:pt x="139" y="30"/>
                  </a:cubicBezTo>
                  <a:cubicBezTo>
                    <a:pt x="138" y="32"/>
                    <a:pt x="134" y="31"/>
                    <a:pt x="133" y="32"/>
                  </a:cubicBezTo>
                  <a:cubicBezTo>
                    <a:pt x="132" y="34"/>
                    <a:pt x="129" y="34"/>
                    <a:pt x="124" y="29"/>
                  </a:cubicBezTo>
                  <a:cubicBezTo>
                    <a:pt x="119" y="24"/>
                    <a:pt x="120" y="16"/>
                    <a:pt x="122" y="14"/>
                  </a:cubicBezTo>
                  <a:cubicBezTo>
                    <a:pt x="124" y="13"/>
                    <a:pt x="124" y="9"/>
                    <a:pt x="121" y="7"/>
                  </a:cubicBezTo>
                  <a:cubicBezTo>
                    <a:pt x="119" y="6"/>
                    <a:pt x="121" y="1"/>
                    <a:pt x="118" y="0"/>
                  </a:cubicBezTo>
                  <a:cubicBezTo>
                    <a:pt x="114" y="0"/>
                    <a:pt x="115" y="4"/>
                    <a:pt x="113" y="5"/>
                  </a:cubicBezTo>
                  <a:cubicBezTo>
                    <a:pt x="110" y="6"/>
                    <a:pt x="105" y="10"/>
                    <a:pt x="102" y="9"/>
                  </a:cubicBezTo>
                  <a:cubicBezTo>
                    <a:pt x="100" y="9"/>
                    <a:pt x="96" y="10"/>
                    <a:pt x="96" y="12"/>
                  </a:cubicBezTo>
                  <a:cubicBezTo>
                    <a:pt x="96" y="15"/>
                    <a:pt x="94" y="14"/>
                    <a:pt x="93" y="12"/>
                  </a:cubicBezTo>
                  <a:cubicBezTo>
                    <a:pt x="93" y="10"/>
                    <a:pt x="87" y="11"/>
                    <a:pt x="86" y="10"/>
                  </a:cubicBezTo>
                  <a:cubicBezTo>
                    <a:pt x="84" y="8"/>
                    <a:pt x="77" y="9"/>
                    <a:pt x="80" y="11"/>
                  </a:cubicBezTo>
                  <a:cubicBezTo>
                    <a:pt x="83" y="12"/>
                    <a:pt x="84" y="14"/>
                    <a:pt x="84" y="17"/>
                  </a:cubicBezTo>
                  <a:cubicBezTo>
                    <a:pt x="84" y="20"/>
                    <a:pt x="86" y="19"/>
                    <a:pt x="86" y="22"/>
                  </a:cubicBezTo>
                  <a:cubicBezTo>
                    <a:pt x="86" y="26"/>
                    <a:pt x="88" y="23"/>
                    <a:pt x="90" y="23"/>
                  </a:cubicBezTo>
                  <a:cubicBezTo>
                    <a:pt x="92" y="23"/>
                    <a:pt x="92" y="26"/>
                    <a:pt x="89" y="27"/>
                  </a:cubicBezTo>
                  <a:cubicBezTo>
                    <a:pt x="86" y="27"/>
                    <a:pt x="85" y="29"/>
                    <a:pt x="84" y="31"/>
                  </a:cubicBezTo>
                  <a:cubicBezTo>
                    <a:pt x="84" y="34"/>
                    <a:pt x="81" y="32"/>
                    <a:pt x="79" y="34"/>
                  </a:cubicBezTo>
                  <a:cubicBezTo>
                    <a:pt x="76" y="36"/>
                    <a:pt x="74" y="38"/>
                    <a:pt x="73" y="37"/>
                  </a:cubicBezTo>
                  <a:cubicBezTo>
                    <a:pt x="71" y="36"/>
                    <a:pt x="70" y="37"/>
                    <a:pt x="68" y="38"/>
                  </a:cubicBezTo>
                  <a:cubicBezTo>
                    <a:pt x="67" y="39"/>
                    <a:pt x="66" y="38"/>
                    <a:pt x="63" y="36"/>
                  </a:cubicBezTo>
                  <a:cubicBezTo>
                    <a:pt x="61" y="34"/>
                    <a:pt x="60" y="31"/>
                    <a:pt x="57" y="27"/>
                  </a:cubicBezTo>
                  <a:cubicBezTo>
                    <a:pt x="55" y="28"/>
                    <a:pt x="51" y="30"/>
                    <a:pt x="49" y="30"/>
                  </a:cubicBezTo>
                  <a:cubicBezTo>
                    <a:pt x="46" y="30"/>
                    <a:pt x="36" y="29"/>
                    <a:pt x="36" y="31"/>
                  </a:cubicBezTo>
                  <a:cubicBezTo>
                    <a:pt x="35" y="32"/>
                    <a:pt x="37" y="35"/>
                    <a:pt x="38" y="35"/>
                  </a:cubicBezTo>
                  <a:cubicBezTo>
                    <a:pt x="40" y="36"/>
                    <a:pt x="43" y="37"/>
                    <a:pt x="40" y="39"/>
                  </a:cubicBezTo>
                  <a:cubicBezTo>
                    <a:pt x="37" y="41"/>
                    <a:pt x="34" y="38"/>
                    <a:pt x="34" y="43"/>
                  </a:cubicBezTo>
                  <a:cubicBezTo>
                    <a:pt x="34" y="49"/>
                    <a:pt x="41" y="52"/>
                    <a:pt x="39" y="57"/>
                  </a:cubicBezTo>
                  <a:cubicBezTo>
                    <a:pt x="39" y="60"/>
                    <a:pt x="38" y="66"/>
                    <a:pt x="38" y="69"/>
                  </a:cubicBezTo>
                  <a:cubicBezTo>
                    <a:pt x="38" y="71"/>
                    <a:pt x="37" y="79"/>
                    <a:pt x="34" y="80"/>
                  </a:cubicBezTo>
                  <a:cubicBezTo>
                    <a:pt x="32" y="80"/>
                    <a:pt x="30" y="78"/>
                    <a:pt x="27" y="80"/>
                  </a:cubicBezTo>
                  <a:cubicBezTo>
                    <a:pt x="24" y="83"/>
                    <a:pt x="21" y="81"/>
                    <a:pt x="17" y="84"/>
                  </a:cubicBezTo>
                  <a:cubicBezTo>
                    <a:pt x="14" y="87"/>
                    <a:pt x="10" y="86"/>
                    <a:pt x="10" y="89"/>
                  </a:cubicBezTo>
                  <a:cubicBezTo>
                    <a:pt x="9" y="92"/>
                    <a:pt x="6" y="94"/>
                    <a:pt x="7" y="97"/>
                  </a:cubicBezTo>
                  <a:cubicBezTo>
                    <a:pt x="8" y="100"/>
                    <a:pt x="5" y="99"/>
                    <a:pt x="3" y="102"/>
                  </a:cubicBezTo>
                  <a:cubicBezTo>
                    <a:pt x="1" y="104"/>
                    <a:pt x="3" y="105"/>
                    <a:pt x="2" y="107"/>
                  </a:cubicBezTo>
                  <a:cubicBezTo>
                    <a:pt x="0" y="109"/>
                    <a:pt x="2" y="112"/>
                    <a:pt x="4" y="114"/>
                  </a:cubicBezTo>
                  <a:cubicBezTo>
                    <a:pt x="6" y="117"/>
                    <a:pt x="8" y="119"/>
                    <a:pt x="8" y="122"/>
                  </a:cubicBezTo>
                  <a:cubicBezTo>
                    <a:pt x="7" y="124"/>
                    <a:pt x="9" y="125"/>
                    <a:pt x="12" y="125"/>
                  </a:cubicBezTo>
                  <a:cubicBezTo>
                    <a:pt x="14" y="125"/>
                    <a:pt x="12" y="130"/>
                    <a:pt x="16" y="130"/>
                  </a:cubicBezTo>
                  <a:cubicBezTo>
                    <a:pt x="20" y="130"/>
                    <a:pt x="24" y="131"/>
                    <a:pt x="25" y="128"/>
                  </a:cubicBezTo>
                  <a:cubicBezTo>
                    <a:pt x="26" y="126"/>
                    <a:pt x="29" y="124"/>
                    <a:pt x="29" y="128"/>
                  </a:cubicBezTo>
                  <a:cubicBezTo>
                    <a:pt x="29" y="131"/>
                    <a:pt x="28" y="140"/>
                    <a:pt x="31" y="139"/>
                  </a:cubicBezTo>
                  <a:cubicBezTo>
                    <a:pt x="34" y="138"/>
                    <a:pt x="39" y="138"/>
                    <a:pt x="42" y="139"/>
                  </a:cubicBezTo>
                  <a:cubicBezTo>
                    <a:pt x="45" y="140"/>
                    <a:pt x="47" y="139"/>
                    <a:pt x="49" y="137"/>
                  </a:cubicBezTo>
                  <a:cubicBezTo>
                    <a:pt x="51" y="135"/>
                    <a:pt x="53" y="135"/>
                    <a:pt x="56" y="133"/>
                  </a:cubicBezTo>
                  <a:cubicBezTo>
                    <a:pt x="60" y="131"/>
                    <a:pt x="63" y="129"/>
                    <a:pt x="66" y="129"/>
                  </a:cubicBezTo>
                  <a:cubicBezTo>
                    <a:pt x="70" y="129"/>
                    <a:pt x="75" y="127"/>
                    <a:pt x="74" y="129"/>
                  </a:cubicBezTo>
                  <a:cubicBezTo>
                    <a:pt x="74" y="132"/>
                    <a:pt x="73" y="141"/>
                    <a:pt x="77" y="146"/>
                  </a:cubicBezTo>
                  <a:cubicBezTo>
                    <a:pt x="81" y="150"/>
                    <a:pt x="83" y="152"/>
                    <a:pt x="87" y="152"/>
                  </a:cubicBezTo>
                  <a:cubicBezTo>
                    <a:pt x="91" y="151"/>
                    <a:pt x="90" y="153"/>
                    <a:pt x="93" y="153"/>
                  </a:cubicBezTo>
                  <a:cubicBezTo>
                    <a:pt x="96" y="153"/>
                    <a:pt x="94" y="156"/>
                    <a:pt x="96" y="156"/>
                  </a:cubicBezTo>
                  <a:cubicBezTo>
                    <a:pt x="99" y="156"/>
                    <a:pt x="103" y="156"/>
                    <a:pt x="103" y="159"/>
                  </a:cubicBezTo>
                  <a:cubicBezTo>
                    <a:pt x="103" y="162"/>
                    <a:pt x="111" y="160"/>
                    <a:pt x="113" y="161"/>
                  </a:cubicBezTo>
                  <a:cubicBezTo>
                    <a:pt x="114" y="163"/>
                    <a:pt x="116" y="164"/>
                    <a:pt x="116" y="167"/>
                  </a:cubicBezTo>
                  <a:cubicBezTo>
                    <a:pt x="115" y="170"/>
                    <a:pt x="120" y="172"/>
                    <a:pt x="117" y="173"/>
                  </a:cubicBezTo>
                  <a:cubicBezTo>
                    <a:pt x="115" y="175"/>
                    <a:pt x="118" y="177"/>
                    <a:pt x="118" y="180"/>
                  </a:cubicBezTo>
                  <a:cubicBezTo>
                    <a:pt x="118" y="184"/>
                    <a:pt x="122" y="185"/>
                    <a:pt x="127" y="185"/>
                  </a:cubicBezTo>
                  <a:cubicBezTo>
                    <a:pt x="133" y="184"/>
                    <a:pt x="134" y="185"/>
                    <a:pt x="134" y="189"/>
                  </a:cubicBezTo>
                  <a:cubicBezTo>
                    <a:pt x="134" y="193"/>
                    <a:pt x="138" y="193"/>
                    <a:pt x="139" y="197"/>
                  </a:cubicBezTo>
                  <a:cubicBezTo>
                    <a:pt x="141" y="201"/>
                    <a:pt x="138" y="205"/>
                    <a:pt x="138" y="208"/>
                  </a:cubicBezTo>
                  <a:cubicBezTo>
                    <a:pt x="139" y="210"/>
                    <a:pt x="137" y="213"/>
                    <a:pt x="136" y="214"/>
                  </a:cubicBezTo>
                  <a:cubicBezTo>
                    <a:pt x="138" y="216"/>
                    <a:pt x="138" y="217"/>
                    <a:pt x="136" y="218"/>
                  </a:cubicBezTo>
                  <a:cubicBezTo>
                    <a:pt x="134" y="219"/>
                    <a:pt x="139" y="223"/>
                    <a:pt x="138" y="229"/>
                  </a:cubicBezTo>
                  <a:cubicBezTo>
                    <a:pt x="136" y="234"/>
                    <a:pt x="136" y="235"/>
                    <a:pt x="142" y="235"/>
                  </a:cubicBezTo>
                  <a:cubicBezTo>
                    <a:pt x="148" y="236"/>
                    <a:pt x="147" y="237"/>
                    <a:pt x="149" y="236"/>
                  </a:cubicBezTo>
                  <a:cubicBezTo>
                    <a:pt x="151" y="235"/>
                    <a:pt x="154" y="240"/>
                    <a:pt x="155" y="243"/>
                  </a:cubicBezTo>
                  <a:cubicBezTo>
                    <a:pt x="156" y="246"/>
                    <a:pt x="158" y="253"/>
                    <a:pt x="159" y="253"/>
                  </a:cubicBezTo>
                  <a:cubicBezTo>
                    <a:pt x="160" y="253"/>
                    <a:pt x="163" y="250"/>
                    <a:pt x="166" y="251"/>
                  </a:cubicBezTo>
                  <a:cubicBezTo>
                    <a:pt x="169" y="252"/>
                    <a:pt x="165" y="262"/>
                    <a:pt x="165" y="266"/>
                  </a:cubicBezTo>
                  <a:cubicBezTo>
                    <a:pt x="167" y="266"/>
                    <a:pt x="170" y="266"/>
                    <a:pt x="171" y="266"/>
                  </a:cubicBezTo>
                  <a:cubicBezTo>
                    <a:pt x="172" y="267"/>
                    <a:pt x="173" y="277"/>
                    <a:pt x="172" y="279"/>
                  </a:cubicBezTo>
                  <a:cubicBezTo>
                    <a:pt x="172" y="281"/>
                    <a:pt x="165" y="283"/>
                    <a:pt x="162" y="285"/>
                  </a:cubicBezTo>
                  <a:cubicBezTo>
                    <a:pt x="159" y="287"/>
                    <a:pt x="151" y="294"/>
                    <a:pt x="148" y="300"/>
                  </a:cubicBezTo>
                  <a:cubicBezTo>
                    <a:pt x="146" y="304"/>
                    <a:pt x="142" y="307"/>
                    <a:pt x="140" y="309"/>
                  </a:cubicBezTo>
                  <a:cubicBezTo>
                    <a:pt x="141" y="309"/>
                    <a:pt x="142" y="309"/>
                    <a:pt x="143" y="309"/>
                  </a:cubicBezTo>
                  <a:cubicBezTo>
                    <a:pt x="144" y="308"/>
                    <a:pt x="147" y="308"/>
                    <a:pt x="150" y="312"/>
                  </a:cubicBezTo>
                  <a:cubicBezTo>
                    <a:pt x="153" y="315"/>
                    <a:pt x="153" y="318"/>
                    <a:pt x="154" y="318"/>
                  </a:cubicBezTo>
                  <a:cubicBezTo>
                    <a:pt x="155" y="317"/>
                    <a:pt x="156" y="313"/>
                    <a:pt x="158" y="316"/>
                  </a:cubicBezTo>
                  <a:cubicBezTo>
                    <a:pt x="161" y="319"/>
                    <a:pt x="167" y="322"/>
                    <a:pt x="168" y="323"/>
                  </a:cubicBezTo>
                  <a:cubicBezTo>
                    <a:pt x="169" y="325"/>
                    <a:pt x="174" y="326"/>
                    <a:pt x="174" y="330"/>
                  </a:cubicBezTo>
                  <a:cubicBezTo>
                    <a:pt x="174" y="333"/>
                    <a:pt x="172" y="338"/>
                    <a:pt x="174" y="343"/>
                  </a:cubicBezTo>
                  <a:cubicBezTo>
                    <a:pt x="176" y="341"/>
                    <a:pt x="177" y="340"/>
                    <a:pt x="178" y="33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8"/>
            <p:cNvSpPr>
              <a:spLocks/>
            </p:cNvSpPr>
            <p:nvPr/>
          </p:nvSpPr>
          <p:spPr bwMode="auto">
            <a:xfrm>
              <a:off x="2566" y="3383"/>
              <a:ext cx="87" cy="96"/>
            </a:xfrm>
            <a:custGeom>
              <a:avLst/>
              <a:gdLst>
                <a:gd name="T0" fmla="*/ 42 w 42"/>
                <a:gd name="T1" fmla="*/ 22 h 46"/>
                <a:gd name="T2" fmla="*/ 36 w 42"/>
                <a:gd name="T3" fmla="*/ 15 h 46"/>
                <a:gd name="T4" fmla="*/ 26 w 42"/>
                <a:gd name="T5" fmla="*/ 8 h 46"/>
                <a:gd name="T6" fmla="*/ 22 w 42"/>
                <a:gd name="T7" fmla="*/ 10 h 46"/>
                <a:gd name="T8" fmla="*/ 18 w 42"/>
                <a:gd name="T9" fmla="*/ 4 h 46"/>
                <a:gd name="T10" fmla="*/ 11 w 42"/>
                <a:gd name="T11" fmla="*/ 1 h 46"/>
                <a:gd name="T12" fmla="*/ 8 w 42"/>
                <a:gd name="T13" fmla="*/ 1 h 46"/>
                <a:gd name="T14" fmla="*/ 6 w 42"/>
                <a:gd name="T15" fmla="*/ 6 h 46"/>
                <a:gd name="T16" fmla="*/ 3 w 42"/>
                <a:gd name="T17" fmla="*/ 20 h 46"/>
                <a:gd name="T18" fmla="*/ 1 w 42"/>
                <a:gd name="T19" fmla="*/ 31 h 46"/>
                <a:gd name="T20" fmla="*/ 3 w 42"/>
                <a:gd name="T21" fmla="*/ 36 h 46"/>
                <a:gd name="T22" fmla="*/ 2 w 42"/>
                <a:gd name="T23" fmla="*/ 40 h 46"/>
                <a:gd name="T24" fmla="*/ 6 w 42"/>
                <a:gd name="T25" fmla="*/ 42 h 46"/>
                <a:gd name="T26" fmla="*/ 17 w 42"/>
                <a:gd name="T27" fmla="*/ 44 h 46"/>
                <a:gd name="T28" fmla="*/ 23 w 42"/>
                <a:gd name="T29" fmla="*/ 44 h 46"/>
                <a:gd name="T30" fmla="*/ 36 w 42"/>
                <a:gd name="T31" fmla="*/ 43 h 46"/>
                <a:gd name="T32" fmla="*/ 42 w 42"/>
                <a:gd name="T33" fmla="*/ 35 h 46"/>
                <a:gd name="T34" fmla="*/ 42 w 42"/>
                <a:gd name="T3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46">
                  <a:moveTo>
                    <a:pt x="42" y="22"/>
                  </a:moveTo>
                  <a:cubicBezTo>
                    <a:pt x="42" y="18"/>
                    <a:pt x="37" y="17"/>
                    <a:pt x="36" y="15"/>
                  </a:cubicBezTo>
                  <a:cubicBezTo>
                    <a:pt x="35" y="14"/>
                    <a:pt x="29" y="11"/>
                    <a:pt x="26" y="8"/>
                  </a:cubicBezTo>
                  <a:cubicBezTo>
                    <a:pt x="24" y="5"/>
                    <a:pt x="23" y="9"/>
                    <a:pt x="22" y="10"/>
                  </a:cubicBezTo>
                  <a:cubicBezTo>
                    <a:pt x="21" y="10"/>
                    <a:pt x="21" y="7"/>
                    <a:pt x="18" y="4"/>
                  </a:cubicBezTo>
                  <a:cubicBezTo>
                    <a:pt x="15" y="0"/>
                    <a:pt x="12" y="0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3"/>
                    <a:pt x="6" y="4"/>
                    <a:pt x="6" y="6"/>
                  </a:cubicBezTo>
                  <a:cubicBezTo>
                    <a:pt x="6" y="10"/>
                    <a:pt x="3" y="14"/>
                    <a:pt x="3" y="20"/>
                  </a:cubicBezTo>
                  <a:cubicBezTo>
                    <a:pt x="3" y="27"/>
                    <a:pt x="1" y="26"/>
                    <a:pt x="1" y="31"/>
                  </a:cubicBezTo>
                  <a:cubicBezTo>
                    <a:pt x="0" y="37"/>
                    <a:pt x="2" y="36"/>
                    <a:pt x="3" y="36"/>
                  </a:cubicBezTo>
                  <a:cubicBezTo>
                    <a:pt x="3" y="37"/>
                    <a:pt x="3" y="39"/>
                    <a:pt x="2" y="40"/>
                  </a:cubicBezTo>
                  <a:cubicBezTo>
                    <a:pt x="3" y="41"/>
                    <a:pt x="4" y="42"/>
                    <a:pt x="6" y="42"/>
                  </a:cubicBezTo>
                  <a:cubicBezTo>
                    <a:pt x="9" y="41"/>
                    <a:pt x="12" y="42"/>
                    <a:pt x="17" y="44"/>
                  </a:cubicBezTo>
                  <a:cubicBezTo>
                    <a:pt x="21" y="46"/>
                    <a:pt x="19" y="44"/>
                    <a:pt x="23" y="44"/>
                  </a:cubicBezTo>
                  <a:cubicBezTo>
                    <a:pt x="27" y="45"/>
                    <a:pt x="31" y="45"/>
                    <a:pt x="36" y="43"/>
                  </a:cubicBezTo>
                  <a:cubicBezTo>
                    <a:pt x="39" y="41"/>
                    <a:pt x="40" y="38"/>
                    <a:pt x="42" y="35"/>
                  </a:cubicBezTo>
                  <a:cubicBezTo>
                    <a:pt x="40" y="30"/>
                    <a:pt x="42" y="25"/>
                    <a:pt x="42" y="2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9"/>
            <p:cNvSpPr>
              <a:spLocks noEditPoints="1"/>
            </p:cNvSpPr>
            <p:nvPr/>
          </p:nvSpPr>
          <p:spPr bwMode="auto">
            <a:xfrm>
              <a:off x="2294" y="3222"/>
              <a:ext cx="357" cy="704"/>
            </a:xfrm>
            <a:custGeom>
              <a:avLst/>
              <a:gdLst>
                <a:gd name="T0" fmla="*/ 49 w 171"/>
                <a:gd name="T1" fmla="*/ 319 h 337"/>
                <a:gd name="T2" fmla="*/ 45 w 171"/>
                <a:gd name="T3" fmla="*/ 312 h 337"/>
                <a:gd name="T4" fmla="*/ 43 w 171"/>
                <a:gd name="T5" fmla="*/ 335 h 337"/>
                <a:gd name="T6" fmla="*/ 61 w 171"/>
                <a:gd name="T7" fmla="*/ 336 h 337"/>
                <a:gd name="T8" fmla="*/ 65 w 171"/>
                <a:gd name="T9" fmla="*/ 330 h 337"/>
                <a:gd name="T10" fmla="*/ 163 w 171"/>
                <a:gd name="T11" fmla="*/ 35 h 337"/>
                <a:gd name="T12" fmla="*/ 159 w 171"/>
                <a:gd name="T13" fmla="*/ 48 h 337"/>
                <a:gd name="T14" fmla="*/ 145 w 171"/>
                <a:gd name="T15" fmla="*/ 53 h 337"/>
                <a:gd name="T16" fmla="*/ 129 w 171"/>
                <a:gd name="T17" fmla="*/ 51 h 337"/>
                <a:gd name="T18" fmla="*/ 139 w 171"/>
                <a:gd name="T19" fmla="*/ 34 h 337"/>
                <a:gd name="T20" fmla="*/ 114 w 171"/>
                <a:gd name="T21" fmla="*/ 21 h 337"/>
                <a:gd name="T22" fmla="*/ 93 w 171"/>
                <a:gd name="T23" fmla="*/ 3 h 337"/>
                <a:gd name="T24" fmla="*/ 79 w 171"/>
                <a:gd name="T25" fmla="*/ 8 h 337"/>
                <a:gd name="T26" fmla="*/ 62 w 171"/>
                <a:gd name="T27" fmla="*/ 5 h 337"/>
                <a:gd name="T28" fmla="*/ 54 w 171"/>
                <a:gd name="T29" fmla="*/ 20 h 337"/>
                <a:gd name="T30" fmla="*/ 44 w 171"/>
                <a:gd name="T31" fmla="*/ 33 h 337"/>
                <a:gd name="T32" fmla="*/ 45 w 171"/>
                <a:gd name="T33" fmla="*/ 48 h 337"/>
                <a:gd name="T34" fmla="*/ 38 w 171"/>
                <a:gd name="T35" fmla="*/ 59 h 337"/>
                <a:gd name="T36" fmla="*/ 31 w 171"/>
                <a:gd name="T37" fmla="*/ 71 h 337"/>
                <a:gd name="T38" fmla="*/ 28 w 171"/>
                <a:gd name="T39" fmla="*/ 86 h 337"/>
                <a:gd name="T40" fmla="*/ 31 w 171"/>
                <a:gd name="T41" fmla="*/ 104 h 337"/>
                <a:gd name="T42" fmla="*/ 30 w 171"/>
                <a:gd name="T43" fmla="*/ 118 h 337"/>
                <a:gd name="T44" fmla="*/ 28 w 171"/>
                <a:gd name="T45" fmla="*/ 135 h 337"/>
                <a:gd name="T46" fmla="*/ 22 w 171"/>
                <a:gd name="T47" fmla="*/ 154 h 337"/>
                <a:gd name="T48" fmla="*/ 19 w 171"/>
                <a:gd name="T49" fmla="*/ 162 h 337"/>
                <a:gd name="T50" fmla="*/ 16 w 171"/>
                <a:gd name="T51" fmla="*/ 174 h 337"/>
                <a:gd name="T52" fmla="*/ 16 w 171"/>
                <a:gd name="T53" fmla="*/ 186 h 337"/>
                <a:gd name="T54" fmla="*/ 14 w 171"/>
                <a:gd name="T55" fmla="*/ 204 h 337"/>
                <a:gd name="T56" fmla="*/ 16 w 171"/>
                <a:gd name="T57" fmla="*/ 213 h 337"/>
                <a:gd name="T58" fmla="*/ 20 w 171"/>
                <a:gd name="T59" fmla="*/ 221 h 337"/>
                <a:gd name="T60" fmla="*/ 18 w 171"/>
                <a:gd name="T61" fmla="*/ 229 h 337"/>
                <a:gd name="T62" fmla="*/ 16 w 171"/>
                <a:gd name="T63" fmla="*/ 242 h 337"/>
                <a:gd name="T64" fmla="*/ 10 w 171"/>
                <a:gd name="T65" fmla="*/ 253 h 337"/>
                <a:gd name="T66" fmla="*/ 7 w 171"/>
                <a:gd name="T67" fmla="*/ 266 h 337"/>
                <a:gd name="T68" fmla="*/ 3 w 171"/>
                <a:gd name="T69" fmla="*/ 279 h 337"/>
                <a:gd name="T70" fmla="*/ 12 w 171"/>
                <a:gd name="T71" fmla="*/ 287 h 337"/>
                <a:gd name="T72" fmla="*/ 17 w 171"/>
                <a:gd name="T73" fmla="*/ 300 h 337"/>
                <a:gd name="T74" fmla="*/ 36 w 171"/>
                <a:gd name="T75" fmla="*/ 303 h 337"/>
                <a:gd name="T76" fmla="*/ 40 w 171"/>
                <a:gd name="T77" fmla="*/ 296 h 337"/>
                <a:gd name="T78" fmla="*/ 40 w 171"/>
                <a:gd name="T79" fmla="*/ 282 h 337"/>
                <a:gd name="T80" fmla="*/ 50 w 171"/>
                <a:gd name="T81" fmla="*/ 272 h 337"/>
                <a:gd name="T82" fmla="*/ 66 w 171"/>
                <a:gd name="T83" fmla="*/ 255 h 337"/>
                <a:gd name="T84" fmla="*/ 59 w 171"/>
                <a:gd name="T85" fmla="*/ 244 h 337"/>
                <a:gd name="T86" fmla="*/ 67 w 171"/>
                <a:gd name="T87" fmla="*/ 224 h 337"/>
                <a:gd name="T88" fmla="*/ 71 w 171"/>
                <a:gd name="T89" fmla="*/ 213 h 337"/>
                <a:gd name="T90" fmla="*/ 77 w 171"/>
                <a:gd name="T91" fmla="*/ 202 h 337"/>
                <a:gd name="T92" fmla="*/ 82 w 171"/>
                <a:gd name="T93" fmla="*/ 201 h 337"/>
                <a:gd name="T94" fmla="*/ 79 w 171"/>
                <a:gd name="T95" fmla="*/ 196 h 337"/>
                <a:gd name="T96" fmla="*/ 74 w 171"/>
                <a:gd name="T97" fmla="*/ 188 h 337"/>
                <a:gd name="T98" fmla="*/ 87 w 171"/>
                <a:gd name="T99" fmla="*/ 184 h 337"/>
                <a:gd name="T100" fmla="*/ 97 w 171"/>
                <a:gd name="T101" fmla="*/ 171 h 337"/>
                <a:gd name="T102" fmla="*/ 100 w 171"/>
                <a:gd name="T103" fmla="*/ 161 h 337"/>
                <a:gd name="T104" fmla="*/ 137 w 171"/>
                <a:gd name="T105" fmla="*/ 152 h 337"/>
                <a:gd name="T106" fmla="*/ 141 w 171"/>
                <a:gd name="T107" fmla="*/ 136 h 337"/>
                <a:gd name="T108" fmla="*/ 135 w 171"/>
                <a:gd name="T109" fmla="*/ 123 h 337"/>
                <a:gd name="T110" fmla="*/ 132 w 171"/>
                <a:gd name="T111" fmla="*/ 117 h 337"/>
                <a:gd name="T112" fmla="*/ 131 w 171"/>
                <a:gd name="T113" fmla="*/ 108 h 337"/>
                <a:gd name="T114" fmla="*/ 136 w 171"/>
                <a:gd name="T115" fmla="*/ 83 h 337"/>
                <a:gd name="T116" fmla="*/ 160 w 171"/>
                <a:gd name="T117" fmla="*/ 54 h 337"/>
                <a:gd name="T118" fmla="*/ 169 w 171"/>
                <a:gd name="T119" fmla="*/ 3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" h="337">
                  <a:moveTo>
                    <a:pt x="65" y="330"/>
                  </a:moveTo>
                  <a:cubicBezTo>
                    <a:pt x="61" y="330"/>
                    <a:pt x="52" y="322"/>
                    <a:pt x="49" y="319"/>
                  </a:cubicBezTo>
                  <a:cubicBezTo>
                    <a:pt x="46" y="317"/>
                    <a:pt x="48" y="315"/>
                    <a:pt x="45" y="315"/>
                  </a:cubicBezTo>
                  <a:cubicBezTo>
                    <a:pt x="41" y="316"/>
                    <a:pt x="44" y="313"/>
                    <a:pt x="45" y="312"/>
                  </a:cubicBezTo>
                  <a:cubicBezTo>
                    <a:pt x="47" y="311"/>
                    <a:pt x="45" y="308"/>
                    <a:pt x="43" y="307"/>
                  </a:cubicBezTo>
                  <a:cubicBezTo>
                    <a:pt x="42" y="312"/>
                    <a:pt x="41" y="335"/>
                    <a:pt x="43" y="335"/>
                  </a:cubicBezTo>
                  <a:cubicBezTo>
                    <a:pt x="44" y="335"/>
                    <a:pt x="54" y="334"/>
                    <a:pt x="57" y="336"/>
                  </a:cubicBezTo>
                  <a:cubicBezTo>
                    <a:pt x="58" y="336"/>
                    <a:pt x="59" y="337"/>
                    <a:pt x="61" y="336"/>
                  </a:cubicBezTo>
                  <a:cubicBezTo>
                    <a:pt x="62" y="334"/>
                    <a:pt x="68" y="335"/>
                    <a:pt x="71" y="333"/>
                  </a:cubicBezTo>
                  <a:cubicBezTo>
                    <a:pt x="74" y="331"/>
                    <a:pt x="70" y="330"/>
                    <a:pt x="65" y="330"/>
                  </a:cubicBezTo>
                  <a:close/>
                  <a:moveTo>
                    <a:pt x="169" y="35"/>
                  </a:moveTo>
                  <a:cubicBezTo>
                    <a:pt x="168" y="35"/>
                    <a:pt x="165" y="35"/>
                    <a:pt x="163" y="35"/>
                  </a:cubicBezTo>
                  <a:cubicBezTo>
                    <a:pt x="163" y="35"/>
                    <a:pt x="163" y="36"/>
                    <a:pt x="163" y="36"/>
                  </a:cubicBezTo>
                  <a:cubicBezTo>
                    <a:pt x="164" y="40"/>
                    <a:pt x="162" y="49"/>
                    <a:pt x="159" y="48"/>
                  </a:cubicBezTo>
                  <a:cubicBezTo>
                    <a:pt x="157" y="48"/>
                    <a:pt x="155" y="52"/>
                    <a:pt x="153" y="52"/>
                  </a:cubicBezTo>
                  <a:cubicBezTo>
                    <a:pt x="151" y="51"/>
                    <a:pt x="148" y="55"/>
                    <a:pt x="145" y="53"/>
                  </a:cubicBezTo>
                  <a:cubicBezTo>
                    <a:pt x="143" y="52"/>
                    <a:pt x="139" y="54"/>
                    <a:pt x="137" y="52"/>
                  </a:cubicBezTo>
                  <a:cubicBezTo>
                    <a:pt x="135" y="51"/>
                    <a:pt x="129" y="52"/>
                    <a:pt x="129" y="51"/>
                  </a:cubicBezTo>
                  <a:cubicBezTo>
                    <a:pt x="129" y="49"/>
                    <a:pt x="132" y="50"/>
                    <a:pt x="132" y="45"/>
                  </a:cubicBezTo>
                  <a:cubicBezTo>
                    <a:pt x="132" y="41"/>
                    <a:pt x="140" y="35"/>
                    <a:pt x="139" y="34"/>
                  </a:cubicBezTo>
                  <a:cubicBezTo>
                    <a:pt x="138" y="32"/>
                    <a:pt x="125" y="28"/>
                    <a:pt x="123" y="26"/>
                  </a:cubicBezTo>
                  <a:cubicBezTo>
                    <a:pt x="121" y="24"/>
                    <a:pt x="119" y="22"/>
                    <a:pt x="114" y="21"/>
                  </a:cubicBezTo>
                  <a:cubicBezTo>
                    <a:pt x="109" y="21"/>
                    <a:pt x="109" y="18"/>
                    <a:pt x="104" y="15"/>
                  </a:cubicBezTo>
                  <a:cubicBezTo>
                    <a:pt x="100" y="13"/>
                    <a:pt x="95" y="7"/>
                    <a:pt x="93" y="3"/>
                  </a:cubicBezTo>
                  <a:cubicBezTo>
                    <a:pt x="90" y="3"/>
                    <a:pt x="85" y="2"/>
                    <a:pt x="84" y="3"/>
                  </a:cubicBezTo>
                  <a:cubicBezTo>
                    <a:pt x="83" y="5"/>
                    <a:pt x="81" y="12"/>
                    <a:pt x="79" y="8"/>
                  </a:cubicBezTo>
                  <a:cubicBezTo>
                    <a:pt x="78" y="5"/>
                    <a:pt x="73" y="5"/>
                    <a:pt x="70" y="4"/>
                  </a:cubicBezTo>
                  <a:cubicBezTo>
                    <a:pt x="66" y="4"/>
                    <a:pt x="66" y="0"/>
                    <a:pt x="62" y="5"/>
                  </a:cubicBezTo>
                  <a:cubicBezTo>
                    <a:pt x="60" y="6"/>
                    <a:pt x="58" y="8"/>
                    <a:pt x="56" y="10"/>
                  </a:cubicBezTo>
                  <a:cubicBezTo>
                    <a:pt x="56" y="14"/>
                    <a:pt x="55" y="18"/>
                    <a:pt x="54" y="20"/>
                  </a:cubicBezTo>
                  <a:cubicBezTo>
                    <a:pt x="53" y="21"/>
                    <a:pt x="45" y="25"/>
                    <a:pt x="45" y="27"/>
                  </a:cubicBezTo>
                  <a:cubicBezTo>
                    <a:pt x="44" y="29"/>
                    <a:pt x="46" y="32"/>
                    <a:pt x="44" y="33"/>
                  </a:cubicBezTo>
                  <a:cubicBezTo>
                    <a:pt x="43" y="34"/>
                    <a:pt x="48" y="41"/>
                    <a:pt x="45" y="42"/>
                  </a:cubicBezTo>
                  <a:cubicBezTo>
                    <a:pt x="42" y="44"/>
                    <a:pt x="47" y="46"/>
                    <a:pt x="45" y="48"/>
                  </a:cubicBezTo>
                  <a:cubicBezTo>
                    <a:pt x="43" y="49"/>
                    <a:pt x="40" y="50"/>
                    <a:pt x="40" y="52"/>
                  </a:cubicBezTo>
                  <a:cubicBezTo>
                    <a:pt x="40" y="54"/>
                    <a:pt x="40" y="58"/>
                    <a:pt x="38" y="59"/>
                  </a:cubicBezTo>
                  <a:cubicBezTo>
                    <a:pt x="35" y="60"/>
                    <a:pt x="34" y="64"/>
                    <a:pt x="34" y="67"/>
                  </a:cubicBezTo>
                  <a:cubicBezTo>
                    <a:pt x="34" y="69"/>
                    <a:pt x="30" y="68"/>
                    <a:pt x="31" y="71"/>
                  </a:cubicBezTo>
                  <a:cubicBezTo>
                    <a:pt x="33" y="75"/>
                    <a:pt x="34" y="79"/>
                    <a:pt x="31" y="80"/>
                  </a:cubicBezTo>
                  <a:cubicBezTo>
                    <a:pt x="29" y="80"/>
                    <a:pt x="29" y="86"/>
                    <a:pt x="28" y="86"/>
                  </a:cubicBezTo>
                  <a:cubicBezTo>
                    <a:pt x="26" y="86"/>
                    <a:pt x="26" y="92"/>
                    <a:pt x="28" y="95"/>
                  </a:cubicBezTo>
                  <a:cubicBezTo>
                    <a:pt x="30" y="98"/>
                    <a:pt x="31" y="101"/>
                    <a:pt x="31" y="104"/>
                  </a:cubicBezTo>
                  <a:cubicBezTo>
                    <a:pt x="31" y="106"/>
                    <a:pt x="34" y="108"/>
                    <a:pt x="33" y="111"/>
                  </a:cubicBezTo>
                  <a:cubicBezTo>
                    <a:pt x="32" y="114"/>
                    <a:pt x="32" y="117"/>
                    <a:pt x="30" y="118"/>
                  </a:cubicBezTo>
                  <a:cubicBezTo>
                    <a:pt x="29" y="119"/>
                    <a:pt x="30" y="123"/>
                    <a:pt x="28" y="124"/>
                  </a:cubicBezTo>
                  <a:cubicBezTo>
                    <a:pt x="26" y="125"/>
                    <a:pt x="30" y="133"/>
                    <a:pt x="28" y="135"/>
                  </a:cubicBezTo>
                  <a:cubicBezTo>
                    <a:pt x="26" y="136"/>
                    <a:pt x="22" y="138"/>
                    <a:pt x="22" y="143"/>
                  </a:cubicBezTo>
                  <a:cubicBezTo>
                    <a:pt x="22" y="149"/>
                    <a:pt x="22" y="152"/>
                    <a:pt x="22" y="154"/>
                  </a:cubicBezTo>
                  <a:cubicBezTo>
                    <a:pt x="21" y="156"/>
                    <a:pt x="24" y="156"/>
                    <a:pt x="24" y="159"/>
                  </a:cubicBezTo>
                  <a:cubicBezTo>
                    <a:pt x="23" y="162"/>
                    <a:pt x="19" y="160"/>
                    <a:pt x="19" y="162"/>
                  </a:cubicBezTo>
                  <a:cubicBezTo>
                    <a:pt x="19" y="164"/>
                    <a:pt x="20" y="168"/>
                    <a:pt x="19" y="169"/>
                  </a:cubicBezTo>
                  <a:cubicBezTo>
                    <a:pt x="17" y="169"/>
                    <a:pt x="16" y="170"/>
                    <a:pt x="16" y="174"/>
                  </a:cubicBezTo>
                  <a:cubicBezTo>
                    <a:pt x="16" y="178"/>
                    <a:pt x="14" y="178"/>
                    <a:pt x="14" y="180"/>
                  </a:cubicBezTo>
                  <a:cubicBezTo>
                    <a:pt x="14" y="182"/>
                    <a:pt x="16" y="184"/>
                    <a:pt x="16" y="186"/>
                  </a:cubicBezTo>
                  <a:cubicBezTo>
                    <a:pt x="16" y="188"/>
                    <a:pt x="17" y="194"/>
                    <a:pt x="15" y="195"/>
                  </a:cubicBezTo>
                  <a:cubicBezTo>
                    <a:pt x="14" y="195"/>
                    <a:pt x="13" y="203"/>
                    <a:pt x="14" y="204"/>
                  </a:cubicBezTo>
                  <a:cubicBezTo>
                    <a:pt x="16" y="205"/>
                    <a:pt x="16" y="207"/>
                    <a:pt x="15" y="208"/>
                  </a:cubicBezTo>
                  <a:cubicBezTo>
                    <a:pt x="14" y="210"/>
                    <a:pt x="18" y="211"/>
                    <a:pt x="16" y="213"/>
                  </a:cubicBezTo>
                  <a:cubicBezTo>
                    <a:pt x="14" y="216"/>
                    <a:pt x="16" y="219"/>
                    <a:pt x="19" y="218"/>
                  </a:cubicBezTo>
                  <a:cubicBezTo>
                    <a:pt x="21" y="217"/>
                    <a:pt x="23" y="221"/>
                    <a:pt x="20" y="221"/>
                  </a:cubicBezTo>
                  <a:cubicBezTo>
                    <a:pt x="17" y="221"/>
                    <a:pt x="14" y="221"/>
                    <a:pt x="17" y="223"/>
                  </a:cubicBezTo>
                  <a:cubicBezTo>
                    <a:pt x="19" y="225"/>
                    <a:pt x="21" y="228"/>
                    <a:pt x="18" y="229"/>
                  </a:cubicBezTo>
                  <a:cubicBezTo>
                    <a:pt x="15" y="230"/>
                    <a:pt x="17" y="232"/>
                    <a:pt x="17" y="235"/>
                  </a:cubicBezTo>
                  <a:cubicBezTo>
                    <a:pt x="16" y="238"/>
                    <a:pt x="19" y="241"/>
                    <a:pt x="16" y="242"/>
                  </a:cubicBezTo>
                  <a:cubicBezTo>
                    <a:pt x="14" y="243"/>
                    <a:pt x="17" y="247"/>
                    <a:pt x="14" y="248"/>
                  </a:cubicBezTo>
                  <a:cubicBezTo>
                    <a:pt x="10" y="248"/>
                    <a:pt x="13" y="252"/>
                    <a:pt x="10" y="253"/>
                  </a:cubicBezTo>
                  <a:cubicBezTo>
                    <a:pt x="8" y="255"/>
                    <a:pt x="13" y="258"/>
                    <a:pt x="10" y="260"/>
                  </a:cubicBezTo>
                  <a:cubicBezTo>
                    <a:pt x="8" y="262"/>
                    <a:pt x="10" y="266"/>
                    <a:pt x="7" y="266"/>
                  </a:cubicBezTo>
                  <a:cubicBezTo>
                    <a:pt x="4" y="266"/>
                    <a:pt x="3" y="270"/>
                    <a:pt x="2" y="271"/>
                  </a:cubicBezTo>
                  <a:cubicBezTo>
                    <a:pt x="2" y="273"/>
                    <a:pt x="0" y="277"/>
                    <a:pt x="3" y="279"/>
                  </a:cubicBezTo>
                  <a:cubicBezTo>
                    <a:pt x="5" y="282"/>
                    <a:pt x="2" y="284"/>
                    <a:pt x="4" y="285"/>
                  </a:cubicBezTo>
                  <a:cubicBezTo>
                    <a:pt x="6" y="286"/>
                    <a:pt x="13" y="284"/>
                    <a:pt x="12" y="287"/>
                  </a:cubicBezTo>
                  <a:cubicBezTo>
                    <a:pt x="11" y="290"/>
                    <a:pt x="11" y="297"/>
                    <a:pt x="13" y="297"/>
                  </a:cubicBezTo>
                  <a:cubicBezTo>
                    <a:pt x="14" y="297"/>
                    <a:pt x="15" y="301"/>
                    <a:pt x="17" y="300"/>
                  </a:cubicBezTo>
                  <a:cubicBezTo>
                    <a:pt x="19" y="300"/>
                    <a:pt x="28" y="299"/>
                    <a:pt x="31" y="300"/>
                  </a:cubicBezTo>
                  <a:cubicBezTo>
                    <a:pt x="33" y="301"/>
                    <a:pt x="35" y="302"/>
                    <a:pt x="36" y="303"/>
                  </a:cubicBezTo>
                  <a:cubicBezTo>
                    <a:pt x="38" y="302"/>
                    <a:pt x="43" y="305"/>
                    <a:pt x="44" y="304"/>
                  </a:cubicBezTo>
                  <a:cubicBezTo>
                    <a:pt x="45" y="302"/>
                    <a:pt x="39" y="298"/>
                    <a:pt x="40" y="296"/>
                  </a:cubicBezTo>
                  <a:cubicBezTo>
                    <a:pt x="40" y="294"/>
                    <a:pt x="39" y="291"/>
                    <a:pt x="39" y="290"/>
                  </a:cubicBezTo>
                  <a:cubicBezTo>
                    <a:pt x="39" y="288"/>
                    <a:pt x="38" y="284"/>
                    <a:pt x="40" y="282"/>
                  </a:cubicBezTo>
                  <a:cubicBezTo>
                    <a:pt x="43" y="280"/>
                    <a:pt x="43" y="278"/>
                    <a:pt x="45" y="278"/>
                  </a:cubicBezTo>
                  <a:cubicBezTo>
                    <a:pt x="46" y="279"/>
                    <a:pt x="50" y="277"/>
                    <a:pt x="50" y="272"/>
                  </a:cubicBezTo>
                  <a:cubicBezTo>
                    <a:pt x="50" y="268"/>
                    <a:pt x="52" y="266"/>
                    <a:pt x="56" y="263"/>
                  </a:cubicBezTo>
                  <a:cubicBezTo>
                    <a:pt x="60" y="260"/>
                    <a:pt x="67" y="256"/>
                    <a:pt x="66" y="255"/>
                  </a:cubicBezTo>
                  <a:cubicBezTo>
                    <a:pt x="65" y="253"/>
                    <a:pt x="67" y="249"/>
                    <a:pt x="67" y="247"/>
                  </a:cubicBezTo>
                  <a:cubicBezTo>
                    <a:pt x="67" y="245"/>
                    <a:pt x="61" y="245"/>
                    <a:pt x="59" y="244"/>
                  </a:cubicBezTo>
                  <a:cubicBezTo>
                    <a:pt x="57" y="244"/>
                    <a:pt x="49" y="238"/>
                    <a:pt x="53" y="232"/>
                  </a:cubicBezTo>
                  <a:cubicBezTo>
                    <a:pt x="57" y="225"/>
                    <a:pt x="65" y="224"/>
                    <a:pt x="67" y="224"/>
                  </a:cubicBezTo>
                  <a:cubicBezTo>
                    <a:pt x="69" y="223"/>
                    <a:pt x="67" y="220"/>
                    <a:pt x="69" y="219"/>
                  </a:cubicBezTo>
                  <a:cubicBezTo>
                    <a:pt x="71" y="218"/>
                    <a:pt x="71" y="216"/>
                    <a:pt x="71" y="213"/>
                  </a:cubicBezTo>
                  <a:cubicBezTo>
                    <a:pt x="71" y="210"/>
                    <a:pt x="71" y="205"/>
                    <a:pt x="75" y="205"/>
                  </a:cubicBezTo>
                  <a:cubicBezTo>
                    <a:pt x="78" y="204"/>
                    <a:pt x="79" y="203"/>
                    <a:pt x="77" y="202"/>
                  </a:cubicBezTo>
                  <a:cubicBezTo>
                    <a:pt x="75" y="201"/>
                    <a:pt x="74" y="199"/>
                    <a:pt x="77" y="199"/>
                  </a:cubicBezTo>
                  <a:cubicBezTo>
                    <a:pt x="81" y="198"/>
                    <a:pt x="79" y="201"/>
                    <a:pt x="82" y="201"/>
                  </a:cubicBezTo>
                  <a:cubicBezTo>
                    <a:pt x="84" y="201"/>
                    <a:pt x="88" y="197"/>
                    <a:pt x="85" y="195"/>
                  </a:cubicBezTo>
                  <a:cubicBezTo>
                    <a:pt x="82" y="192"/>
                    <a:pt x="81" y="196"/>
                    <a:pt x="79" y="196"/>
                  </a:cubicBezTo>
                  <a:cubicBezTo>
                    <a:pt x="78" y="197"/>
                    <a:pt x="76" y="194"/>
                    <a:pt x="75" y="194"/>
                  </a:cubicBezTo>
                  <a:cubicBezTo>
                    <a:pt x="73" y="194"/>
                    <a:pt x="74" y="190"/>
                    <a:pt x="74" y="188"/>
                  </a:cubicBezTo>
                  <a:cubicBezTo>
                    <a:pt x="73" y="186"/>
                    <a:pt x="72" y="182"/>
                    <a:pt x="73" y="180"/>
                  </a:cubicBezTo>
                  <a:cubicBezTo>
                    <a:pt x="75" y="178"/>
                    <a:pt x="81" y="183"/>
                    <a:pt x="87" y="184"/>
                  </a:cubicBezTo>
                  <a:cubicBezTo>
                    <a:pt x="92" y="184"/>
                    <a:pt x="96" y="181"/>
                    <a:pt x="96" y="179"/>
                  </a:cubicBezTo>
                  <a:cubicBezTo>
                    <a:pt x="96" y="177"/>
                    <a:pt x="94" y="173"/>
                    <a:pt x="97" y="171"/>
                  </a:cubicBezTo>
                  <a:cubicBezTo>
                    <a:pt x="100" y="168"/>
                    <a:pt x="98" y="168"/>
                    <a:pt x="97" y="165"/>
                  </a:cubicBezTo>
                  <a:cubicBezTo>
                    <a:pt x="96" y="162"/>
                    <a:pt x="98" y="160"/>
                    <a:pt x="100" y="161"/>
                  </a:cubicBezTo>
                  <a:cubicBezTo>
                    <a:pt x="101" y="163"/>
                    <a:pt x="112" y="162"/>
                    <a:pt x="121" y="160"/>
                  </a:cubicBezTo>
                  <a:cubicBezTo>
                    <a:pt x="130" y="158"/>
                    <a:pt x="137" y="155"/>
                    <a:pt x="137" y="152"/>
                  </a:cubicBezTo>
                  <a:cubicBezTo>
                    <a:pt x="138" y="150"/>
                    <a:pt x="144" y="143"/>
                    <a:pt x="145" y="141"/>
                  </a:cubicBezTo>
                  <a:cubicBezTo>
                    <a:pt x="146" y="139"/>
                    <a:pt x="145" y="136"/>
                    <a:pt x="141" y="136"/>
                  </a:cubicBezTo>
                  <a:cubicBezTo>
                    <a:pt x="138" y="135"/>
                    <a:pt x="138" y="131"/>
                    <a:pt x="140" y="128"/>
                  </a:cubicBezTo>
                  <a:cubicBezTo>
                    <a:pt x="142" y="126"/>
                    <a:pt x="139" y="124"/>
                    <a:pt x="135" y="123"/>
                  </a:cubicBezTo>
                  <a:cubicBezTo>
                    <a:pt x="132" y="123"/>
                    <a:pt x="126" y="120"/>
                    <a:pt x="129" y="117"/>
                  </a:cubicBezTo>
                  <a:cubicBezTo>
                    <a:pt x="131" y="116"/>
                    <a:pt x="132" y="116"/>
                    <a:pt x="132" y="117"/>
                  </a:cubicBezTo>
                  <a:cubicBezTo>
                    <a:pt x="133" y="116"/>
                    <a:pt x="133" y="114"/>
                    <a:pt x="133" y="113"/>
                  </a:cubicBezTo>
                  <a:cubicBezTo>
                    <a:pt x="132" y="113"/>
                    <a:pt x="130" y="114"/>
                    <a:pt x="131" y="108"/>
                  </a:cubicBezTo>
                  <a:cubicBezTo>
                    <a:pt x="131" y="103"/>
                    <a:pt x="133" y="104"/>
                    <a:pt x="133" y="97"/>
                  </a:cubicBezTo>
                  <a:cubicBezTo>
                    <a:pt x="133" y="91"/>
                    <a:pt x="136" y="87"/>
                    <a:pt x="136" y="83"/>
                  </a:cubicBezTo>
                  <a:cubicBezTo>
                    <a:pt x="136" y="79"/>
                    <a:pt x="142" y="75"/>
                    <a:pt x="146" y="69"/>
                  </a:cubicBezTo>
                  <a:cubicBezTo>
                    <a:pt x="149" y="63"/>
                    <a:pt x="157" y="56"/>
                    <a:pt x="160" y="54"/>
                  </a:cubicBezTo>
                  <a:cubicBezTo>
                    <a:pt x="163" y="52"/>
                    <a:pt x="170" y="50"/>
                    <a:pt x="170" y="48"/>
                  </a:cubicBezTo>
                  <a:cubicBezTo>
                    <a:pt x="171" y="46"/>
                    <a:pt x="170" y="36"/>
                    <a:pt x="169" y="3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0"/>
            <p:cNvSpPr>
              <a:spLocks/>
            </p:cNvSpPr>
            <p:nvPr/>
          </p:nvSpPr>
          <p:spPr bwMode="auto">
            <a:xfrm>
              <a:off x="2257" y="3145"/>
              <a:ext cx="156" cy="794"/>
            </a:xfrm>
            <a:custGeom>
              <a:avLst/>
              <a:gdLst>
                <a:gd name="T0" fmla="*/ 30 w 75"/>
                <a:gd name="T1" fmla="*/ 324 h 380"/>
                <a:gd name="T2" fmla="*/ 20 w 75"/>
                <a:gd name="T3" fmla="*/ 308 h 380"/>
                <a:gd name="T4" fmla="*/ 28 w 75"/>
                <a:gd name="T5" fmla="*/ 290 h 380"/>
                <a:gd name="T6" fmla="*/ 35 w 75"/>
                <a:gd name="T7" fmla="*/ 272 h 380"/>
                <a:gd name="T8" fmla="*/ 38 w 75"/>
                <a:gd name="T9" fmla="*/ 258 h 380"/>
                <a:gd name="T10" fmla="*/ 33 w 75"/>
                <a:gd name="T11" fmla="*/ 245 h 380"/>
                <a:gd name="T12" fmla="*/ 34 w 75"/>
                <a:gd name="T13" fmla="*/ 223 h 380"/>
                <a:gd name="T14" fmla="*/ 37 w 75"/>
                <a:gd name="T15" fmla="*/ 206 h 380"/>
                <a:gd name="T16" fmla="*/ 40 w 75"/>
                <a:gd name="T17" fmla="*/ 191 h 380"/>
                <a:gd name="T18" fmla="*/ 46 w 75"/>
                <a:gd name="T19" fmla="*/ 161 h 380"/>
                <a:gd name="T20" fmla="*/ 49 w 75"/>
                <a:gd name="T21" fmla="*/ 141 h 380"/>
                <a:gd name="T22" fmla="*/ 49 w 75"/>
                <a:gd name="T23" fmla="*/ 117 h 380"/>
                <a:gd name="T24" fmla="*/ 56 w 75"/>
                <a:gd name="T25" fmla="*/ 96 h 380"/>
                <a:gd name="T26" fmla="*/ 63 w 75"/>
                <a:gd name="T27" fmla="*/ 79 h 380"/>
                <a:gd name="T28" fmla="*/ 72 w 75"/>
                <a:gd name="T29" fmla="*/ 57 h 380"/>
                <a:gd name="T30" fmla="*/ 67 w 75"/>
                <a:gd name="T31" fmla="*/ 39 h 380"/>
                <a:gd name="T32" fmla="*/ 62 w 75"/>
                <a:gd name="T33" fmla="*/ 18 h 380"/>
                <a:gd name="T34" fmla="*/ 53 w 75"/>
                <a:gd name="T35" fmla="*/ 1 h 380"/>
                <a:gd name="T36" fmla="*/ 48 w 75"/>
                <a:gd name="T37" fmla="*/ 17 h 380"/>
                <a:gd name="T38" fmla="*/ 46 w 75"/>
                <a:gd name="T39" fmla="*/ 56 h 380"/>
                <a:gd name="T40" fmla="*/ 39 w 75"/>
                <a:gd name="T41" fmla="*/ 95 h 380"/>
                <a:gd name="T42" fmla="*/ 36 w 75"/>
                <a:gd name="T43" fmla="*/ 122 h 380"/>
                <a:gd name="T44" fmla="*/ 31 w 75"/>
                <a:gd name="T45" fmla="*/ 156 h 380"/>
                <a:gd name="T46" fmla="*/ 19 w 75"/>
                <a:gd name="T47" fmla="*/ 187 h 380"/>
                <a:gd name="T48" fmla="*/ 18 w 75"/>
                <a:gd name="T49" fmla="*/ 213 h 380"/>
                <a:gd name="T50" fmla="*/ 13 w 75"/>
                <a:gd name="T51" fmla="*/ 238 h 380"/>
                <a:gd name="T52" fmla="*/ 24 w 75"/>
                <a:gd name="T53" fmla="*/ 225 h 380"/>
                <a:gd name="T54" fmla="*/ 26 w 75"/>
                <a:gd name="T55" fmla="*/ 239 h 380"/>
                <a:gd name="T56" fmla="*/ 22 w 75"/>
                <a:gd name="T57" fmla="*/ 255 h 380"/>
                <a:gd name="T58" fmla="*/ 18 w 75"/>
                <a:gd name="T59" fmla="*/ 266 h 380"/>
                <a:gd name="T60" fmla="*/ 17 w 75"/>
                <a:gd name="T61" fmla="*/ 264 h 380"/>
                <a:gd name="T62" fmla="*/ 11 w 75"/>
                <a:gd name="T63" fmla="*/ 266 h 380"/>
                <a:gd name="T64" fmla="*/ 2 w 75"/>
                <a:gd name="T65" fmla="*/ 279 h 380"/>
                <a:gd name="T66" fmla="*/ 12 w 75"/>
                <a:gd name="T67" fmla="*/ 280 h 380"/>
                <a:gd name="T68" fmla="*/ 18 w 75"/>
                <a:gd name="T69" fmla="*/ 290 h 380"/>
                <a:gd name="T70" fmla="*/ 8 w 75"/>
                <a:gd name="T71" fmla="*/ 293 h 380"/>
                <a:gd name="T72" fmla="*/ 10 w 75"/>
                <a:gd name="T73" fmla="*/ 299 h 380"/>
                <a:gd name="T74" fmla="*/ 4 w 75"/>
                <a:gd name="T75" fmla="*/ 308 h 380"/>
                <a:gd name="T76" fmla="*/ 11 w 75"/>
                <a:gd name="T77" fmla="*/ 310 h 380"/>
                <a:gd name="T78" fmla="*/ 12 w 75"/>
                <a:gd name="T79" fmla="*/ 319 h 380"/>
                <a:gd name="T80" fmla="*/ 7 w 75"/>
                <a:gd name="T81" fmla="*/ 329 h 380"/>
                <a:gd name="T82" fmla="*/ 17 w 75"/>
                <a:gd name="T83" fmla="*/ 331 h 380"/>
                <a:gd name="T84" fmla="*/ 21 w 75"/>
                <a:gd name="T85" fmla="*/ 334 h 380"/>
                <a:gd name="T86" fmla="*/ 17 w 75"/>
                <a:gd name="T87" fmla="*/ 344 h 380"/>
                <a:gd name="T88" fmla="*/ 30 w 75"/>
                <a:gd name="T89" fmla="*/ 345 h 380"/>
                <a:gd name="T90" fmla="*/ 21 w 75"/>
                <a:gd name="T91" fmla="*/ 352 h 380"/>
                <a:gd name="T92" fmla="*/ 32 w 75"/>
                <a:gd name="T93" fmla="*/ 350 h 380"/>
                <a:gd name="T94" fmla="*/ 19 w 75"/>
                <a:gd name="T95" fmla="*/ 359 h 380"/>
                <a:gd name="T96" fmla="*/ 30 w 75"/>
                <a:gd name="T97" fmla="*/ 360 h 380"/>
                <a:gd name="T98" fmla="*/ 48 w 75"/>
                <a:gd name="T99" fmla="*/ 344 h 380"/>
                <a:gd name="T100" fmla="*/ 53 w 75"/>
                <a:gd name="T101" fmla="*/ 353 h 380"/>
                <a:gd name="T102" fmla="*/ 45 w 75"/>
                <a:gd name="T103" fmla="*/ 356 h 380"/>
                <a:gd name="T104" fmla="*/ 37 w 75"/>
                <a:gd name="T105" fmla="*/ 363 h 380"/>
                <a:gd name="T106" fmla="*/ 43 w 75"/>
                <a:gd name="T107" fmla="*/ 375 h 380"/>
                <a:gd name="T108" fmla="*/ 55 w 75"/>
                <a:gd name="T109" fmla="*/ 373 h 380"/>
                <a:gd name="T110" fmla="*/ 68 w 75"/>
                <a:gd name="T111" fmla="*/ 374 h 380"/>
                <a:gd name="T112" fmla="*/ 61 w 75"/>
                <a:gd name="T113" fmla="*/ 372 h 380"/>
                <a:gd name="T114" fmla="*/ 53 w 75"/>
                <a:gd name="T115" fmla="*/ 341 h 380"/>
                <a:gd name="T116" fmla="*/ 35 w 75"/>
                <a:gd name="T117" fmla="*/ 33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380">
                  <a:moveTo>
                    <a:pt x="35" y="337"/>
                  </a:moveTo>
                  <a:cubicBezTo>
                    <a:pt x="33" y="338"/>
                    <a:pt x="32" y="334"/>
                    <a:pt x="31" y="334"/>
                  </a:cubicBezTo>
                  <a:cubicBezTo>
                    <a:pt x="29" y="334"/>
                    <a:pt x="29" y="327"/>
                    <a:pt x="30" y="324"/>
                  </a:cubicBezTo>
                  <a:cubicBezTo>
                    <a:pt x="31" y="321"/>
                    <a:pt x="24" y="323"/>
                    <a:pt x="22" y="322"/>
                  </a:cubicBezTo>
                  <a:cubicBezTo>
                    <a:pt x="20" y="321"/>
                    <a:pt x="23" y="319"/>
                    <a:pt x="21" y="316"/>
                  </a:cubicBezTo>
                  <a:cubicBezTo>
                    <a:pt x="18" y="314"/>
                    <a:pt x="20" y="310"/>
                    <a:pt x="20" y="308"/>
                  </a:cubicBezTo>
                  <a:cubicBezTo>
                    <a:pt x="21" y="307"/>
                    <a:pt x="22" y="303"/>
                    <a:pt x="25" y="303"/>
                  </a:cubicBezTo>
                  <a:cubicBezTo>
                    <a:pt x="28" y="303"/>
                    <a:pt x="26" y="299"/>
                    <a:pt x="28" y="297"/>
                  </a:cubicBezTo>
                  <a:cubicBezTo>
                    <a:pt x="31" y="295"/>
                    <a:pt x="26" y="292"/>
                    <a:pt x="28" y="290"/>
                  </a:cubicBezTo>
                  <a:cubicBezTo>
                    <a:pt x="31" y="289"/>
                    <a:pt x="28" y="285"/>
                    <a:pt x="32" y="285"/>
                  </a:cubicBezTo>
                  <a:cubicBezTo>
                    <a:pt x="35" y="284"/>
                    <a:pt x="32" y="280"/>
                    <a:pt x="34" y="279"/>
                  </a:cubicBezTo>
                  <a:cubicBezTo>
                    <a:pt x="37" y="278"/>
                    <a:pt x="34" y="275"/>
                    <a:pt x="35" y="272"/>
                  </a:cubicBezTo>
                  <a:cubicBezTo>
                    <a:pt x="35" y="269"/>
                    <a:pt x="33" y="267"/>
                    <a:pt x="36" y="266"/>
                  </a:cubicBezTo>
                  <a:cubicBezTo>
                    <a:pt x="39" y="265"/>
                    <a:pt x="37" y="262"/>
                    <a:pt x="35" y="260"/>
                  </a:cubicBezTo>
                  <a:cubicBezTo>
                    <a:pt x="32" y="258"/>
                    <a:pt x="35" y="258"/>
                    <a:pt x="38" y="258"/>
                  </a:cubicBezTo>
                  <a:cubicBezTo>
                    <a:pt x="41" y="258"/>
                    <a:pt x="39" y="254"/>
                    <a:pt x="37" y="255"/>
                  </a:cubicBezTo>
                  <a:cubicBezTo>
                    <a:pt x="34" y="256"/>
                    <a:pt x="32" y="253"/>
                    <a:pt x="34" y="250"/>
                  </a:cubicBezTo>
                  <a:cubicBezTo>
                    <a:pt x="36" y="248"/>
                    <a:pt x="32" y="247"/>
                    <a:pt x="33" y="245"/>
                  </a:cubicBezTo>
                  <a:cubicBezTo>
                    <a:pt x="34" y="244"/>
                    <a:pt x="34" y="242"/>
                    <a:pt x="32" y="241"/>
                  </a:cubicBezTo>
                  <a:cubicBezTo>
                    <a:pt x="31" y="240"/>
                    <a:pt x="32" y="232"/>
                    <a:pt x="33" y="232"/>
                  </a:cubicBezTo>
                  <a:cubicBezTo>
                    <a:pt x="35" y="231"/>
                    <a:pt x="34" y="225"/>
                    <a:pt x="34" y="223"/>
                  </a:cubicBezTo>
                  <a:cubicBezTo>
                    <a:pt x="34" y="221"/>
                    <a:pt x="32" y="219"/>
                    <a:pt x="32" y="217"/>
                  </a:cubicBezTo>
                  <a:cubicBezTo>
                    <a:pt x="32" y="215"/>
                    <a:pt x="34" y="215"/>
                    <a:pt x="34" y="211"/>
                  </a:cubicBezTo>
                  <a:cubicBezTo>
                    <a:pt x="34" y="207"/>
                    <a:pt x="35" y="206"/>
                    <a:pt x="37" y="206"/>
                  </a:cubicBezTo>
                  <a:cubicBezTo>
                    <a:pt x="38" y="205"/>
                    <a:pt x="37" y="201"/>
                    <a:pt x="37" y="199"/>
                  </a:cubicBezTo>
                  <a:cubicBezTo>
                    <a:pt x="37" y="197"/>
                    <a:pt x="41" y="199"/>
                    <a:pt x="42" y="196"/>
                  </a:cubicBezTo>
                  <a:cubicBezTo>
                    <a:pt x="42" y="193"/>
                    <a:pt x="39" y="193"/>
                    <a:pt x="40" y="191"/>
                  </a:cubicBezTo>
                  <a:cubicBezTo>
                    <a:pt x="40" y="189"/>
                    <a:pt x="40" y="186"/>
                    <a:pt x="40" y="180"/>
                  </a:cubicBezTo>
                  <a:cubicBezTo>
                    <a:pt x="40" y="175"/>
                    <a:pt x="44" y="173"/>
                    <a:pt x="46" y="172"/>
                  </a:cubicBezTo>
                  <a:cubicBezTo>
                    <a:pt x="48" y="170"/>
                    <a:pt x="44" y="162"/>
                    <a:pt x="46" y="161"/>
                  </a:cubicBezTo>
                  <a:cubicBezTo>
                    <a:pt x="48" y="160"/>
                    <a:pt x="47" y="156"/>
                    <a:pt x="48" y="155"/>
                  </a:cubicBezTo>
                  <a:cubicBezTo>
                    <a:pt x="50" y="154"/>
                    <a:pt x="50" y="151"/>
                    <a:pt x="51" y="148"/>
                  </a:cubicBezTo>
                  <a:cubicBezTo>
                    <a:pt x="52" y="145"/>
                    <a:pt x="49" y="143"/>
                    <a:pt x="49" y="141"/>
                  </a:cubicBezTo>
                  <a:cubicBezTo>
                    <a:pt x="49" y="138"/>
                    <a:pt x="48" y="135"/>
                    <a:pt x="46" y="132"/>
                  </a:cubicBezTo>
                  <a:cubicBezTo>
                    <a:pt x="44" y="129"/>
                    <a:pt x="44" y="123"/>
                    <a:pt x="46" y="123"/>
                  </a:cubicBezTo>
                  <a:cubicBezTo>
                    <a:pt x="47" y="123"/>
                    <a:pt x="47" y="117"/>
                    <a:pt x="49" y="117"/>
                  </a:cubicBezTo>
                  <a:cubicBezTo>
                    <a:pt x="52" y="116"/>
                    <a:pt x="51" y="112"/>
                    <a:pt x="49" y="108"/>
                  </a:cubicBezTo>
                  <a:cubicBezTo>
                    <a:pt x="48" y="105"/>
                    <a:pt x="52" y="106"/>
                    <a:pt x="52" y="104"/>
                  </a:cubicBezTo>
                  <a:cubicBezTo>
                    <a:pt x="52" y="101"/>
                    <a:pt x="53" y="97"/>
                    <a:pt x="56" y="96"/>
                  </a:cubicBezTo>
                  <a:cubicBezTo>
                    <a:pt x="58" y="95"/>
                    <a:pt x="58" y="91"/>
                    <a:pt x="58" y="89"/>
                  </a:cubicBezTo>
                  <a:cubicBezTo>
                    <a:pt x="58" y="87"/>
                    <a:pt x="61" y="86"/>
                    <a:pt x="63" y="85"/>
                  </a:cubicBezTo>
                  <a:cubicBezTo>
                    <a:pt x="65" y="83"/>
                    <a:pt x="60" y="81"/>
                    <a:pt x="63" y="79"/>
                  </a:cubicBezTo>
                  <a:cubicBezTo>
                    <a:pt x="66" y="78"/>
                    <a:pt x="61" y="71"/>
                    <a:pt x="62" y="70"/>
                  </a:cubicBezTo>
                  <a:cubicBezTo>
                    <a:pt x="64" y="69"/>
                    <a:pt x="62" y="66"/>
                    <a:pt x="63" y="64"/>
                  </a:cubicBezTo>
                  <a:cubicBezTo>
                    <a:pt x="63" y="62"/>
                    <a:pt x="71" y="58"/>
                    <a:pt x="72" y="57"/>
                  </a:cubicBezTo>
                  <a:cubicBezTo>
                    <a:pt x="73" y="55"/>
                    <a:pt x="74" y="51"/>
                    <a:pt x="74" y="47"/>
                  </a:cubicBezTo>
                  <a:cubicBezTo>
                    <a:pt x="71" y="48"/>
                    <a:pt x="69" y="49"/>
                    <a:pt x="69" y="48"/>
                  </a:cubicBezTo>
                  <a:cubicBezTo>
                    <a:pt x="68" y="47"/>
                    <a:pt x="69" y="41"/>
                    <a:pt x="67" y="39"/>
                  </a:cubicBezTo>
                  <a:cubicBezTo>
                    <a:pt x="64" y="37"/>
                    <a:pt x="66" y="32"/>
                    <a:pt x="64" y="31"/>
                  </a:cubicBezTo>
                  <a:cubicBezTo>
                    <a:pt x="61" y="30"/>
                    <a:pt x="59" y="26"/>
                    <a:pt x="61" y="24"/>
                  </a:cubicBezTo>
                  <a:cubicBezTo>
                    <a:pt x="63" y="23"/>
                    <a:pt x="61" y="20"/>
                    <a:pt x="62" y="18"/>
                  </a:cubicBezTo>
                  <a:cubicBezTo>
                    <a:pt x="64" y="17"/>
                    <a:pt x="61" y="17"/>
                    <a:pt x="59" y="14"/>
                  </a:cubicBezTo>
                  <a:cubicBezTo>
                    <a:pt x="56" y="11"/>
                    <a:pt x="60" y="7"/>
                    <a:pt x="57" y="5"/>
                  </a:cubicBezTo>
                  <a:cubicBezTo>
                    <a:pt x="54" y="3"/>
                    <a:pt x="54" y="0"/>
                    <a:pt x="53" y="1"/>
                  </a:cubicBezTo>
                  <a:cubicBezTo>
                    <a:pt x="52" y="2"/>
                    <a:pt x="52" y="6"/>
                    <a:pt x="50" y="8"/>
                  </a:cubicBezTo>
                  <a:cubicBezTo>
                    <a:pt x="49" y="8"/>
                    <a:pt x="49" y="8"/>
                    <a:pt x="48" y="9"/>
                  </a:cubicBezTo>
                  <a:cubicBezTo>
                    <a:pt x="48" y="11"/>
                    <a:pt x="47" y="15"/>
                    <a:pt x="48" y="17"/>
                  </a:cubicBezTo>
                  <a:cubicBezTo>
                    <a:pt x="49" y="19"/>
                    <a:pt x="50" y="33"/>
                    <a:pt x="49" y="38"/>
                  </a:cubicBezTo>
                  <a:cubicBezTo>
                    <a:pt x="47" y="44"/>
                    <a:pt x="46" y="48"/>
                    <a:pt x="45" y="51"/>
                  </a:cubicBezTo>
                  <a:cubicBezTo>
                    <a:pt x="44" y="54"/>
                    <a:pt x="48" y="54"/>
                    <a:pt x="46" y="56"/>
                  </a:cubicBezTo>
                  <a:cubicBezTo>
                    <a:pt x="45" y="57"/>
                    <a:pt x="45" y="61"/>
                    <a:pt x="45" y="67"/>
                  </a:cubicBezTo>
                  <a:cubicBezTo>
                    <a:pt x="45" y="73"/>
                    <a:pt x="42" y="83"/>
                    <a:pt x="42" y="86"/>
                  </a:cubicBezTo>
                  <a:cubicBezTo>
                    <a:pt x="41" y="89"/>
                    <a:pt x="39" y="92"/>
                    <a:pt x="39" y="95"/>
                  </a:cubicBezTo>
                  <a:cubicBezTo>
                    <a:pt x="40" y="99"/>
                    <a:pt x="38" y="101"/>
                    <a:pt x="36" y="102"/>
                  </a:cubicBezTo>
                  <a:cubicBezTo>
                    <a:pt x="34" y="104"/>
                    <a:pt x="39" y="109"/>
                    <a:pt x="39" y="112"/>
                  </a:cubicBezTo>
                  <a:cubicBezTo>
                    <a:pt x="39" y="115"/>
                    <a:pt x="35" y="117"/>
                    <a:pt x="36" y="122"/>
                  </a:cubicBezTo>
                  <a:cubicBezTo>
                    <a:pt x="37" y="128"/>
                    <a:pt x="36" y="138"/>
                    <a:pt x="36" y="140"/>
                  </a:cubicBezTo>
                  <a:cubicBezTo>
                    <a:pt x="36" y="142"/>
                    <a:pt x="33" y="142"/>
                    <a:pt x="34" y="146"/>
                  </a:cubicBezTo>
                  <a:cubicBezTo>
                    <a:pt x="34" y="150"/>
                    <a:pt x="31" y="151"/>
                    <a:pt x="31" y="156"/>
                  </a:cubicBezTo>
                  <a:cubicBezTo>
                    <a:pt x="30" y="162"/>
                    <a:pt x="26" y="170"/>
                    <a:pt x="24" y="174"/>
                  </a:cubicBezTo>
                  <a:cubicBezTo>
                    <a:pt x="23" y="179"/>
                    <a:pt x="23" y="181"/>
                    <a:pt x="20" y="181"/>
                  </a:cubicBezTo>
                  <a:cubicBezTo>
                    <a:pt x="18" y="181"/>
                    <a:pt x="18" y="183"/>
                    <a:pt x="19" y="187"/>
                  </a:cubicBezTo>
                  <a:cubicBezTo>
                    <a:pt x="21" y="191"/>
                    <a:pt x="18" y="194"/>
                    <a:pt x="20" y="198"/>
                  </a:cubicBezTo>
                  <a:cubicBezTo>
                    <a:pt x="23" y="201"/>
                    <a:pt x="22" y="203"/>
                    <a:pt x="21" y="206"/>
                  </a:cubicBezTo>
                  <a:cubicBezTo>
                    <a:pt x="20" y="210"/>
                    <a:pt x="18" y="210"/>
                    <a:pt x="18" y="213"/>
                  </a:cubicBezTo>
                  <a:cubicBezTo>
                    <a:pt x="18" y="217"/>
                    <a:pt x="16" y="220"/>
                    <a:pt x="17" y="223"/>
                  </a:cubicBezTo>
                  <a:cubicBezTo>
                    <a:pt x="18" y="227"/>
                    <a:pt x="18" y="228"/>
                    <a:pt x="16" y="228"/>
                  </a:cubicBezTo>
                  <a:cubicBezTo>
                    <a:pt x="14" y="228"/>
                    <a:pt x="13" y="231"/>
                    <a:pt x="13" y="238"/>
                  </a:cubicBezTo>
                  <a:cubicBezTo>
                    <a:pt x="12" y="244"/>
                    <a:pt x="12" y="244"/>
                    <a:pt x="17" y="243"/>
                  </a:cubicBezTo>
                  <a:cubicBezTo>
                    <a:pt x="21" y="243"/>
                    <a:pt x="18" y="228"/>
                    <a:pt x="20" y="228"/>
                  </a:cubicBezTo>
                  <a:cubicBezTo>
                    <a:pt x="23" y="228"/>
                    <a:pt x="21" y="226"/>
                    <a:pt x="24" y="225"/>
                  </a:cubicBezTo>
                  <a:cubicBezTo>
                    <a:pt x="26" y="224"/>
                    <a:pt x="24" y="227"/>
                    <a:pt x="26" y="228"/>
                  </a:cubicBezTo>
                  <a:cubicBezTo>
                    <a:pt x="28" y="229"/>
                    <a:pt x="29" y="230"/>
                    <a:pt x="26" y="232"/>
                  </a:cubicBezTo>
                  <a:cubicBezTo>
                    <a:pt x="24" y="233"/>
                    <a:pt x="27" y="237"/>
                    <a:pt x="26" y="239"/>
                  </a:cubicBezTo>
                  <a:cubicBezTo>
                    <a:pt x="24" y="241"/>
                    <a:pt x="22" y="243"/>
                    <a:pt x="24" y="246"/>
                  </a:cubicBezTo>
                  <a:cubicBezTo>
                    <a:pt x="25" y="248"/>
                    <a:pt x="22" y="248"/>
                    <a:pt x="22" y="251"/>
                  </a:cubicBezTo>
                  <a:cubicBezTo>
                    <a:pt x="22" y="254"/>
                    <a:pt x="24" y="254"/>
                    <a:pt x="22" y="255"/>
                  </a:cubicBezTo>
                  <a:cubicBezTo>
                    <a:pt x="21" y="256"/>
                    <a:pt x="24" y="258"/>
                    <a:pt x="22" y="259"/>
                  </a:cubicBezTo>
                  <a:cubicBezTo>
                    <a:pt x="20" y="259"/>
                    <a:pt x="21" y="261"/>
                    <a:pt x="23" y="264"/>
                  </a:cubicBezTo>
                  <a:cubicBezTo>
                    <a:pt x="24" y="266"/>
                    <a:pt x="20" y="265"/>
                    <a:pt x="18" y="266"/>
                  </a:cubicBezTo>
                  <a:cubicBezTo>
                    <a:pt x="16" y="268"/>
                    <a:pt x="20" y="270"/>
                    <a:pt x="19" y="272"/>
                  </a:cubicBezTo>
                  <a:cubicBezTo>
                    <a:pt x="18" y="274"/>
                    <a:pt x="15" y="271"/>
                    <a:pt x="14" y="269"/>
                  </a:cubicBezTo>
                  <a:cubicBezTo>
                    <a:pt x="12" y="268"/>
                    <a:pt x="16" y="266"/>
                    <a:pt x="17" y="264"/>
                  </a:cubicBezTo>
                  <a:cubicBezTo>
                    <a:pt x="19" y="262"/>
                    <a:pt x="16" y="257"/>
                    <a:pt x="13" y="258"/>
                  </a:cubicBezTo>
                  <a:cubicBezTo>
                    <a:pt x="10" y="259"/>
                    <a:pt x="16" y="262"/>
                    <a:pt x="16" y="264"/>
                  </a:cubicBezTo>
                  <a:cubicBezTo>
                    <a:pt x="16" y="267"/>
                    <a:pt x="11" y="264"/>
                    <a:pt x="11" y="266"/>
                  </a:cubicBezTo>
                  <a:cubicBezTo>
                    <a:pt x="11" y="269"/>
                    <a:pt x="8" y="268"/>
                    <a:pt x="6" y="270"/>
                  </a:cubicBezTo>
                  <a:cubicBezTo>
                    <a:pt x="5" y="272"/>
                    <a:pt x="9" y="274"/>
                    <a:pt x="7" y="274"/>
                  </a:cubicBezTo>
                  <a:cubicBezTo>
                    <a:pt x="5" y="275"/>
                    <a:pt x="2" y="277"/>
                    <a:pt x="2" y="279"/>
                  </a:cubicBezTo>
                  <a:cubicBezTo>
                    <a:pt x="1" y="281"/>
                    <a:pt x="4" y="281"/>
                    <a:pt x="4" y="280"/>
                  </a:cubicBezTo>
                  <a:cubicBezTo>
                    <a:pt x="4" y="278"/>
                    <a:pt x="7" y="277"/>
                    <a:pt x="7" y="280"/>
                  </a:cubicBezTo>
                  <a:cubicBezTo>
                    <a:pt x="8" y="282"/>
                    <a:pt x="10" y="280"/>
                    <a:pt x="12" y="280"/>
                  </a:cubicBezTo>
                  <a:cubicBezTo>
                    <a:pt x="15" y="281"/>
                    <a:pt x="15" y="285"/>
                    <a:pt x="13" y="284"/>
                  </a:cubicBezTo>
                  <a:cubicBezTo>
                    <a:pt x="12" y="284"/>
                    <a:pt x="10" y="287"/>
                    <a:pt x="10" y="290"/>
                  </a:cubicBezTo>
                  <a:cubicBezTo>
                    <a:pt x="11" y="292"/>
                    <a:pt x="16" y="290"/>
                    <a:pt x="18" y="290"/>
                  </a:cubicBezTo>
                  <a:cubicBezTo>
                    <a:pt x="21" y="291"/>
                    <a:pt x="20" y="295"/>
                    <a:pt x="18" y="294"/>
                  </a:cubicBezTo>
                  <a:cubicBezTo>
                    <a:pt x="17" y="292"/>
                    <a:pt x="14" y="290"/>
                    <a:pt x="13" y="292"/>
                  </a:cubicBezTo>
                  <a:cubicBezTo>
                    <a:pt x="12" y="295"/>
                    <a:pt x="10" y="294"/>
                    <a:pt x="8" y="293"/>
                  </a:cubicBezTo>
                  <a:cubicBezTo>
                    <a:pt x="6" y="292"/>
                    <a:pt x="0" y="296"/>
                    <a:pt x="2" y="297"/>
                  </a:cubicBezTo>
                  <a:cubicBezTo>
                    <a:pt x="4" y="299"/>
                    <a:pt x="4" y="301"/>
                    <a:pt x="5" y="301"/>
                  </a:cubicBezTo>
                  <a:cubicBezTo>
                    <a:pt x="7" y="301"/>
                    <a:pt x="9" y="300"/>
                    <a:pt x="10" y="299"/>
                  </a:cubicBezTo>
                  <a:cubicBezTo>
                    <a:pt x="10" y="297"/>
                    <a:pt x="13" y="296"/>
                    <a:pt x="13" y="299"/>
                  </a:cubicBezTo>
                  <a:cubicBezTo>
                    <a:pt x="13" y="302"/>
                    <a:pt x="10" y="301"/>
                    <a:pt x="9" y="303"/>
                  </a:cubicBezTo>
                  <a:cubicBezTo>
                    <a:pt x="8" y="304"/>
                    <a:pt x="7" y="306"/>
                    <a:pt x="4" y="308"/>
                  </a:cubicBezTo>
                  <a:cubicBezTo>
                    <a:pt x="2" y="309"/>
                    <a:pt x="4" y="312"/>
                    <a:pt x="6" y="311"/>
                  </a:cubicBezTo>
                  <a:cubicBezTo>
                    <a:pt x="8" y="310"/>
                    <a:pt x="6" y="313"/>
                    <a:pt x="8" y="314"/>
                  </a:cubicBezTo>
                  <a:cubicBezTo>
                    <a:pt x="11" y="314"/>
                    <a:pt x="11" y="312"/>
                    <a:pt x="11" y="310"/>
                  </a:cubicBezTo>
                  <a:cubicBezTo>
                    <a:pt x="10" y="308"/>
                    <a:pt x="12" y="304"/>
                    <a:pt x="14" y="306"/>
                  </a:cubicBezTo>
                  <a:cubicBezTo>
                    <a:pt x="17" y="308"/>
                    <a:pt x="13" y="311"/>
                    <a:pt x="13" y="312"/>
                  </a:cubicBezTo>
                  <a:cubicBezTo>
                    <a:pt x="13" y="314"/>
                    <a:pt x="12" y="317"/>
                    <a:pt x="12" y="319"/>
                  </a:cubicBezTo>
                  <a:cubicBezTo>
                    <a:pt x="12" y="321"/>
                    <a:pt x="10" y="320"/>
                    <a:pt x="10" y="322"/>
                  </a:cubicBezTo>
                  <a:cubicBezTo>
                    <a:pt x="10" y="324"/>
                    <a:pt x="4" y="323"/>
                    <a:pt x="7" y="324"/>
                  </a:cubicBezTo>
                  <a:cubicBezTo>
                    <a:pt x="9" y="326"/>
                    <a:pt x="5" y="328"/>
                    <a:pt x="7" y="329"/>
                  </a:cubicBezTo>
                  <a:cubicBezTo>
                    <a:pt x="8" y="331"/>
                    <a:pt x="9" y="327"/>
                    <a:pt x="11" y="328"/>
                  </a:cubicBezTo>
                  <a:cubicBezTo>
                    <a:pt x="13" y="329"/>
                    <a:pt x="13" y="329"/>
                    <a:pt x="16" y="328"/>
                  </a:cubicBezTo>
                  <a:cubicBezTo>
                    <a:pt x="18" y="327"/>
                    <a:pt x="20" y="330"/>
                    <a:pt x="17" y="331"/>
                  </a:cubicBezTo>
                  <a:cubicBezTo>
                    <a:pt x="15" y="332"/>
                    <a:pt x="12" y="334"/>
                    <a:pt x="13" y="335"/>
                  </a:cubicBezTo>
                  <a:cubicBezTo>
                    <a:pt x="14" y="335"/>
                    <a:pt x="18" y="333"/>
                    <a:pt x="18" y="335"/>
                  </a:cubicBezTo>
                  <a:cubicBezTo>
                    <a:pt x="19" y="338"/>
                    <a:pt x="21" y="337"/>
                    <a:pt x="21" y="334"/>
                  </a:cubicBezTo>
                  <a:cubicBezTo>
                    <a:pt x="21" y="332"/>
                    <a:pt x="26" y="334"/>
                    <a:pt x="27" y="336"/>
                  </a:cubicBezTo>
                  <a:cubicBezTo>
                    <a:pt x="27" y="339"/>
                    <a:pt x="22" y="340"/>
                    <a:pt x="19" y="339"/>
                  </a:cubicBezTo>
                  <a:cubicBezTo>
                    <a:pt x="16" y="339"/>
                    <a:pt x="15" y="342"/>
                    <a:pt x="17" y="344"/>
                  </a:cubicBezTo>
                  <a:cubicBezTo>
                    <a:pt x="18" y="347"/>
                    <a:pt x="21" y="344"/>
                    <a:pt x="23" y="342"/>
                  </a:cubicBezTo>
                  <a:cubicBezTo>
                    <a:pt x="25" y="340"/>
                    <a:pt x="35" y="341"/>
                    <a:pt x="36" y="343"/>
                  </a:cubicBezTo>
                  <a:cubicBezTo>
                    <a:pt x="36" y="345"/>
                    <a:pt x="31" y="343"/>
                    <a:pt x="30" y="345"/>
                  </a:cubicBezTo>
                  <a:cubicBezTo>
                    <a:pt x="30" y="346"/>
                    <a:pt x="26" y="347"/>
                    <a:pt x="25" y="346"/>
                  </a:cubicBezTo>
                  <a:cubicBezTo>
                    <a:pt x="25" y="344"/>
                    <a:pt x="21" y="346"/>
                    <a:pt x="21" y="349"/>
                  </a:cubicBezTo>
                  <a:cubicBezTo>
                    <a:pt x="20" y="351"/>
                    <a:pt x="17" y="351"/>
                    <a:pt x="21" y="352"/>
                  </a:cubicBezTo>
                  <a:cubicBezTo>
                    <a:pt x="24" y="353"/>
                    <a:pt x="23" y="348"/>
                    <a:pt x="28" y="349"/>
                  </a:cubicBezTo>
                  <a:cubicBezTo>
                    <a:pt x="34" y="349"/>
                    <a:pt x="36" y="344"/>
                    <a:pt x="38" y="347"/>
                  </a:cubicBezTo>
                  <a:cubicBezTo>
                    <a:pt x="39" y="350"/>
                    <a:pt x="34" y="352"/>
                    <a:pt x="32" y="350"/>
                  </a:cubicBezTo>
                  <a:cubicBezTo>
                    <a:pt x="30" y="349"/>
                    <a:pt x="27" y="352"/>
                    <a:pt x="27" y="355"/>
                  </a:cubicBezTo>
                  <a:cubicBezTo>
                    <a:pt x="27" y="357"/>
                    <a:pt x="21" y="354"/>
                    <a:pt x="18" y="353"/>
                  </a:cubicBezTo>
                  <a:cubicBezTo>
                    <a:pt x="15" y="353"/>
                    <a:pt x="17" y="356"/>
                    <a:pt x="19" y="359"/>
                  </a:cubicBezTo>
                  <a:cubicBezTo>
                    <a:pt x="22" y="362"/>
                    <a:pt x="23" y="359"/>
                    <a:pt x="27" y="361"/>
                  </a:cubicBezTo>
                  <a:cubicBezTo>
                    <a:pt x="30" y="363"/>
                    <a:pt x="30" y="365"/>
                    <a:pt x="32" y="363"/>
                  </a:cubicBezTo>
                  <a:cubicBezTo>
                    <a:pt x="34" y="361"/>
                    <a:pt x="32" y="361"/>
                    <a:pt x="30" y="360"/>
                  </a:cubicBezTo>
                  <a:cubicBezTo>
                    <a:pt x="29" y="359"/>
                    <a:pt x="30" y="356"/>
                    <a:pt x="34" y="358"/>
                  </a:cubicBezTo>
                  <a:cubicBezTo>
                    <a:pt x="37" y="359"/>
                    <a:pt x="41" y="356"/>
                    <a:pt x="40" y="352"/>
                  </a:cubicBezTo>
                  <a:cubicBezTo>
                    <a:pt x="39" y="347"/>
                    <a:pt x="44" y="345"/>
                    <a:pt x="48" y="344"/>
                  </a:cubicBezTo>
                  <a:cubicBezTo>
                    <a:pt x="52" y="342"/>
                    <a:pt x="50" y="347"/>
                    <a:pt x="47" y="348"/>
                  </a:cubicBezTo>
                  <a:cubicBezTo>
                    <a:pt x="44" y="349"/>
                    <a:pt x="43" y="350"/>
                    <a:pt x="45" y="353"/>
                  </a:cubicBezTo>
                  <a:cubicBezTo>
                    <a:pt x="48" y="355"/>
                    <a:pt x="51" y="351"/>
                    <a:pt x="53" y="353"/>
                  </a:cubicBezTo>
                  <a:cubicBezTo>
                    <a:pt x="55" y="355"/>
                    <a:pt x="49" y="355"/>
                    <a:pt x="48" y="357"/>
                  </a:cubicBezTo>
                  <a:cubicBezTo>
                    <a:pt x="47" y="359"/>
                    <a:pt x="52" y="361"/>
                    <a:pt x="49" y="363"/>
                  </a:cubicBezTo>
                  <a:cubicBezTo>
                    <a:pt x="46" y="364"/>
                    <a:pt x="47" y="357"/>
                    <a:pt x="45" y="356"/>
                  </a:cubicBezTo>
                  <a:cubicBezTo>
                    <a:pt x="43" y="355"/>
                    <a:pt x="42" y="357"/>
                    <a:pt x="44" y="361"/>
                  </a:cubicBezTo>
                  <a:cubicBezTo>
                    <a:pt x="45" y="365"/>
                    <a:pt x="41" y="362"/>
                    <a:pt x="39" y="360"/>
                  </a:cubicBezTo>
                  <a:cubicBezTo>
                    <a:pt x="38" y="358"/>
                    <a:pt x="35" y="361"/>
                    <a:pt x="37" y="363"/>
                  </a:cubicBezTo>
                  <a:cubicBezTo>
                    <a:pt x="39" y="365"/>
                    <a:pt x="33" y="363"/>
                    <a:pt x="33" y="366"/>
                  </a:cubicBezTo>
                  <a:cubicBezTo>
                    <a:pt x="33" y="370"/>
                    <a:pt x="36" y="367"/>
                    <a:pt x="39" y="367"/>
                  </a:cubicBezTo>
                  <a:cubicBezTo>
                    <a:pt x="42" y="368"/>
                    <a:pt x="41" y="373"/>
                    <a:pt x="43" y="375"/>
                  </a:cubicBezTo>
                  <a:cubicBezTo>
                    <a:pt x="46" y="377"/>
                    <a:pt x="44" y="369"/>
                    <a:pt x="46" y="368"/>
                  </a:cubicBezTo>
                  <a:cubicBezTo>
                    <a:pt x="49" y="368"/>
                    <a:pt x="47" y="374"/>
                    <a:pt x="52" y="376"/>
                  </a:cubicBezTo>
                  <a:cubicBezTo>
                    <a:pt x="58" y="378"/>
                    <a:pt x="53" y="375"/>
                    <a:pt x="55" y="373"/>
                  </a:cubicBezTo>
                  <a:cubicBezTo>
                    <a:pt x="58" y="371"/>
                    <a:pt x="61" y="379"/>
                    <a:pt x="64" y="380"/>
                  </a:cubicBezTo>
                  <a:cubicBezTo>
                    <a:pt x="67" y="380"/>
                    <a:pt x="65" y="376"/>
                    <a:pt x="63" y="374"/>
                  </a:cubicBezTo>
                  <a:cubicBezTo>
                    <a:pt x="61" y="372"/>
                    <a:pt x="65" y="373"/>
                    <a:pt x="68" y="374"/>
                  </a:cubicBezTo>
                  <a:cubicBezTo>
                    <a:pt x="71" y="375"/>
                    <a:pt x="73" y="375"/>
                    <a:pt x="73" y="373"/>
                  </a:cubicBezTo>
                  <a:cubicBezTo>
                    <a:pt x="74" y="372"/>
                    <a:pt x="74" y="373"/>
                    <a:pt x="75" y="373"/>
                  </a:cubicBezTo>
                  <a:cubicBezTo>
                    <a:pt x="72" y="371"/>
                    <a:pt x="62" y="372"/>
                    <a:pt x="61" y="372"/>
                  </a:cubicBezTo>
                  <a:cubicBezTo>
                    <a:pt x="59" y="372"/>
                    <a:pt x="60" y="349"/>
                    <a:pt x="61" y="344"/>
                  </a:cubicBezTo>
                  <a:cubicBezTo>
                    <a:pt x="60" y="344"/>
                    <a:pt x="60" y="344"/>
                    <a:pt x="60" y="344"/>
                  </a:cubicBezTo>
                  <a:cubicBezTo>
                    <a:pt x="58" y="344"/>
                    <a:pt x="52" y="345"/>
                    <a:pt x="53" y="341"/>
                  </a:cubicBezTo>
                  <a:cubicBezTo>
                    <a:pt x="53" y="340"/>
                    <a:pt x="54" y="340"/>
                    <a:pt x="54" y="340"/>
                  </a:cubicBezTo>
                  <a:cubicBezTo>
                    <a:pt x="53" y="339"/>
                    <a:pt x="51" y="338"/>
                    <a:pt x="49" y="337"/>
                  </a:cubicBezTo>
                  <a:cubicBezTo>
                    <a:pt x="46" y="336"/>
                    <a:pt x="37" y="337"/>
                    <a:pt x="35" y="33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1"/>
            <p:cNvSpPr>
              <a:spLocks/>
            </p:cNvSpPr>
            <p:nvPr/>
          </p:nvSpPr>
          <p:spPr bwMode="auto">
            <a:xfrm>
              <a:off x="2488" y="3179"/>
              <a:ext cx="155" cy="158"/>
            </a:xfrm>
            <a:custGeom>
              <a:avLst/>
              <a:gdLst>
                <a:gd name="T0" fmla="*/ 71 w 74"/>
                <a:gd name="T1" fmla="*/ 41 h 76"/>
                <a:gd name="T2" fmla="*/ 64 w 74"/>
                <a:gd name="T3" fmla="*/ 43 h 76"/>
                <a:gd name="T4" fmla="*/ 60 w 74"/>
                <a:gd name="T5" fmla="*/ 33 h 76"/>
                <a:gd name="T6" fmla="*/ 54 w 74"/>
                <a:gd name="T7" fmla="*/ 26 h 76"/>
                <a:gd name="T8" fmla="*/ 47 w 74"/>
                <a:gd name="T9" fmla="*/ 25 h 76"/>
                <a:gd name="T10" fmla="*/ 43 w 74"/>
                <a:gd name="T11" fmla="*/ 19 h 76"/>
                <a:gd name="T12" fmla="*/ 41 w 74"/>
                <a:gd name="T13" fmla="*/ 8 h 76"/>
                <a:gd name="T14" fmla="*/ 41 w 74"/>
                <a:gd name="T15" fmla="*/ 4 h 76"/>
                <a:gd name="T16" fmla="*/ 39 w 74"/>
                <a:gd name="T17" fmla="*/ 4 h 76"/>
                <a:gd name="T18" fmla="*/ 31 w 74"/>
                <a:gd name="T19" fmla="*/ 1 h 76"/>
                <a:gd name="T20" fmla="*/ 22 w 74"/>
                <a:gd name="T21" fmla="*/ 2 h 76"/>
                <a:gd name="T22" fmla="*/ 11 w 74"/>
                <a:gd name="T23" fmla="*/ 3 h 76"/>
                <a:gd name="T24" fmla="*/ 5 w 74"/>
                <a:gd name="T25" fmla="*/ 11 h 76"/>
                <a:gd name="T26" fmla="*/ 2 w 74"/>
                <a:gd name="T27" fmla="*/ 24 h 76"/>
                <a:gd name="T28" fmla="*/ 0 w 74"/>
                <a:gd name="T29" fmla="*/ 24 h 76"/>
                <a:gd name="T30" fmla="*/ 11 w 74"/>
                <a:gd name="T31" fmla="*/ 36 h 76"/>
                <a:gd name="T32" fmla="*/ 21 w 74"/>
                <a:gd name="T33" fmla="*/ 42 h 76"/>
                <a:gd name="T34" fmla="*/ 30 w 74"/>
                <a:gd name="T35" fmla="*/ 47 h 76"/>
                <a:gd name="T36" fmla="*/ 46 w 74"/>
                <a:gd name="T37" fmla="*/ 55 h 76"/>
                <a:gd name="T38" fmla="*/ 39 w 74"/>
                <a:gd name="T39" fmla="*/ 66 h 76"/>
                <a:gd name="T40" fmla="*/ 36 w 74"/>
                <a:gd name="T41" fmla="*/ 72 h 76"/>
                <a:gd name="T42" fmla="*/ 44 w 74"/>
                <a:gd name="T43" fmla="*/ 73 h 76"/>
                <a:gd name="T44" fmla="*/ 52 w 74"/>
                <a:gd name="T45" fmla="*/ 74 h 76"/>
                <a:gd name="T46" fmla="*/ 60 w 74"/>
                <a:gd name="T47" fmla="*/ 73 h 76"/>
                <a:gd name="T48" fmla="*/ 66 w 74"/>
                <a:gd name="T49" fmla="*/ 69 h 76"/>
                <a:gd name="T50" fmla="*/ 70 w 74"/>
                <a:gd name="T51" fmla="*/ 57 h 76"/>
                <a:gd name="T52" fmla="*/ 71 w 74"/>
                <a:gd name="T53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76">
                  <a:moveTo>
                    <a:pt x="71" y="41"/>
                  </a:moveTo>
                  <a:cubicBezTo>
                    <a:pt x="68" y="40"/>
                    <a:pt x="65" y="43"/>
                    <a:pt x="64" y="43"/>
                  </a:cubicBezTo>
                  <a:cubicBezTo>
                    <a:pt x="63" y="43"/>
                    <a:pt x="61" y="36"/>
                    <a:pt x="60" y="33"/>
                  </a:cubicBezTo>
                  <a:cubicBezTo>
                    <a:pt x="59" y="30"/>
                    <a:pt x="56" y="25"/>
                    <a:pt x="54" y="26"/>
                  </a:cubicBezTo>
                  <a:cubicBezTo>
                    <a:pt x="52" y="27"/>
                    <a:pt x="53" y="26"/>
                    <a:pt x="47" y="25"/>
                  </a:cubicBezTo>
                  <a:cubicBezTo>
                    <a:pt x="41" y="25"/>
                    <a:pt x="41" y="24"/>
                    <a:pt x="43" y="19"/>
                  </a:cubicBezTo>
                  <a:cubicBezTo>
                    <a:pt x="44" y="13"/>
                    <a:pt x="39" y="9"/>
                    <a:pt x="41" y="8"/>
                  </a:cubicBezTo>
                  <a:cubicBezTo>
                    <a:pt x="43" y="7"/>
                    <a:pt x="43" y="6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7" y="4"/>
                    <a:pt x="35" y="1"/>
                    <a:pt x="31" y="1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19" y="3"/>
                    <a:pt x="14" y="1"/>
                    <a:pt x="11" y="3"/>
                  </a:cubicBezTo>
                  <a:cubicBezTo>
                    <a:pt x="8" y="5"/>
                    <a:pt x="5" y="10"/>
                    <a:pt x="5" y="11"/>
                  </a:cubicBezTo>
                  <a:cubicBezTo>
                    <a:pt x="5" y="13"/>
                    <a:pt x="4" y="24"/>
                    <a:pt x="2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2" y="28"/>
                    <a:pt x="7" y="34"/>
                    <a:pt x="11" y="36"/>
                  </a:cubicBezTo>
                  <a:cubicBezTo>
                    <a:pt x="16" y="39"/>
                    <a:pt x="16" y="42"/>
                    <a:pt x="21" y="42"/>
                  </a:cubicBezTo>
                  <a:cubicBezTo>
                    <a:pt x="26" y="43"/>
                    <a:pt x="28" y="45"/>
                    <a:pt x="30" y="47"/>
                  </a:cubicBezTo>
                  <a:cubicBezTo>
                    <a:pt x="32" y="49"/>
                    <a:pt x="45" y="53"/>
                    <a:pt x="46" y="55"/>
                  </a:cubicBezTo>
                  <a:cubicBezTo>
                    <a:pt x="47" y="56"/>
                    <a:pt x="39" y="62"/>
                    <a:pt x="39" y="66"/>
                  </a:cubicBezTo>
                  <a:cubicBezTo>
                    <a:pt x="39" y="71"/>
                    <a:pt x="36" y="70"/>
                    <a:pt x="36" y="72"/>
                  </a:cubicBezTo>
                  <a:cubicBezTo>
                    <a:pt x="36" y="73"/>
                    <a:pt x="42" y="72"/>
                    <a:pt x="44" y="73"/>
                  </a:cubicBezTo>
                  <a:cubicBezTo>
                    <a:pt x="46" y="75"/>
                    <a:pt x="50" y="73"/>
                    <a:pt x="52" y="74"/>
                  </a:cubicBezTo>
                  <a:cubicBezTo>
                    <a:pt x="55" y="76"/>
                    <a:pt x="58" y="72"/>
                    <a:pt x="60" y="73"/>
                  </a:cubicBezTo>
                  <a:cubicBezTo>
                    <a:pt x="62" y="73"/>
                    <a:pt x="64" y="69"/>
                    <a:pt x="66" y="69"/>
                  </a:cubicBezTo>
                  <a:cubicBezTo>
                    <a:pt x="69" y="70"/>
                    <a:pt x="71" y="61"/>
                    <a:pt x="70" y="57"/>
                  </a:cubicBezTo>
                  <a:cubicBezTo>
                    <a:pt x="70" y="53"/>
                    <a:pt x="74" y="43"/>
                    <a:pt x="71" y="4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2"/>
            <p:cNvSpPr>
              <a:spLocks/>
            </p:cNvSpPr>
            <p:nvPr/>
          </p:nvSpPr>
          <p:spPr bwMode="auto">
            <a:xfrm>
              <a:off x="2079" y="2636"/>
              <a:ext cx="59" cy="48"/>
            </a:xfrm>
            <a:custGeom>
              <a:avLst/>
              <a:gdLst>
                <a:gd name="T0" fmla="*/ 27 w 28"/>
                <a:gd name="T1" fmla="*/ 18 h 23"/>
                <a:gd name="T2" fmla="*/ 28 w 28"/>
                <a:gd name="T3" fmla="*/ 13 h 23"/>
                <a:gd name="T4" fmla="*/ 20 w 28"/>
                <a:gd name="T5" fmla="*/ 2 h 23"/>
                <a:gd name="T6" fmla="*/ 15 w 28"/>
                <a:gd name="T7" fmla="*/ 2 h 23"/>
                <a:gd name="T8" fmla="*/ 7 w 28"/>
                <a:gd name="T9" fmla="*/ 0 h 23"/>
                <a:gd name="T10" fmla="*/ 2 w 28"/>
                <a:gd name="T11" fmla="*/ 0 h 23"/>
                <a:gd name="T12" fmla="*/ 2 w 28"/>
                <a:gd name="T13" fmla="*/ 4 h 23"/>
                <a:gd name="T14" fmla="*/ 4 w 28"/>
                <a:gd name="T15" fmla="*/ 11 h 23"/>
                <a:gd name="T16" fmla="*/ 9 w 28"/>
                <a:gd name="T17" fmla="*/ 10 h 23"/>
                <a:gd name="T18" fmla="*/ 13 w 28"/>
                <a:gd name="T19" fmla="*/ 13 h 23"/>
                <a:gd name="T20" fmla="*/ 19 w 28"/>
                <a:gd name="T21" fmla="*/ 18 h 23"/>
                <a:gd name="T22" fmla="*/ 23 w 28"/>
                <a:gd name="T23" fmla="*/ 23 h 23"/>
                <a:gd name="T24" fmla="*/ 25 w 28"/>
                <a:gd name="T25" fmla="*/ 23 h 23"/>
                <a:gd name="T26" fmla="*/ 27 w 28"/>
                <a:gd name="T2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23">
                  <a:moveTo>
                    <a:pt x="27" y="18"/>
                  </a:moveTo>
                  <a:cubicBezTo>
                    <a:pt x="26" y="17"/>
                    <a:pt x="26" y="15"/>
                    <a:pt x="28" y="13"/>
                  </a:cubicBezTo>
                  <a:cubicBezTo>
                    <a:pt x="25" y="9"/>
                    <a:pt x="21" y="5"/>
                    <a:pt x="20" y="2"/>
                  </a:cubicBezTo>
                  <a:cubicBezTo>
                    <a:pt x="18" y="3"/>
                    <a:pt x="16" y="3"/>
                    <a:pt x="15" y="2"/>
                  </a:cubicBezTo>
                  <a:cubicBezTo>
                    <a:pt x="13" y="0"/>
                    <a:pt x="9" y="1"/>
                    <a:pt x="7" y="0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3" y="2"/>
                    <a:pt x="3" y="3"/>
                    <a:pt x="2" y="4"/>
                  </a:cubicBezTo>
                  <a:cubicBezTo>
                    <a:pt x="0" y="5"/>
                    <a:pt x="0" y="9"/>
                    <a:pt x="4" y="11"/>
                  </a:cubicBezTo>
                  <a:cubicBezTo>
                    <a:pt x="8" y="12"/>
                    <a:pt x="7" y="10"/>
                    <a:pt x="9" y="10"/>
                  </a:cubicBezTo>
                  <a:cubicBezTo>
                    <a:pt x="11" y="10"/>
                    <a:pt x="11" y="13"/>
                    <a:pt x="13" y="13"/>
                  </a:cubicBezTo>
                  <a:cubicBezTo>
                    <a:pt x="14" y="13"/>
                    <a:pt x="19" y="15"/>
                    <a:pt x="19" y="18"/>
                  </a:cubicBezTo>
                  <a:cubicBezTo>
                    <a:pt x="18" y="21"/>
                    <a:pt x="20" y="23"/>
                    <a:pt x="23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6" y="21"/>
                    <a:pt x="27" y="19"/>
                    <a:pt x="27" y="1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3"/>
            <p:cNvSpPr>
              <a:spLocks/>
            </p:cNvSpPr>
            <p:nvPr/>
          </p:nvSpPr>
          <p:spPr bwMode="auto">
            <a:xfrm>
              <a:off x="2132" y="2659"/>
              <a:ext cx="104" cy="50"/>
            </a:xfrm>
            <a:custGeom>
              <a:avLst/>
              <a:gdLst>
                <a:gd name="T0" fmla="*/ 44 w 50"/>
                <a:gd name="T1" fmla="*/ 7 h 24"/>
                <a:gd name="T2" fmla="*/ 33 w 50"/>
                <a:gd name="T3" fmla="*/ 1 h 24"/>
                <a:gd name="T4" fmla="*/ 21 w 50"/>
                <a:gd name="T5" fmla="*/ 6 h 24"/>
                <a:gd name="T6" fmla="*/ 7 w 50"/>
                <a:gd name="T7" fmla="*/ 6 h 24"/>
                <a:gd name="T8" fmla="*/ 3 w 50"/>
                <a:gd name="T9" fmla="*/ 2 h 24"/>
                <a:gd name="T10" fmla="*/ 2 w 50"/>
                <a:gd name="T11" fmla="*/ 7 h 24"/>
                <a:gd name="T12" fmla="*/ 0 w 50"/>
                <a:gd name="T13" fmla="*/ 12 h 24"/>
                <a:gd name="T14" fmla="*/ 11 w 50"/>
                <a:gd name="T15" fmla="*/ 17 h 24"/>
                <a:gd name="T16" fmla="*/ 17 w 50"/>
                <a:gd name="T17" fmla="*/ 21 h 24"/>
                <a:gd name="T18" fmla="*/ 24 w 50"/>
                <a:gd name="T19" fmla="*/ 19 h 24"/>
                <a:gd name="T20" fmla="*/ 22 w 50"/>
                <a:gd name="T21" fmla="*/ 14 h 24"/>
                <a:gd name="T22" fmla="*/ 26 w 50"/>
                <a:gd name="T23" fmla="*/ 10 h 24"/>
                <a:gd name="T24" fmla="*/ 35 w 50"/>
                <a:gd name="T25" fmla="*/ 7 h 24"/>
                <a:gd name="T26" fmla="*/ 38 w 50"/>
                <a:gd name="T27" fmla="*/ 13 h 24"/>
                <a:gd name="T28" fmla="*/ 43 w 50"/>
                <a:gd name="T29" fmla="*/ 22 h 24"/>
                <a:gd name="T30" fmla="*/ 48 w 50"/>
                <a:gd name="T31" fmla="*/ 16 h 24"/>
                <a:gd name="T32" fmla="*/ 50 w 50"/>
                <a:gd name="T33" fmla="*/ 14 h 24"/>
                <a:gd name="T34" fmla="*/ 44 w 50"/>
                <a:gd name="T35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24">
                  <a:moveTo>
                    <a:pt x="44" y="7"/>
                  </a:moveTo>
                  <a:cubicBezTo>
                    <a:pt x="41" y="3"/>
                    <a:pt x="36" y="3"/>
                    <a:pt x="33" y="1"/>
                  </a:cubicBezTo>
                  <a:cubicBezTo>
                    <a:pt x="29" y="0"/>
                    <a:pt x="25" y="2"/>
                    <a:pt x="21" y="6"/>
                  </a:cubicBezTo>
                  <a:cubicBezTo>
                    <a:pt x="16" y="10"/>
                    <a:pt x="11" y="8"/>
                    <a:pt x="7" y="6"/>
                  </a:cubicBezTo>
                  <a:cubicBezTo>
                    <a:pt x="6" y="5"/>
                    <a:pt x="5" y="4"/>
                    <a:pt x="3" y="2"/>
                  </a:cubicBezTo>
                  <a:cubicBezTo>
                    <a:pt x="1" y="4"/>
                    <a:pt x="1" y="6"/>
                    <a:pt x="2" y="7"/>
                  </a:cubicBezTo>
                  <a:cubicBezTo>
                    <a:pt x="2" y="8"/>
                    <a:pt x="1" y="10"/>
                    <a:pt x="0" y="12"/>
                  </a:cubicBezTo>
                  <a:cubicBezTo>
                    <a:pt x="4" y="12"/>
                    <a:pt x="9" y="14"/>
                    <a:pt x="11" y="17"/>
                  </a:cubicBezTo>
                  <a:cubicBezTo>
                    <a:pt x="14" y="20"/>
                    <a:pt x="16" y="18"/>
                    <a:pt x="17" y="21"/>
                  </a:cubicBezTo>
                  <a:cubicBezTo>
                    <a:pt x="19" y="24"/>
                    <a:pt x="23" y="21"/>
                    <a:pt x="24" y="19"/>
                  </a:cubicBezTo>
                  <a:cubicBezTo>
                    <a:pt x="25" y="17"/>
                    <a:pt x="22" y="16"/>
                    <a:pt x="22" y="14"/>
                  </a:cubicBezTo>
                  <a:cubicBezTo>
                    <a:pt x="21" y="12"/>
                    <a:pt x="25" y="13"/>
                    <a:pt x="26" y="10"/>
                  </a:cubicBezTo>
                  <a:cubicBezTo>
                    <a:pt x="27" y="7"/>
                    <a:pt x="33" y="6"/>
                    <a:pt x="35" y="7"/>
                  </a:cubicBezTo>
                  <a:cubicBezTo>
                    <a:pt x="38" y="8"/>
                    <a:pt x="40" y="10"/>
                    <a:pt x="38" y="13"/>
                  </a:cubicBezTo>
                  <a:cubicBezTo>
                    <a:pt x="36" y="15"/>
                    <a:pt x="40" y="19"/>
                    <a:pt x="43" y="22"/>
                  </a:cubicBezTo>
                  <a:cubicBezTo>
                    <a:pt x="45" y="20"/>
                    <a:pt x="47" y="17"/>
                    <a:pt x="48" y="16"/>
                  </a:cubicBezTo>
                  <a:cubicBezTo>
                    <a:pt x="49" y="16"/>
                    <a:pt x="49" y="15"/>
                    <a:pt x="50" y="14"/>
                  </a:cubicBezTo>
                  <a:cubicBezTo>
                    <a:pt x="48" y="13"/>
                    <a:pt x="46" y="10"/>
                    <a:pt x="44" y="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14"/>
            <p:cNvSpPr>
              <a:spLocks/>
            </p:cNvSpPr>
            <p:nvPr/>
          </p:nvSpPr>
          <p:spPr bwMode="auto">
            <a:xfrm>
              <a:off x="2202" y="2608"/>
              <a:ext cx="211" cy="299"/>
            </a:xfrm>
            <a:custGeom>
              <a:avLst/>
              <a:gdLst>
                <a:gd name="T0" fmla="*/ 16 w 101"/>
                <a:gd name="T1" fmla="*/ 104 h 143"/>
                <a:gd name="T2" fmla="*/ 22 w 101"/>
                <a:gd name="T3" fmla="*/ 104 h 143"/>
                <a:gd name="T4" fmla="*/ 28 w 101"/>
                <a:gd name="T5" fmla="*/ 109 h 143"/>
                <a:gd name="T6" fmla="*/ 28 w 101"/>
                <a:gd name="T7" fmla="*/ 109 h 143"/>
                <a:gd name="T8" fmla="*/ 36 w 101"/>
                <a:gd name="T9" fmla="*/ 109 h 143"/>
                <a:gd name="T10" fmla="*/ 41 w 101"/>
                <a:gd name="T11" fmla="*/ 116 h 143"/>
                <a:gd name="T12" fmla="*/ 46 w 101"/>
                <a:gd name="T13" fmla="*/ 121 h 143"/>
                <a:gd name="T14" fmla="*/ 49 w 101"/>
                <a:gd name="T15" fmla="*/ 127 h 143"/>
                <a:gd name="T16" fmla="*/ 59 w 101"/>
                <a:gd name="T17" fmla="*/ 128 h 143"/>
                <a:gd name="T18" fmla="*/ 64 w 101"/>
                <a:gd name="T19" fmla="*/ 127 h 143"/>
                <a:gd name="T20" fmla="*/ 69 w 101"/>
                <a:gd name="T21" fmla="*/ 127 h 143"/>
                <a:gd name="T22" fmla="*/ 75 w 101"/>
                <a:gd name="T23" fmla="*/ 132 h 143"/>
                <a:gd name="T24" fmla="*/ 71 w 101"/>
                <a:gd name="T25" fmla="*/ 139 h 143"/>
                <a:gd name="T26" fmla="*/ 76 w 101"/>
                <a:gd name="T27" fmla="*/ 143 h 143"/>
                <a:gd name="T28" fmla="*/ 76 w 101"/>
                <a:gd name="T29" fmla="*/ 143 h 143"/>
                <a:gd name="T30" fmla="*/ 80 w 101"/>
                <a:gd name="T31" fmla="*/ 132 h 143"/>
                <a:gd name="T32" fmla="*/ 81 w 101"/>
                <a:gd name="T33" fmla="*/ 120 h 143"/>
                <a:gd name="T34" fmla="*/ 76 w 101"/>
                <a:gd name="T35" fmla="*/ 106 h 143"/>
                <a:gd name="T36" fmla="*/ 82 w 101"/>
                <a:gd name="T37" fmla="*/ 102 h 143"/>
                <a:gd name="T38" fmla="*/ 80 w 101"/>
                <a:gd name="T39" fmla="*/ 98 h 143"/>
                <a:gd name="T40" fmla="*/ 78 w 101"/>
                <a:gd name="T41" fmla="*/ 94 h 143"/>
                <a:gd name="T42" fmla="*/ 91 w 101"/>
                <a:gd name="T43" fmla="*/ 93 h 143"/>
                <a:gd name="T44" fmla="*/ 100 w 101"/>
                <a:gd name="T45" fmla="*/ 90 h 143"/>
                <a:gd name="T46" fmla="*/ 99 w 101"/>
                <a:gd name="T47" fmla="*/ 85 h 143"/>
                <a:gd name="T48" fmla="*/ 99 w 101"/>
                <a:gd name="T49" fmla="*/ 79 h 143"/>
                <a:gd name="T50" fmla="*/ 96 w 101"/>
                <a:gd name="T51" fmla="*/ 73 h 143"/>
                <a:gd name="T52" fmla="*/ 98 w 101"/>
                <a:gd name="T53" fmla="*/ 57 h 143"/>
                <a:gd name="T54" fmla="*/ 88 w 101"/>
                <a:gd name="T55" fmla="*/ 55 h 143"/>
                <a:gd name="T56" fmla="*/ 76 w 101"/>
                <a:gd name="T57" fmla="*/ 49 h 143"/>
                <a:gd name="T58" fmla="*/ 62 w 101"/>
                <a:gd name="T59" fmla="*/ 48 h 143"/>
                <a:gd name="T60" fmla="*/ 56 w 101"/>
                <a:gd name="T61" fmla="*/ 37 h 143"/>
                <a:gd name="T62" fmla="*/ 52 w 101"/>
                <a:gd name="T63" fmla="*/ 32 h 143"/>
                <a:gd name="T64" fmla="*/ 48 w 101"/>
                <a:gd name="T65" fmla="*/ 30 h 143"/>
                <a:gd name="T66" fmla="*/ 50 w 101"/>
                <a:gd name="T67" fmla="*/ 26 h 143"/>
                <a:gd name="T68" fmla="*/ 51 w 101"/>
                <a:gd name="T69" fmla="*/ 20 h 143"/>
                <a:gd name="T70" fmla="*/ 58 w 101"/>
                <a:gd name="T71" fmla="*/ 10 h 143"/>
                <a:gd name="T72" fmla="*/ 61 w 101"/>
                <a:gd name="T73" fmla="*/ 8 h 143"/>
                <a:gd name="T74" fmla="*/ 63 w 101"/>
                <a:gd name="T75" fmla="*/ 7 h 143"/>
                <a:gd name="T76" fmla="*/ 65 w 101"/>
                <a:gd name="T77" fmla="*/ 2 h 143"/>
                <a:gd name="T78" fmla="*/ 56 w 101"/>
                <a:gd name="T79" fmla="*/ 6 h 143"/>
                <a:gd name="T80" fmla="*/ 48 w 101"/>
                <a:gd name="T81" fmla="*/ 10 h 143"/>
                <a:gd name="T82" fmla="*/ 41 w 101"/>
                <a:gd name="T83" fmla="*/ 13 h 143"/>
                <a:gd name="T84" fmla="*/ 37 w 101"/>
                <a:gd name="T85" fmla="*/ 12 h 143"/>
                <a:gd name="T86" fmla="*/ 29 w 101"/>
                <a:gd name="T87" fmla="*/ 20 h 143"/>
                <a:gd name="T88" fmla="*/ 26 w 101"/>
                <a:gd name="T89" fmla="*/ 28 h 143"/>
                <a:gd name="T90" fmla="*/ 17 w 101"/>
                <a:gd name="T91" fmla="*/ 37 h 143"/>
                <a:gd name="T92" fmla="*/ 16 w 101"/>
                <a:gd name="T93" fmla="*/ 38 h 143"/>
                <a:gd name="T94" fmla="*/ 14 w 101"/>
                <a:gd name="T95" fmla="*/ 40 h 143"/>
                <a:gd name="T96" fmla="*/ 9 w 101"/>
                <a:gd name="T97" fmla="*/ 46 h 143"/>
                <a:gd name="T98" fmla="*/ 11 w 101"/>
                <a:gd name="T99" fmla="*/ 48 h 143"/>
                <a:gd name="T100" fmla="*/ 13 w 101"/>
                <a:gd name="T101" fmla="*/ 55 h 143"/>
                <a:gd name="T102" fmla="*/ 13 w 101"/>
                <a:gd name="T103" fmla="*/ 60 h 143"/>
                <a:gd name="T104" fmla="*/ 15 w 101"/>
                <a:gd name="T105" fmla="*/ 73 h 143"/>
                <a:gd name="T106" fmla="*/ 13 w 101"/>
                <a:gd name="T107" fmla="*/ 80 h 143"/>
                <a:gd name="T108" fmla="*/ 6 w 101"/>
                <a:gd name="T109" fmla="*/ 86 h 143"/>
                <a:gd name="T110" fmla="*/ 2 w 101"/>
                <a:gd name="T111" fmla="*/ 91 h 143"/>
                <a:gd name="T112" fmla="*/ 0 w 101"/>
                <a:gd name="T113" fmla="*/ 95 h 143"/>
                <a:gd name="T114" fmla="*/ 10 w 101"/>
                <a:gd name="T115" fmla="*/ 100 h 143"/>
                <a:gd name="T116" fmla="*/ 16 w 101"/>
                <a:gd name="T117" fmla="*/ 10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43">
                  <a:moveTo>
                    <a:pt x="16" y="104"/>
                  </a:moveTo>
                  <a:cubicBezTo>
                    <a:pt x="18" y="106"/>
                    <a:pt x="21" y="105"/>
                    <a:pt x="22" y="104"/>
                  </a:cubicBezTo>
                  <a:cubicBezTo>
                    <a:pt x="23" y="103"/>
                    <a:pt x="25" y="105"/>
                    <a:pt x="28" y="109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31" y="109"/>
                    <a:pt x="34" y="108"/>
                    <a:pt x="36" y="109"/>
                  </a:cubicBezTo>
                  <a:cubicBezTo>
                    <a:pt x="38" y="111"/>
                    <a:pt x="37" y="116"/>
                    <a:pt x="41" y="116"/>
                  </a:cubicBezTo>
                  <a:cubicBezTo>
                    <a:pt x="44" y="116"/>
                    <a:pt x="46" y="120"/>
                    <a:pt x="46" y="121"/>
                  </a:cubicBezTo>
                  <a:cubicBezTo>
                    <a:pt x="46" y="123"/>
                    <a:pt x="49" y="124"/>
                    <a:pt x="49" y="127"/>
                  </a:cubicBezTo>
                  <a:cubicBezTo>
                    <a:pt x="49" y="129"/>
                    <a:pt x="58" y="129"/>
                    <a:pt x="59" y="128"/>
                  </a:cubicBezTo>
                  <a:cubicBezTo>
                    <a:pt x="60" y="127"/>
                    <a:pt x="62" y="126"/>
                    <a:pt x="64" y="127"/>
                  </a:cubicBezTo>
                  <a:cubicBezTo>
                    <a:pt x="65" y="128"/>
                    <a:pt x="68" y="126"/>
                    <a:pt x="69" y="127"/>
                  </a:cubicBezTo>
                  <a:cubicBezTo>
                    <a:pt x="71" y="128"/>
                    <a:pt x="77" y="130"/>
                    <a:pt x="75" y="132"/>
                  </a:cubicBezTo>
                  <a:cubicBezTo>
                    <a:pt x="74" y="134"/>
                    <a:pt x="70" y="137"/>
                    <a:pt x="71" y="139"/>
                  </a:cubicBezTo>
                  <a:cubicBezTo>
                    <a:pt x="72" y="140"/>
                    <a:pt x="75" y="141"/>
                    <a:pt x="76" y="143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9" y="142"/>
                    <a:pt x="80" y="134"/>
                    <a:pt x="80" y="132"/>
                  </a:cubicBezTo>
                  <a:cubicBezTo>
                    <a:pt x="80" y="129"/>
                    <a:pt x="81" y="123"/>
                    <a:pt x="81" y="120"/>
                  </a:cubicBezTo>
                  <a:cubicBezTo>
                    <a:pt x="83" y="115"/>
                    <a:pt x="76" y="112"/>
                    <a:pt x="76" y="106"/>
                  </a:cubicBezTo>
                  <a:cubicBezTo>
                    <a:pt x="76" y="101"/>
                    <a:pt x="79" y="104"/>
                    <a:pt x="82" y="102"/>
                  </a:cubicBezTo>
                  <a:cubicBezTo>
                    <a:pt x="85" y="100"/>
                    <a:pt x="82" y="99"/>
                    <a:pt x="80" y="98"/>
                  </a:cubicBezTo>
                  <a:cubicBezTo>
                    <a:pt x="79" y="98"/>
                    <a:pt x="77" y="95"/>
                    <a:pt x="78" y="94"/>
                  </a:cubicBezTo>
                  <a:cubicBezTo>
                    <a:pt x="78" y="92"/>
                    <a:pt x="88" y="93"/>
                    <a:pt x="91" y="93"/>
                  </a:cubicBezTo>
                  <a:cubicBezTo>
                    <a:pt x="94" y="93"/>
                    <a:pt x="100" y="90"/>
                    <a:pt x="100" y="90"/>
                  </a:cubicBezTo>
                  <a:cubicBezTo>
                    <a:pt x="100" y="89"/>
                    <a:pt x="101" y="87"/>
                    <a:pt x="99" y="85"/>
                  </a:cubicBezTo>
                  <a:cubicBezTo>
                    <a:pt x="96" y="84"/>
                    <a:pt x="97" y="81"/>
                    <a:pt x="99" y="79"/>
                  </a:cubicBezTo>
                  <a:cubicBezTo>
                    <a:pt x="101" y="77"/>
                    <a:pt x="98" y="75"/>
                    <a:pt x="96" y="73"/>
                  </a:cubicBezTo>
                  <a:cubicBezTo>
                    <a:pt x="93" y="70"/>
                    <a:pt x="95" y="61"/>
                    <a:pt x="98" y="57"/>
                  </a:cubicBezTo>
                  <a:cubicBezTo>
                    <a:pt x="100" y="53"/>
                    <a:pt x="92" y="54"/>
                    <a:pt x="88" y="55"/>
                  </a:cubicBezTo>
                  <a:cubicBezTo>
                    <a:pt x="83" y="55"/>
                    <a:pt x="79" y="53"/>
                    <a:pt x="76" y="49"/>
                  </a:cubicBezTo>
                  <a:cubicBezTo>
                    <a:pt x="73" y="46"/>
                    <a:pt x="69" y="48"/>
                    <a:pt x="62" y="48"/>
                  </a:cubicBezTo>
                  <a:cubicBezTo>
                    <a:pt x="54" y="48"/>
                    <a:pt x="56" y="40"/>
                    <a:pt x="56" y="37"/>
                  </a:cubicBezTo>
                  <a:cubicBezTo>
                    <a:pt x="56" y="34"/>
                    <a:pt x="52" y="34"/>
                    <a:pt x="52" y="32"/>
                  </a:cubicBezTo>
                  <a:cubicBezTo>
                    <a:pt x="52" y="30"/>
                    <a:pt x="50" y="30"/>
                    <a:pt x="48" y="30"/>
                  </a:cubicBezTo>
                  <a:cubicBezTo>
                    <a:pt x="47" y="30"/>
                    <a:pt x="48" y="27"/>
                    <a:pt x="50" y="26"/>
                  </a:cubicBezTo>
                  <a:cubicBezTo>
                    <a:pt x="51" y="24"/>
                    <a:pt x="51" y="23"/>
                    <a:pt x="51" y="20"/>
                  </a:cubicBezTo>
                  <a:cubicBezTo>
                    <a:pt x="51" y="16"/>
                    <a:pt x="56" y="13"/>
                    <a:pt x="58" y="10"/>
                  </a:cubicBezTo>
                  <a:cubicBezTo>
                    <a:pt x="59" y="9"/>
                    <a:pt x="60" y="9"/>
                    <a:pt x="61" y="8"/>
                  </a:cubicBezTo>
                  <a:cubicBezTo>
                    <a:pt x="61" y="8"/>
                    <a:pt x="62" y="7"/>
                    <a:pt x="63" y="7"/>
                  </a:cubicBezTo>
                  <a:cubicBezTo>
                    <a:pt x="67" y="6"/>
                    <a:pt x="69" y="4"/>
                    <a:pt x="65" y="2"/>
                  </a:cubicBezTo>
                  <a:cubicBezTo>
                    <a:pt x="61" y="0"/>
                    <a:pt x="59" y="6"/>
                    <a:pt x="56" y="6"/>
                  </a:cubicBezTo>
                  <a:cubicBezTo>
                    <a:pt x="52" y="7"/>
                    <a:pt x="51" y="9"/>
                    <a:pt x="48" y="10"/>
                  </a:cubicBezTo>
                  <a:cubicBezTo>
                    <a:pt x="46" y="12"/>
                    <a:pt x="41" y="11"/>
                    <a:pt x="41" y="13"/>
                  </a:cubicBezTo>
                  <a:cubicBezTo>
                    <a:pt x="40" y="15"/>
                    <a:pt x="39" y="13"/>
                    <a:pt x="37" y="12"/>
                  </a:cubicBezTo>
                  <a:cubicBezTo>
                    <a:pt x="34" y="12"/>
                    <a:pt x="29" y="17"/>
                    <a:pt x="29" y="20"/>
                  </a:cubicBezTo>
                  <a:cubicBezTo>
                    <a:pt x="29" y="22"/>
                    <a:pt x="30" y="25"/>
                    <a:pt x="26" y="28"/>
                  </a:cubicBezTo>
                  <a:cubicBezTo>
                    <a:pt x="22" y="30"/>
                    <a:pt x="19" y="35"/>
                    <a:pt x="17" y="37"/>
                  </a:cubicBezTo>
                  <a:cubicBezTo>
                    <a:pt x="17" y="38"/>
                    <a:pt x="16" y="38"/>
                    <a:pt x="16" y="38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3" y="41"/>
                    <a:pt x="11" y="44"/>
                    <a:pt x="9" y="46"/>
                  </a:cubicBezTo>
                  <a:cubicBezTo>
                    <a:pt x="10" y="47"/>
                    <a:pt x="11" y="48"/>
                    <a:pt x="11" y="48"/>
                  </a:cubicBezTo>
                  <a:cubicBezTo>
                    <a:pt x="14" y="51"/>
                    <a:pt x="12" y="53"/>
                    <a:pt x="13" y="55"/>
                  </a:cubicBezTo>
                  <a:cubicBezTo>
                    <a:pt x="14" y="56"/>
                    <a:pt x="15" y="59"/>
                    <a:pt x="13" y="60"/>
                  </a:cubicBezTo>
                  <a:cubicBezTo>
                    <a:pt x="12" y="61"/>
                    <a:pt x="13" y="71"/>
                    <a:pt x="15" y="73"/>
                  </a:cubicBezTo>
                  <a:cubicBezTo>
                    <a:pt x="16" y="75"/>
                    <a:pt x="15" y="76"/>
                    <a:pt x="13" y="80"/>
                  </a:cubicBezTo>
                  <a:cubicBezTo>
                    <a:pt x="11" y="84"/>
                    <a:pt x="9" y="85"/>
                    <a:pt x="6" y="86"/>
                  </a:cubicBezTo>
                  <a:cubicBezTo>
                    <a:pt x="2" y="86"/>
                    <a:pt x="3" y="91"/>
                    <a:pt x="2" y="91"/>
                  </a:cubicBezTo>
                  <a:cubicBezTo>
                    <a:pt x="1" y="91"/>
                    <a:pt x="0" y="93"/>
                    <a:pt x="0" y="95"/>
                  </a:cubicBezTo>
                  <a:cubicBezTo>
                    <a:pt x="3" y="97"/>
                    <a:pt x="9" y="100"/>
                    <a:pt x="10" y="100"/>
                  </a:cubicBezTo>
                  <a:cubicBezTo>
                    <a:pt x="12" y="100"/>
                    <a:pt x="13" y="103"/>
                    <a:pt x="16" y="10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5"/>
            <p:cNvSpPr>
              <a:spLocks/>
            </p:cNvSpPr>
            <p:nvPr/>
          </p:nvSpPr>
          <p:spPr bwMode="auto">
            <a:xfrm>
              <a:off x="2367" y="3005"/>
              <a:ext cx="217" cy="245"/>
            </a:xfrm>
            <a:custGeom>
              <a:avLst/>
              <a:gdLst>
                <a:gd name="T0" fmla="*/ 102 w 104"/>
                <a:gd name="T1" fmla="*/ 70 h 117"/>
                <a:gd name="T2" fmla="*/ 97 w 104"/>
                <a:gd name="T3" fmla="*/ 62 h 117"/>
                <a:gd name="T4" fmla="*/ 90 w 104"/>
                <a:gd name="T5" fmla="*/ 58 h 117"/>
                <a:gd name="T6" fmla="*/ 81 w 104"/>
                <a:gd name="T7" fmla="*/ 53 h 117"/>
                <a:gd name="T8" fmla="*/ 80 w 104"/>
                <a:gd name="T9" fmla="*/ 46 h 117"/>
                <a:gd name="T10" fmla="*/ 79 w 104"/>
                <a:gd name="T11" fmla="*/ 40 h 117"/>
                <a:gd name="T12" fmla="*/ 76 w 104"/>
                <a:gd name="T13" fmla="*/ 34 h 117"/>
                <a:gd name="T14" fmla="*/ 66 w 104"/>
                <a:gd name="T15" fmla="*/ 32 h 117"/>
                <a:gd name="T16" fmla="*/ 59 w 104"/>
                <a:gd name="T17" fmla="*/ 29 h 117"/>
                <a:gd name="T18" fmla="*/ 56 w 104"/>
                <a:gd name="T19" fmla="*/ 26 h 117"/>
                <a:gd name="T20" fmla="*/ 50 w 104"/>
                <a:gd name="T21" fmla="*/ 25 h 117"/>
                <a:gd name="T22" fmla="*/ 40 w 104"/>
                <a:gd name="T23" fmla="*/ 19 h 117"/>
                <a:gd name="T24" fmla="*/ 37 w 104"/>
                <a:gd name="T25" fmla="*/ 2 h 117"/>
                <a:gd name="T26" fmla="*/ 29 w 104"/>
                <a:gd name="T27" fmla="*/ 2 h 117"/>
                <a:gd name="T28" fmla="*/ 19 w 104"/>
                <a:gd name="T29" fmla="*/ 6 h 117"/>
                <a:gd name="T30" fmla="*/ 12 w 104"/>
                <a:gd name="T31" fmla="*/ 10 h 117"/>
                <a:gd name="T32" fmla="*/ 5 w 104"/>
                <a:gd name="T33" fmla="*/ 12 h 117"/>
                <a:gd name="T34" fmla="*/ 2 w 104"/>
                <a:gd name="T35" fmla="*/ 11 h 117"/>
                <a:gd name="T36" fmla="*/ 8 w 104"/>
                <a:gd name="T37" fmla="*/ 23 h 117"/>
                <a:gd name="T38" fmla="*/ 6 w 104"/>
                <a:gd name="T39" fmla="*/ 27 h 117"/>
                <a:gd name="T40" fmla="*/ 6 w 104"/>
                <a:gd name="T41" fmla="*/ 39 h 117"/>
                <a:gd name="T42" fmla="*/ 4 w 104"/>
                <a:gd name="T43" fmla="*/ 46 h 117"/>
                <a:gd name="T44" fmla="*/ 2 w 104"/>
                <a:gd name="T45" fmla="*/ 54 h 117"/>
                <a:gd name="T46" fmla="*/ 6 w 104"/>
                <a:gd name="T47" fmla="*/ 58 h 117"/>
                <a:gd name="T48" fmla="*/ 1 w 104"/>
                <a:gd name="T49" fmla="*/ 64 h 117"/>
                <a:gd name="T50" fmla="*/ 1 w 104"/>
                <a:gd name="T51" fmla="*/ 68 h 117"/>
                <a:gd name="T52" fmla="*/ 4 w 104"/>
                <a:gd name="T53" fmla="*/ 72 h 117"/>
                <a:gd name="T54" fmla="*/ 6 w 104"/>
                <a:gd name="T55" fmla="*/ 81 h 117"/>
                <a:gd name="T56" fmla="*/ 9 w 104"/>
                <a:gd name="T57" fmla="*/ 85 h 117"/>
                <a:gd name="T58" fmla="*/ 8 w 104"/>
                <a:gd name="T59" fmla="*/ 91 h 117"/>
                <a:gd name="T60" fmla="*/ 11 w 104"/>
                <a:gd name="T61" fmla="*/ 98 h 117"/>
                <a:gd name="T62" fmla="*/ 14 w 104"/>
                <a:gd name="T63" fmla="*/ 106 h 117"/>
                <a:gd name="T64" fmla="*/ 16 w 104"/>
                <a:gd name="T65" fmla="*/ 115 h 117"/>
                <a:gd name="T66" fmla="*/ 27 w 104"/>
                <a:gd name="T67" fmla="*/ 109 h 117"/>
                <a:gd name="T68" fmla="*/ 35 w 104"/>
                <a:gd name="T69" fmla="*/ 108 h 117"/>
                <a:gd name="T70" fmla="*/ 44 w 104"/>
                <a:gd name="T71" fmla="*/ 112 h 117"/>
                <a:gd name="T72" fmla="*/ 49 w 104"/>
                <a:gd name="T73" fmla="*/ 107 h 117"/>
                <a:gd name="T74" fmla="*/ 60 w 104"/>
                <a:gd name="T75" fmla="*/ 107 h 117"/>
                <a:gd name="T76" fmla="*/ 63 w 104"/>
                <a:gd name="T77" fmla="*/ 94 h 117"/>
                <a:gd name="T78" fmla="*/ 69 w 104"/>
                <a:gd name="T79" fmla="*/ 86 h 117"/>
                <a:gd name="T80" fmla="*/ 80 w 104"/>
                <a:gd name="T81" fmla="*/ 85 h 117"/>
                <a:gd name="T82" fmla="*/ 89 w 104"/>
                <a:gd name="T83" fmla="*/ 84 h 117"/>
                <a:gd name="T84" fmla="*/ 97 w 104"/>
                <a:gd name="T85" fmla="*/ 87 h 117"/>
                <a:gd name="T86" fmla="*/ 101 w 104"/>
                <a:gd name="T87" fmla="*/ 81 h 117"/>
                <a:gd name="T88" fmla="*/ 102 w 104"/>
                <a:gd name="T89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" h="117">
                  <a:moveTo>
                    <a:pt x="102" y="70"/>
                  </a:moveTo>
                  <a:cubicBezTo>
                    <a:pt x="101" y="66"/>
                    <a:pt x="97" y="66"/>
                    <a:pt x="97" y="62"/>
                  </a:cubicBezTo>
                  <a:cubicBezTo>
                    <a:pt x="97" y="58"/>
                    <a:pt x="96" y="57"/>
                    <a:pt x="90" y="58"/>
                  </a:cubicBezTo>
                  <a:cubicBezTo>
                    <a:pt x="85" y="58"/>
                    <a:pt x="81" y="57"/>
                    <a:pt x="81" y="53"/>
                  </a:cubicBezTo>
                  <a:cubicBezTo>
                    <a:pt x="81" y="50"/>
                    <a:pt x="78" y="48"/>
                    <a:pt x="80" y="46"/>
                  </a:cubicBezTo>
                  <a:cubicBezTo>
                    <a:pt x="83" y="45"/>
                    <a:pt x="78" y="43"/>
                    <a:pt x="79" y="40"/>
                  </a:cubicBezTo>
                  <a:cubicBezTo>
                    <a:pt x="79" y="37"/>
                    <a:pt x="77" y="36"/>
                    <a:pt x="76" y="34"/>
                  </a:cubicBezTo>
                  <a:cubicBezTo>
                    <a:pt x="74" y="33"/>
                    <a:pt x="66" y="35"/>
                    <a:pt x="66" y="32"/>
                  </a:cubicBezTo>
                  <a:cubicBezTo>
                    <a:pt x="66" y="29"/>
                    <a:pt x="62" y="29"/>
                    <a:pt x="59" y="29"/>
                  </a:cubicBezTo>
                  <a:cubicBezTo>
                    <a:pt x="57" y="29"/>
                    <a:pt x="59" y="26"/>
                    <a:pt x="56" y="26"/>
                  </a:cubicBezTo>
                  <a:cubicBezTo>
                    <a:pt x="53" y="26"/>
                    <a:pt x="54" y="24"/>
                    <a:pt x="50" y="25"/>
                  </a:cubicBezTo>
                  <a:cubicBezTo>
                    <a:pt x="46" y="25"/>
                    <a:pt x="44" y="23"/>
                    <a:pt x="40" y="19"/>
                  </a:cubicBezTo>
                  <a:cubicBezTo>
                    <a:pt x="36" y="14"/>
                    <a:pt x="37" y="5"/>
                    <a:pt x="37" y="2"/>
                  </a:cubicBezTo>
                  <a:cubicBezTo>
                    <a:pt x="38" y="0"/>
                    <a:pt x="33" y="2"/>
                    <a:pt x="29" y="2"/>
                  </a:cubicBezTo>
                  <a:cubicBezTo>
                    <a:pt x="26" y="2"/>
                    <a:pt x="23" y="4"/>
                    <a:pt x="19" y="6"/>
                  </a:cubicBezTo>
                  <a:cubicBezTo>
                    <a:pt x="16" y="8"/>
                    <a:pt x="14" y="8"/>
                    <a:pt x="12" y="10"/>
                  </a:cubicBezTo>
                  <a:cubicBezTo>
                    <a:pt x="10" y="12"/>
                    <a:pt x="8" y="13"/>
                    <a:pt x="5" y="12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4" y="15"/>
                    <a:pt x="7" y="21"/>
                    <a:pt x="8" y="23"/>
                  </a:cubicBezTo>
                  <a:cubicBezTo>
                    <a:pt x="9" y="26"/>
                    <a:pt x="7" y="26"/>
                    <a:pt x="6" y="27"/>
                  </a:cubicBezTo>
                  <a:cubicBezTo>
                    <a:pt x="5" y="28"/>
                    <a:pt x="6" y="37"/>
                    <a:pt x="6" y="39"/>
                  </a:cubicBezTo>
                  <a:cubicBezTo>
                    <a:pt x="7" y="41"/>
                    <a:pt x="3" y="45"/>
                    <a:pt x="4" y="46"/>
                  </a:cubicBezTo>
                  <a:cubicBezTo>
                    <a:pt x="6" y="48"/>
                    <a:pt x="2" y="51"/>
                    <a:pt x="2" y="54"/>
                  </a:cubicBezTo>
                  <a:cubicBezTo>
                    <a:pt x="2" y="56"/>
                    <a:pt x="6" y="56"/>
                    <a:pt x="6" y="58"/>
                  </a:cubicBezTo>
                  <a:cubicBezTo>
                    <a:pt x="6" y="59"/>
                    <a:pt x="3" y="63"/>
                    <a:pt x="1" y="64"/>
                  </a:cubicBezTo>
                  <a:cubicBezTo>
                    <a:pt x="0" y="65"/>
                    <a:pt x="0" y="66"/>
                    <a:pt x="1" y="68"/>
                  </a:cubicBezTo>
                  <a:cubicBezTo>
                    <a:pt x="1" y="68"/>
                    <a:pt x="1" y="70"/>
                    <a:pt x="4" y="72"/>
                  </a:cubicBezTo>
                  <a:cubicBezTo>
                    <a:pt x="7" y="74"/>
                    <a:pt x="3" y="78"/>
                    <a:pt x="6" y="81"/>
                  </a:cubicBezTo>
                  <a:cubicBezTo>
                    <a:pt x="8" y="84"/>
                    <a:pt x="11" y="84"/>
                    <a:pt x="9" y="85"/>
                  </a:cubicBezTo>
                  <a:cubicBezTo>
                    <a:pt x="8" y="87"/>
                    <a:pt x="10" y="90"/>
                    <a:pt x="8" y="91"/>
                  </a:cubicBezTo>
                  <a:cubicBezTo>
                    <a:pt x="6" y="93"/>
                    <a:pt x="8" y="97"/>
                    <a:pt x="11" y="98"/>
                  </a:cubicBezTo>
                  <a:cubicBezTo>
                    <a:pt x="13" y="99"/>
                    <a:pt x="11" y="104"/>
                    <a:pt x="14" y="106"/>
                  </a:cubicBezTo>
                  <a:cubicBezTo>
                    <a:pt x="16" y="108"/>
                    <a:pt x="15" y="114"/>
                    <a:pt x="16" y="115"/>
                  </a:cubicBezTo>
                  <a:cubicBezTo>
                    <a:pt x="16" y="117"/>
                    <a:pt x="23" y="113"/>
                    <a:pt x="27" y="109"/>
                  </a:cubicBezTo>
                  <a:cubicBezTo>
                    <a:pt x="31" y="104"/>
                    <a:pt x="31" y="108"/>
                    <a:pt x="35" y="108"/>
                  </a:cubicBezTo>
                  <a:cubicBezTo>
                    <a:pt x="38" y="109"/>
                    <a:pt x="43" y="109"/>
                    <a:pt x="44" y="112"/>
                  </a:cubicBezTo>
                  <a:cubicBezTo>
                    <a:pt x="46" y="116"/>
                    <a:pt x="48" y="109"/>
                    <a:pt x="49" y="107"/>
                  </a:cubicBezTo>
                  <a:cubicBezTo>
                    <a:pt x="51" y="106"/>
                    <a:pt x="59" y="108"/>
                    <a:pt x="60" y="107"/>
                  </a:cubicBezTo>
                  <a:cubicBezTo>
                    <a:pt x="62" y="107"/>
                    <a:pt x="63" y="96"/>
                    <a:pt x="63" y="94"/>
                  </a:cubicBezTo>
                  <a:cubicBezTo>
                    <a:pt x="63" y="93"/>
                    <a:pt x="66" y="88"/>
                    <a:pt x="69" y="86"/>
                  </a:cubicBezTo>
                  <a:cubicBezTo>
                    <a:pt x="72" y="84"/>
                    <a:pt x="77" y="86"/>
                    <a:pt x="80" y="85"/>
                  </a:cubicBezTo>
                  <a:cubicBezTo>
                    <a:pt x="82" y="83"/>
                    <a:pt x="86" y="84"/>
                    <a:pt x="89" y="84"/>
                  </a:cubicBezTo>
                  <a:cubicBezTo>
                    <a:pt x="93" y="84"/>
                    <a:pt x="95" y="87"/>
                    <a:pt x="97" y="87"/>
                  </a:cubicBezTo>
                  <a:cubicBezTo>
                    <a:pt x="99" y="87"/>
                    <a:pt x="102" y="84"/>
                    <a:pt x="101" y="81"/>
                  </a:cubicBezTo>
                  <a:cubicBezTo>
                    <a:pt x="101" y="78"/>
                    <a:pt x="104" y="74"/>
                    <a:pt x="102" y="7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6"/>
            <p:cNvSpPr>
              <a:spLocks/>
            </p:cNvSpPr>
            <p:nvPr/>
          </p:nvSpPr>
          <p:spPr bwMode="auto">
            <a:xfrm>
              <a:off x="2159" y="2834"/>
              <a:ext cx="227" cy="330"/>
            </a:xfrm>
            <a:custGeom>
              <a:avLst/>
              <a:gdLst>
                <a:gd name="T0" fmla="*/ 100 w 109"/>
                <a:gd name="T1" fmla="*/ 150 h 158"/>
                <a:gd name="T2" fmla="*/ 101 w 109"/>
                <a:gd name="T3" fmla="*/ 150 h 158"/>
                <a:gd name="T4" fmla="*/ 101 w 109"/>
                <a:gd name="T5" fmla="*/ 146 h 158"/>
                <a:gd name="T6" fmla="*/ 106 w 109"/>
                <a:gd name="T7" fmla="*/ 140 h 158"/>
                <a:gd name="T8" fmla="*/ 102 w 109"/>
                <a:gd name="T9" fmla="*/ 136 h 158"/>
                <a:gd name="T10" fmla="*/ 104 w 109"/>
                <a:gd name="T11" fmla="*/ 128 h 158"/>
                <a:gd name="T12" fmla="*/ 106 w 109"/>
                <a:gd name="T13" fmla="*/ 121 h 158"/>
                <a:gd name="T14" fmla="*/ 106 w 109"/>
                <a:gd name="T15" fmla="*/ 109 h 158"/>
                <a:gd name="T16" fmla="*/ 108 w 109"/>
                <a:gd name="T17" fmla="*/ 105 h 158"/>
                <a:gd name="T18" fmla="*/ 102 w 109"/>
                <a:gd name="T19" fmla="*/ 93 h 158"/>
                <a:gd name="T20" fmla="*/ 94 w 109"/>
                <a:gd name="T21" fmla="*/ 94 h 158"/>
                <a:gd name="T22" fmla="*/ 92 w 109"/>
                <a:gd name="T23" fmla="*/ 83 h 158"/>
                <a:gd name="T24" fmla="*/ 88 w 109"/>
                <a:gd name="T25" fmla="*/ 83 h 158"/>
                <a:gd name="T26" fmla="*/ 79 w 109"/>
                <a:gd name="T27" fmla="*/ 85 h 158"/>
                <a:gd name="T28" fmla="*/ 75 w 109"/>
                <a:gd name="T29" fmla="*/ 80 h 158"/>
                <a:gd name="T30" fmla="*/ 71 w 109"/>
                <a:gd name="T31" fmla="*/ 77 h 158"/>
                <a:gd name="T32" fmla="*/ 67 w 109"/>
                <a:gd name="T33" fmla="*/ 69 h 158"/>
                <a:gd name="T34" fmla="*/ 65 w 109"/>
                <a:gd name="T35" fmla="*/ 62 h 158"/>
                <a:gd name="T36" fmla="*/ 66 w 109"/>
                <a:gd name="T37" fmla="*/ 57 h 158"/>
                <a:gd name="T38" fmla="*/ 70 w 109"/>
                <a:gd name="T39" fmla="*/ 52 h 158"/>
                <a:gd name="T40" fmla="*/ 73 w 109"/>
                <a:gd name="T41" fmla="*/ 44 h 158"/>
                <a:gd name="T42" fmla="*/ 80 w 109"/>
                <a:gd name="T43" fmla="*/ 39 h 158"/>
                <a:gd name="T44" fmla="*/ 90 w 109"/>
                <a:gd name="T45" fmla="*/ 35 h 158"/>
                <a:gd name="T46" fmla="*/ 97 w 109"/>
                <a:gd name="T47" fmla="*/ 35 h 158"/>
                <a:gd name="T48" fmla="*/ 92 w 109"/>
                <a:gd name="T49" fmla="*/ 31 h 158"/>
                <a:gd name="T50" fmla="*/ 96 w 109"/>
                <a:gd name="T51" fmla="*/ 24 h 158"/>
                <a:gd name="T52" fmla="*/ 90 w 109"/>
                <a:gd name="T53" fmla="*/ 19 h 158"/>
                <a:gd name="T54" fmla="*/ 85 w 109"/>
                <a:gd name="T55" fmla="*/ 19 h 158"/>
                <a:gd name="T56" fmla="*/ 80 w 109"/>
                <a:gd name="T57" fmla="*/ 20 h 158"/>
                <a:gd name="T58" fmla="*/ 70 w 109"/>
                <a:gd name="T59" fmla="*/ 19 h 158"/>
                <a:gd name="T60" fmla="*/ 67 w 109"/>
                <a:gd name="T61" fmla="*/ 13 h 158"/>
                <a:gd name="T62" fmla="*/ 62 w 109"/>
                <a:gd name="T63" fmla="*/ 8 h 158"/>
                <a:gd name="T64" fmla="*/ 57 w 109"/>
                <a:gd name="T65" fmla="*/ 1 h 158"/>
                <a:gd name="T66" fmla="*/ 49 w 109"/>
                <a:gd name="T67" fmla="*/ 1 h 158"/>
                <a:gd name="T68" fmla="*/ 51 w 109"/>
                <a:gd name="T69" fmla="*/ 7 h 158"/>
                <a:gd name="T70" fmla="*/ 47 w 109"/>
                <a:gd name="T71" fmla="*/ 16 h 158"/>
                <a:gd name="T72" fmla="*/ 30 w 109"/>
                <a:gd name="T73" fmla="*/ 25 h 158"/>
                <a:gd name="T74" fmla="*/ 23 w 109"/>
                <a:gd name="T75" fmla="*/ 38 h 158"/>
                <a:gd name="T76" fmla="*/ 16 w 109"/>
                <a:gd name="T77" fmla="*/ 39 h 158"/>
                <a:gd name="T78" fmla="*/ 10 w 109"/>
                <a:gd name="T79" fmla="*/ 37 h 158"/>
                <a:gd name="T80" fmla="*/ 10 w 109"/>
                <a:gd name="T81" fmla="*/ 33 h 158"/>
                <a:gd name="T82" fmla="*/ 8 w 109"/>
                <a:gd name="T83" fmla="*/ 28 h 158"/>
                <a:gd name="T84" fmla="*/ 1 w 109"/>
                <a:gd name="T85" fmla="*/ 36 h 158"/>
                <a:gd name="T86" fmla="*/ 5 w 109"/>
                <a:gd name="T87" fmla="*/ 47 h 158"/>
                <a:gd name="T88" fmla="*/ 2 w 109"/>
                <a:gd name="T89" fmla="*/ 49 h 158"/>
                <a:gd name="T90" fmla="*/ 11 w 109"/>
                <a:gd name="T91" fmla="*/ 57 h 158"/>
                <a:gd name="T92" fmla="*/ 20 w 109"/>
                <a:gd name="T93" fmla="*/ 68 h 158"/>
                <a:gd name="T94" fmla="*/ 26 w 109"/>
                <a:gd name="T95" fmla="*/ 81 h 158"/>
                <a:gd name="T96" fmla="*/ 39 w 109"/>
                <a:gd name="T97" fmla="*/ 106 h 158"/>
                <a:gd name="T98" fmla="*/ 44 w 109"/>
                <a:gd name="T99" fmla="*/ 117 h 158"/>
                <a:gd name="T100" fmla="*/ 47 w 109"/>
                <a:gd name="T101" fmla="*/ 125 h 158"/>
                <a:gd name="T102" fmla="*/ 60 w 109"/>
                <a:gd name="T103" fmla="*/ 134 h 158"/>
                <a:gd name="T104" fmla="*/ 84 w 109"/>
                <a:gd name="T105" fmla="*/ 149 h 158"/>
                <a:gd name="T106" fmla="*/ 94 w 109"/>
                <a:gd name="T107" fmla="*/ 156 h 158"/>
                <a:gd name="T108" fmla="*/ 95 w 109"/>
                <a:gd name="T109" fmla="*/ 158 h 158"/>
                <a:gd name="T110" fmla="*/ 97 w 109"/>
                <a:gd name="T111" fmla="*/ 157 h 158"/>
                <a:gd name="T112" fmla="*/ 100 w 109"/>
                <a:gd name="T113" fmla="*/ 15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" h="158">
                  <a:moveTo>
                    <a:pt x="100" y="150"/>
                  </a:moveTo>
                  <a:cubicBezTo>
                    <a:pt x="100" y="150"/>
                    <a:pt x="100" y="150"/>
                    <a:pt x="101" y="150"/>
                  </a:cubicBezTo>
                  <a:cubicBezTo>
                    <a:pt x="100" y="148"/>
                    <a:pt x="100" y="147"/>
                    <a:pt x="101" y="146"/>
                  </a:cubicBezTo>
                  <a:cubicBezTo>
                    <a:pt x="103" y="145"/>
                    <a:pt x="106" y="141"/>
                    <a:pt x="106" y="140"/>
                  </a:cubicBezTo>
                  <a:cubicBezTo>
                    <a:pt x="106" y="138"/>
                    <a:pt x="102" y="138"/>
                    <a:pt x="102" y="136"/>
                  </a:cubicBezTo>
                  <a:cubicBezTo>
                    <a:pt x="102" y="133"/>
                    <a:pt x="106" y="130"/>
                    <a:pt x="104" y="128"/>
                  </a:cubicBezTo>
                  <a:cubicBezTo>
                    <a:pt x="103" y="127"/>
                    <a:pt x="107" y="123"/>
                    <a:pt x="106" y="121"/>
                  </a:cubicBezTo>
                  <a:cubicBezTo>
                    <a:pt x="106" y="119"/>
                    <a:pt x="105" y="110"/>
                    <a:pt x="106" y="109"/>
                  </a:cubicBezTo>
                  <a:cubicBezTo>
                    <a:pt x="107" y="108"/>
                    <a:pt x="109" y="108"/>
                    <a:pt x="108" y="105"/>
                  </a:cubicBezTo>
                  <a:cubicBezTo>
                    <a:pt x="107" y="103"/>
                    <a:pt x="104" y="97"/>
                    <a:pt x="102" y="93"/>
                  </a:cubicBezTo>
                  <a:cubicBezTo>
                    <a:pt x="99" y="93"/>
                    <a:pt x="96" y="93"/>
                    <a:pt x="94" y="94"/>
                  </a:cubicBezTo>
                  <a:cubicBezTo>
                    <a:pt x="91" y="95"/>
                    <a:pt x="92" y="86"/>
                    <a:pt x="92" y="83"/>
                  </a:cubicBezTo>
                  <a:cubicBezTo>
                    <a:pt x="92" y="79"/>
                    <a:pt x="89" y="81"/>
                    <a:pt x="88" y="83"/>
                  </a:cubicBezTo>
                  <a:cubicBezTo>
                    <a:pt x="87" y="86"/>
                    <a:pt x="83" y="85"/>
                    <a:pt x="79" y="85"/>
                  </a:cubicBezTo>
                  <a:cubicBezTo>
                    <a:pt x="75" y="85"/>
                    <a:pt x="77" y="80"/>
                    <a:pt x="75" y="80"/>
                  </a:cubicBezTo>
                  <a:cubicBezTo>
                    <a:pt x="72" y="80"/>
                    <a:pt x="70" y="79"/>
                    <a:pt x="71" y="77"/>
                  </a:cubicBezTo>
                  <a:cubicBezTo>
                    <a:pt x="71" y="74"/>
                    <a:pt x="69" y="72"/>
                    <a:pt x="67" y="69"/>
                  </a:cubicBezTo>
                  <a:cubicBezTo>
                    <a:pt x="65" y="67"/>
                    <a:pt x="63" y="64"/>
                    <a:pt x="65" y="62"/>
                  </a:cubicBezTo>
                  <a:cubicBezTo>
                    <a:pt x="66" y="60"/>
                    <a:pt x="64" y="59"/>
                    <a:pt x="66" y="57"/>
                  </a:cubicBezTo>
                  <a:cubicBezTo>
                    <a:pt x="68" y="54"/>
                    <a:pt x="71" y="55"/>
                    <a:pt x="70" y="52"/>
                  </a:cubicBezTo>
                  <a:cubicBezTo>
                    <a:pt x="69" y="49"/>
                    <a:pt x="72" y="47"/>
                    <a:pt x="73" y="44"/>
                  </a:cubicBezTo>
                  <a:cubicBezTo>
                    <a:pt x="73" y="41"/>
                    <a:pt x="77" y="42"/>
                    <a:pt x="80" y="39"/>
                  </a:cubicBezTo>
                  <a:cubicBezTo>
                    <a:pt x="84" y="36"/>
                    <a:pt x="87" y="38"/>
                    <a:pt x="90" y="35"/>
                  </a:cubicBezTo>
                  <a:cubicBezTo>
                    <a:pt x="93" y="33"/>
                    <a:pt x="95" y="35"/>
                    <a:pt x="97" y="35"/>
                  </a:cubicBezTo>
                  <a:cubicBezTo>
                    <a:pt x="96" y="33"/>
                    <a:pt x="93" y="32"/>
                    <a:pt x="92" y="31"/>
                  </a:cubicBezTo>
                  <a:cubicBezTo>
                    <a:pt x="91" y="29"/>
                    <a:pt x="95" y="26"/>
                    <a:pt x="96" y="24"/>
                  </a:cubicBezTo>
                  <a:cubicBezTo>
                    <a:pt x="98" y="22"/>
                    <a:pt x="92" y="20"/>
                    <a:pt x="90" y="19"/>
                  </a:cubicBezTo>
                  <a:cubicBezTo>
                    <a:pt x="89" y="18"/>
                    <a:pt x="86" y="20"/>
                    <a:pt x="85" y="19"/>
                  </a:cubicBezTo>
                  <a:cubicBezTo>
                    <a:pt x="83" y="18"/>
                    <a:pt x="81" y="19"/>
                    <a:pt x="80" y="20"/>
                  </a:cubicBezTo>
                  <a:cubicBezTo>
                    <a:pt x="79" y="21"/>
                    <a:pt x="70" y="21"/>
                    <a:pt x="70" y="19"/>
                  </a:cubicBezTo>
                  <a:cubicBezTo>
                    <a:pt x="70" y="16"/>
                    <a:pt x="67" y="15"/>
                    <a:pt x="67" y="13"/>
                  </a:cubicBezTo>
                  <a:cubicBezTo>
                    <a:pt x="67" y="12"/>
                    <a:pt x="65" y="8"/>
                    <a:pt x="62" y="8"/>
                  </a:cubicBezTo>
                  <a:cubicBezTo>
                    <a:pt x="58" y="8"/>
                    <a:pt x="59" y="3"/>
                    <a:pt x="57" y="1"/>
                  </a:cubicBezTo>
                  <a:cubicBezTo>
                    <a:pt x="55" y="0"/>
                    <a:pt x="52" y="1"/>
                    <a:pt x="49" y="1"/>
                  </a:cubicBezTo>
                  <a:cubicBezTo>
                    <a:pt x="52" y="5"/>
                    <a:pt x="53" y="6"/>
                    <a:pt x="51" y="7"/>
                  </a:cubicBezTo>
                  <a:cubicBezTo>
                    <a:pt x="49" y="9"/>
                    <a:pt x="51" y="10"/>
                    <a:pt x="47" y="16"/>
                  </a:cubicBezTo>
                  <a:cubicBezTo>
                    <a:pt x="42" y="22"/>
                    <a:pt x="34" y="24"/>
                    <a:pt x="30" y="25"/>
                  </a:cubicBezTo>
                  <a:cubicBezTo>
                    <a:pt x="26" y="26"/>
                    <a:pt x="25" y="33"/>
                    <a:pt x="23" y="38"/>
                  </a:cubicBezTo>
                  <a:cubicBezTo>
                    <a:pt x="20" y="43"/>
                    <a:pt x="19" y="42"/>
                    <a:pt x="16" y="39"/>
                  </a:cubicBezTo>
                  <a:cubicBezTo>
                    <a:pt x="14" y="36"/>
                    <a:pt x="13" y="39"/>
                    <a:pt x="10" y="37"/>
                  </a:cubicBezTo>
                  <a:cubicBezTo>
                    <a:pt x="8" y="35"/>
                    <a:pt x="9" y="35"/>
                    <a:pt x="10" y="33"/>
                  </a:cubicBezTo>
                  <a:cubicBezTo>
                    <a:pt x="11" y="32"/>
                    <a:pt x="10" y="30"/>
                    <a:pt x="8" y="28"/>
                  </a:cubicBezTo>
                  <a:cubicBezTo>
                    <a:pt x="6" y="29"/>
                    <a:pt x="3" y="33"/>
                    <a:pt x="1" y="36"/>
                  </a:cubicBezTo>
                  <a:cubicBezTo>
                    <a:pt x="0" y="39"/>
                    <a:pt x="4" y="45"/>
                    <a:pt x="5" y="47"/>
                  </a:cubicBezTo>
                  <a:cubicBezTo>
                    <a:pt x="5" y="49"/>
                    <a:pt x="2" y="47"/>
                    <a:pt x="2" y="49"/>
                  </a:cubicBezTo>
                  <a:cubicBezTo>
                    <a:pt x="2" y="52"/>
                    <a:pt x="8" y="55"/>
                    <a:pt x="11" y="57"/>
                  </a:cubicBezTo>
                  <a:cubicBezTo>
                    <a:pt x="14" y="59"/>
                    <a:pt x="17" y="65"/>
                    <a:pt x="20" y="68"/>
                  </a:cubicBezTo>
                  <a:cubicBezTo>
                    <a:pt x="22" y="71"/>
                    <a:pt x="23" y="74"/>
                    <a:pt x="26" y="81"/>
                  </a:cubicBezTo>
                  <a:cubicBezTo>
                    <a:pt x="29" y="89"/>
                    <a:pt x="35" y="101"/>
                    <a:pt x="39" y="106"/>
                  </a:cubicBezTo>
                  <a:cubicBezTo>
                    <a:pt x="43" y="111"/>
                    <a:pt x="45" y="115"/>
                    <a:pt x="44" y="117"/>
                  </a:cubicBezTo>
                  <a:cubicBezTo>
                    <a:pt x="43" y="118"/>
                    <a:pt x="44" y="123"/>
                    <a:pt x="47" y="125"/>
                  </a:cubicBezTo>
                  <a:cubicBezTo>
                    <a:pt x="50" y="127"/>
                    <a:pt x="52" y="130"/>
                    <a:pt x="60" y="134"/>
                  </a:cubicBezTo>
                  <a:cubicBezTo>
                    <a:pt x="68" y="138"/>
                    <a:pt x="82" y="145"/>
                    <a:pt x="84" y="149"/>
                  </a:cubicBezTo>
                  <a:cubicBezTo>
                    <a:pt x="86" y="152"/>
                    <a:pt x="93" y="156"/>
                    <a:pt x="94" y="156"/>
                  </a:cubicBezTo>
                  <a:cubicBezTo>
                    <a:pt x="95" y="157"/>
                    <a:pt x="95" y="157"/>
                    <a:pt x="95" y="158"/>
                  </a:cubicBezTo>
                  <a:cubicBezTo>
                    <a:pt x="96" y="157"/>
                    <a:pt x="96" y="157"/>
                    <a:pt x="97" y="157"/>
                  </a:cubicBezTo>
                  <a:cubicBezTo>
                    <a:pt x="99" y="155"/>
                    <a:pt x="99" y="151"/>
                    <a:pt x="100" y="15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7"/>
            <p:cNvSpPr>
              <a:spLocks/>
            </p:cNvSpPr>
            <p:nvPr/>
          </p:nvSpPr>
          <p:spPr bwMode="auto">
            <a:xfrm>
              <a:off x="2301" y="2617"/>
              <a:ext cx="244" cy="204"/>
            </a:xfrm>
            <a:custGeom>
              <a:avLst/>
              <a:gdLst>
                <a:gd name="T0" fmla="*/ 11 w 117"/>
                <a:gd name="T1" fmla="*/ 6 h 98"/>
                <a:gd name="T2" fmla="*/ 4 w 117"/>
                <a:gd name="T3" fmla="*/ 16 h 98"/>
                <a:gd name="T4" fmla="*/ 3 w 117"/>
                <a:gd name="T5" fmla="*/ 22 h 98"/>
                <a:gd name="T6" fmla="*/ 1 w 117"/>
                <a:gd name="T7" fmla="*/ 26 h 98"/>
                <a:gd name="T8" fmla="*/ 5 w 117"/>
                <a:gd name="T9" fmla="*/ 28 h 98"/>
                <a:gd name="T10" fmla="*/ 9 w 117"/>
                <a:gd name="T11" fmla="*/ 33 h 98"/>
                <a:gd name="T12" fmla="*/ 15 w 117"/>
                <a:gd name="T13" fmla="*/ 44 h 98"/>
                <a:gd name="T14" fmla="*/ 29 w 117"/>
                <a:gd name="T15" fmla="*/ 45 h 98"/>
                <a:gd name="T16" fmla="*/ 41 w 117"/>
                <a:gd name="T17" fmla="*/ 51 h 98"/>
                <a:gd name="T18" fmla="*/ 51 w 117"/>
                <a:gd name="T19" fmla="*/ 53 h 98"/>
                <a:gd name="T20" fmla="*/ 49 w 117"/>
                <a:gd name="T21" fmla="*/ 69 h 98"/>
                <a:gd name="T22" fmla="*/ 52 w 117"/>
                <a:gd name="T23" fmla="*/ 75 h 98"/>
                <a:gd name="T24" fmla="*/ 52 w 117"/>
                <a:gd name="T25" fmla="*/ 81 h 98"/>
                <a:gd name="T26" fmla="*/ 53 w 117"/>
                <a:gd name="T27" fmla="*/ 86 h 98"/>
                <a:gd name="T28" fmla="*/ 52 w 117"/>
                <a:gd name="T29" fmla="*/ 86 h 98"/>
                <a:gd name="T30" fmla="*/ 58 w 117"/>
                <a:gd name="T31" fmla="*/ 95 h 98"/>
                <a:gd name="T32" fmla="*/ 63 w 117"/>
                <a:gd name="T33" fmla="*/ 97 h 98"/>
                <a:gd name="T34" fmla="*/ 68 w 117"/>
                <a:gd name="T35" fmla="*/ 96 h 98"/>
                <a:gd name="T36" fmla="*/ 74 w 117"/>
                <a:gd name="T37" fmla="*/ 93 h 98"/>
                <a:gd name="T38" fmla="*/ 79 w 117"/>
                <a:gd name="T39" fmla="*/ 90 h 98"/>
                <a:gd name="T40" fmla="*/ 84 w 117"/>
                <a:gd name="T41" fmla="*/ 86 h 98"/>
                <a:gd name="T42" fmla="*/ 85 w 117"/>
                <a:gd name="T43" fmla="*/ 82 h 98"/>
                <a:gd name="T44" fmla="*/ 81 w 117"/>
                <a:gd name="T45" fmla="*/ 81 h 98"/>
                <a:gd name="T46" fmla="*/ 79 w 117"/>
                <a:gd name="T47" fmla="*/ 76 h 98"/>
                <a:gd name="T48" fmla="*/ 75 w 117"/>
                <a:gd name="T49" fmla="*/ 70 h 98"/>
                <a:gd name="T50" fmla="*/ 81 w 117"/>
                <a:gd name="T51" fmla="*/ 69 h 98"/>
                <a:gd name="T52" fmla="*/ 88 w 117"/>
                <a:gd name="T53" fmla="*/ 71 h 98"/>
                <a:gd name="T54" fmla="*/ 91 w 117"/>
                <a:gd name="T55" fmla="*/ 71 h 98"/>
                <a:gd name="T56" fmla="*/ 97 w 117"/>
                <a:gd name="T57" fmla="*/ 68 h 98"/>
                <a:gd name="T58" fmla="*/ 108 w 117"/>
                <a:gd name="T59" fmla="*/ 64 h 98"/>
                <a:gd name="T60" fmla="*/ 110 w 117"/>
                <a:gd name="T61" fmla="*/ 61 h 98"/>
                <a:gd name="T62" fmla="*/ 104 w 117"/>
                <a:gd name="T63" fmla="*/ 54 h 98"/>
                <a:gd name="T64" fmla="*/ 105 w 117"/>
                <a:gd name="T65" fmla="*/ 50 h 98"/>
                <a:gd name="T66" fmla="*/ 109 w 117"/>
                <a:gd name="T67" fmla="*/ 46 h 98"/>
                <a:gd name="T68" fmla="*/ 110 w 117"/>
                <a:gd name="T69" fmla="*/ 41 h 98"/>
                <a:gd name="T70" fmla="*/ 113 w 117"/>
                <a:gd name="T71" fmla="*/ 36 h 98"/>
                <a:gd name="T72" fmla="*/ 117 w 117"/>
                <a:gd name="T73" fmla="*/ 32 h 98"/>
                <a:gd name="T74" fmla="*/ 104 w 117"/>
                <a:gd name="T75" fmla="*/ 30 h 98"/>
                <a:gd name="T76" fmla="*/ 107 w 117"/>
                <a:gd name="T77" fmla="*/ 23 h 98"/>
                <a:gd name="T78" fmla="*/ 94 w 117"/>
                <a:gd name="T79" fmla="*/ 19 h 98"/>
                <a:gd name="T80" fmla="*/ 95 w 117"/>
                <a:gd name="T81" fmla="*/ 14 h 98"/>
                <a:gd name="T82" fmla="*/ 88 w 117"/>
                <a:gd name="T83" fmla="*/ 12 h 98"/>
                <a:gd name="T84" fmla="*/ 72 w 117"/>
                <a:gd name="T85" fmla="*/ 18 h 98"/>
                <a:gd name="T86" fmla="*/ 56 w 117"/>
                <a:gd name="T87" fmla="*/ 13 h 98"/>
                <a:gd name="T88" fmla="*/ 45 w 117"/>
                <a:gd name="T89" fmla="*/ 11 h 98"/>
                <a:gd name="T90" fmla="*/ 38 w 117"/>
                <a:gd name="T91" fmla="*/ 5 h 98"/>
                <a:gd name="T92" fmla="*/ 31 w 117"/>
                <a:gd name="T93" fmla="*/ 0 h 98"/>
                <a:gd name="T94" fmla="*/ 29 w 117"/>
                <a:gd name="T95" fmla="*/ 5 h 98"/>
                <a:gd name="T96" fmla="*/ 17 w 117"/>
                <a:gd name="T97" fmla="*/ 12 h 98"/>
                <a:gd name="T98" fmla="*/ 20 w 117"/>
                <a:gd name="T99" fmla="*/ 24 h 98"/>
                <a:gd name="T100" fmla="*/ 11 w 117"/>
                <a:gd name="T101" fmla="*/ 21 h 98"/>
                <a:gd name="T102" fmla="*/ 15 w 117"/>
                <a:gd name="T103" fmla="*/ 10 h 98"/>
                <a:gd name="T104" fmla="*/ 14 w 117"/>
                <a:gd name="T105" fmla="*/ 4 h 98"/>
                <a:gd name="T106" fmla="*/ 11 w 117"/>
                <a:gd name="T107" fmla="*/ 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98">
                  <a:moveTo>
                    <a:pt x="11" y="6"/>
                  </a:moveTo>
                  <a:cubicBezTo>
                    <a:pt x="9" y="9"/>
                    <a:pt x="4" y="12"/>
                    <a:pt x="4" y="16"/>
                  </a:cubicBezTo>
                  <a:cubicBezTo>
                    <a:pt x="4" y="19"/>
                    <a:pt x="4" y="20"/>
                    <a:pt x="3" y="22"/>
                  </a:cubicBezTo>
                  <a:cubicBezTo>
                    <a:pt x="1" y="23"/>
                    <a:pt x="0" y="26"/>
                    <a:pt x="1" y="26"/>
                  </a:cubicBezTo>
                  <a:cubicBezTo>
                    <a:pt x="3" y="26"/>
                    <a:pt x="5" y="26"/>
                    <a:pt x="5" y="28"/>
                  </a:cubicBezTo>
                  <a:cubicBezTo>
                    <a:pt x="5" y="30"/>
                    <a:pt x="9" y="30"/>
                    <a:pt x="9" y="33"/>
                  </a:cubicBezTo>
                  <a:cubicBezTo>
                    <a:pt x="9" y="36"/>
                    <a:pt x="7" y="44"/>
                    <a:pt x="15" y="44"/>
                  </a:cubicBezTo>
                  <a:cubicBezTo>
                    <a:pt x="22" y="44"/>
                    <a:pt x="26" y="42"/>
                    <a:pt x="29" y="45"/>
                  </a:cubicBezTo>
                  <a:cubicBezTo>
                    <a:pt x="32" y="49"/>
                    <a:pt x="36" y="51"/>
                    <a:pt x="41" y="51"/>
                  </a:cubicBezTo>
                  <a:cubicBezTo>
                    <a:pt x="45" y="50"/>
                    <a:pt x="53" y="49"/>
                    <a:pt x="51" y="53"/>
                  </a:cubicBezTo>
                  <a:cubicBezTo>
                    <a:pt x="48" y="57"/>
                    <a:pt x="46" y="66"/>
                    <a:pt x="49" y="69"/>
                  </a:cubicBezTo>
                  <a:cubicBezTo>
                    <a:pt x="51" y="71"/>
                    <a:pt x="54" y="73"/>
                    <a:pt x="52" y="75"/>
                  </a:cubicBezTo>
                  <a:cubicBezTo>
                    <a:pt x="50" y="77"/>
                    <a:pt x="49" y="80"/>
                    <a:pt x="52" y="81"/>
                  </a:cubicBezTo>
                  <a:cubicBezTo>
                    <a:pt x="54" y="83"/>
                    <a:pt x="53" y="85"/>
                    <a:pt x="53" y="86"/>
                  </a:cubicBezTo>
                  <a:cubicBezTo>
                    <a:pt x="53" y="86"/>
                    <a:pt x="53" y="86"/>
                    <a:pt x="52" y="86"/>
                  </a:cubicBezTo>
                  <a:cubicBezTo>
                    <a:pt x="55" y="90"/>
                    <a:pt x="56" y="93"/>
                    <a:pt x="58" y="95"/>
                  </a:cubicBezTo>
                  <a:cubicBezTo>
                    <a:pt x="61" y="97"/>
                    <a:pt x="62" y="98"/>
                    <a:pt x="63" y="97"/>
                  </a:cubicBezTo>
                  <a:cubicBezTo>
                    <a:pt x="65" y="96"/>
                    <a:pt x="66" y="95"/>
                    <a:pt x="68" y="96"/>
                  </a:cubicBezTo>
                  <a:cubicBezTo>
                    <a:pt x="69" y="97"/>
                    <a:pt x="71" y="95"/>
                    <a:pt x="74" y="93"/>
                  </a:cubicBezTo>
                  <a:cubicBezTo>
                    <a:pt x="76" y="91"/>
                    <a:pt x="79" y="93"/>
                    <a:pt x="79" y="90"/>
                  </a:cubicBezTo>
                  <a:cubicBezTo>
                    <a:pt x="80" y="88"/>
                    <a:pt x="81" y="86"/>
                    <a:pt x="84" y="86"/>
                  </a:cubicBezTo>
                  <a:cubicBezTo>
                    <a:pt x="87" y="85"/>
                    <a:pt x="87" y="82"/>
                    <a:pt x="85" y="82"/>
                  </a:cubicBezTo>
                  <a:cubicBezTo>
                    <a:pt x="83" y="82"/>
                    <a:pt x="81" y="85"/>
                    <a:pt x="81" y="81"/>
                  </a:cubicBezTo>
                  <a:cubicBezTo>
                    <a:pt x="81" y="78"/>
                    <a:pt x="79" y="79"/>
                    <a:pt x="79" y="76"/>
                  </a:cubicBezTo>
                  <a:cubicBezTo>
                    <a:pt x="79" y="73"/>
                    <a:pt x="78" y="71"/>
                    <a:pt x="75" y="70"/>
                  </a:cubicBezTo>
                  <a:cubicBezTo>
                    <a:pt x="72" y="68"/>
                    <a:pt x="79" y="67"/>
                    <a:pt x="81" y="69"/>
                  </a:cubicBezTo>
                  <a:cubicBezTo>
                    <a:pt x="82" y="70"/>
                    <a:pt x="88" y="69"/>
                    <a:pt x="88" y="71"/>
                  </a:cubicBezTo>
                  <a:cubicBezTo>
                    <a:pt x="89" y="73"/>
                    <a:pt x="91" y="74"/>
                    <a:pt x="91" y="71"/>
                  </a:cubicBezTo>
                  <a:cubicBezTo>
                    <a:pt x="91" y="69"/>
                    <a:pt x="95" y="68"/>
                    <a:pt x="97" y="68"/>
                  </a:cubicBezTo>
                  <a:cubicBezTo>
                    <a:pt x="100" y="69"/>
                    <a:pt x="105" y="65"/>
                    <a:pt x="108" y="64"/>
                  </a:cubicBezTo>
                  <a:cubicBezTo>
                    <a:pt x="109" y="64"/>
                    <a:pt x="109" y="62"/>
                    <a:pt x="110" y="61"/>
                  </a:cubicBezTo>
                  <a:cubicBezTo>
                    <a:pt x="108" y="59"/>
                    <a:pt x="106" y="55"/>
                    <a:pt x="104" y="54"/>
                  </a:cubicBezTo>
                  <a:cubicBezTo>
                    <a:pt x="103" y="53"/>
                    <a:pt x="106" y="52"/>
                    <a:pt x="105" y="50"/>
                  </a:cubicBezTo>
                  <a:cubicBezTo>
                    <a:pt x="105" y="48"/>
                    <a:pt x="105" y="46"/>
                    <a:pt x="109" y="46"/>
                  </a:cubicBezTo>
                  <a:cubicBezTo>
                    <a:pt x="113" y="46"/>
                    <a:pt x="113" y="42"/>
                    <a:pt x="110" y="41"/>
                  </a:cubicBezTo>
                  <a:cubicBezTo>
                    <a:pt x="108" y="40"/>
                    <a:pt x="111" y="37"/>
                    <a:pt x="113" y="36"/>
                  </a:cubicBezTo>
                  <a:cubicBezTo>
                    <a:pt x="114" y="35"/>
                    <a:pt x="115" y="34"/>
                    <a:pt x="117" y="32"/>
                  </a:cubicBezTo>
                  <a:cubicBezTo>
                    <a:pt x="112" y="30"/>
                    <a:pt x="107" y="30"/>
                    <a:pt x="104" y="30"/>
                  </a:cubicBezTo>
                  <a:cubicBezTo>
                    <a:pt x="101" y="30"/>
                    <a:pt x="106" y="27"/>
                    <a:pt x="107" y="23"/>
                  </a:cubicBezTo>
                  <a:cubicBezTo>
                    <a:pt x="107" y="20"/>
                    <a:pt x="98" y="19"/>
                    <a:pt x="94" y="19"/>
                  </a:cubicBezTo>
                  <a:cubicBezTo>
                    <a:pt x="90" y="18"/>
                    <a:pt x="91" y="14"/>
                    <a:pt x="95" y="14"/>
                  </a:cubicBezTo>
                  <a:cubicBezTo>
                    <a:pt x="99" y="14"/>
                    <a:pt x="93" y="11"/>
                    <a:pt x="88" y="12"/>
                  </a:cubicBezTo>
                  <a:cubicBezTo>
                    <a:pt x="83" y="13"/>
                    <a:pt x="76" y="16"/>
                    <a:pt x="72" y="18"/>
                  </a:cubicBezTo>
                  <a:cubicBezTo>
                    <a:pt x="68" y="20"/>
                    <a:pt x="61" y="11"/>
                    <a:pt x="56" y="13"/>
                  </a:cubicBezTo>
                  <a:cubicBezTo>
                    <a:pt x="51" y="15"/>
                    <a:pt x="45" y="15"/>
                    <a:pt x="45" y="11"/>
                  </a:cubicBezTo>
                  <a:cubicBezTo>
                    <a:pt x="45" y="7"/>
                    <a:pt x="43" y="4"/>
                    <a:pt x="38" y="5"/>
                  </a:cubicBezTo>
                  <a:cubicBezTo>
                    <a:pt x="34" y="5"/>
                    <a:pt x="35" y="0"/>
                    <a:pt x="31" y="0"/>
                  </a:cubicBezTo>
                  <a:cubicBezTo>
                    <a:pt x="28" y="0"/>
                    <a:pt x="31" y="4"/>
                    <a:pt x="29" y="5"/>
                  </a:cubicBezTo>
                  <a:cubicBezTo>
                    <a:pt x="26" y="7"/>
                    <a:pt x="18" y="9"/>
                    <a:pt x="17" y="12"/>
                  </a:cubicBezTo>
                  <a:cubicBezTo>
                    <a:pt x="17" y="15"/>
                    <a:pt x="22" y="21"/>
                    <a:pt x="20" y="24"/>
                  </a:cubicBezTo>
                  <a:cubicBezTo>
                    <a:pt x="19" y="28"/>
                    <a:pt x="13" y="25"/>
                    <a:pt x="11" y="21"/>
                  </a:cubicBezTo>
                  <a:cubicBezTo>
                    <a:pt x="10" y="18"/>
                    <a:pt x="16" y="12"/>
                    <a:pt x="15" y="10"/>
                  </a:cubicBezTo>
                  <a:cubicBezTo>
                    <a:pt x="14" y="9"/>
                    <a:pt x="13" y="6"/>
                    <a:pt x="14" y="4"/>
                  </a:cubicBezTo>
                  <a:cubicBezTo>
                    <a:pt x="13" y="5"/>
                    <a:pt x="12" y="5"/>
                    <a:pt x="11" y="6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8"/>
            <p:cNvSpPr>
              <a:spLocks/>
            </p:cNvSpPr>
            <p:nvPr/>
          </p:nvSpPr>
          <p:spPr bwMode="auto">
            <a:xfrm>
              <a:off x="2572" y="2721"/>
              <a:ext cx="75" cy="80"/>
            </a:xfrm>
            <a:custGeom>
              <a:avLst/>
              <a:gdLst>
                <a:gd name="T0" fmla="*/ 9 w 36"/>
                <a:gd name="T1" fmla="*/ 8 h 38"/>
                <a:gd name="T2" fmla="*/ 5 w 36"/>
                <a:gd name="T3" fmla="*/ 12 h 38"/>
                <a:gd name="T4" fmla="*/ 2 w 36"/>
                <a:gd name="T5" fmla="*/ 19 h 38"/>
                <a:gd name="T6" fmla="*/ 9 w 36"/>
                <a:gd name="T7" fmla="*/ 28 h 38"/>
                <a:gd name="T8" fmla="*/ 14 w 36"/>
                <a:gd name="T9" fmla="*/ 37 h 38"/>
                <a:gd name="T10" fmla="*/ 18 w 36"/>
                <a:gd name="T11" fmla="*/ 38 h 38"/>
                <a:gd name="T12" fmla="*/ 22 w 36"/>
                <a:gd name="T13" fmla="*/ 32 h 38"/>
                <a:gd name="T14" fmla="*/ 31 w 36"/>
                <a:gd name="T15" fmla="*/ 33 h 38"/>
                <a:gd name="T16" fmla="*/ 32 w 36"/>
                <a:gd name="T17" fmla="*/ 34 h 38"/>
                <a:gd name="T18" fmla="*/ 34 w 36"/>
                <a:gd name="T19" fmla="*/ 30 h 38"/>
                <a:gd name="T20" fmla="*/ 33 w 36"/>
                <a:gd name="T21" fmla="*/ 19 h 38"/>
                <a:gd name="T22" fmla="*/ 35 w 36"/>
                <a:gd name="T23" fmla="*/ 9 h 38"/>
                <a:gd name="T24" fmla="*/ 36 w 36"/>
                <a:gd name="T25" fmla="*/ 4 h 38"/>
                <a:gd name="T26" fmla="*/ 28 w 36"/>
                <a:gd name="T27" fmla="*/ 2 h 38"/>
                <a:gd name="T28" fmla="*/ 17 w 36"/>
                <a:gd name="T29" fmla="*/ 2 h 38"/>
                <a:gd name="T30" fmla="*/ 11 w 36"/>
                <a:gd name="T31" fmla="*/ 2 h 38"/>
                <a:gd name="T32" fmla="*/ 10 w 36"/>
                <a:gd name="T33" fmla="*/ 3 h 38"/>
                <a:gd name="T34" fmla="*/ 9 w 36"/>
                <a:gd name="T3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8">
                  <a:moveTo>
                    <a:pt x="9" y="8"/>
                  </a:moveTo>
                  <a:cubicBezTo>
                    <a:pt x="10" y="10"/>
                    <a:pt x="8" y="12"/>
                    <a:pt x="5" y="12"/>
                  </a:cubicBezTo>
                  <a:cubicBezTo>
                    <a:pt x="3" y="12"/>
                    <a:pt x="3" y="18"/>
                    <a:pt x="2" y="19"/>
                  </a:cubicBezTo>
                  <a:cubicBezTo>
                    <a:pt x="0" y="21"/>
                    <a:pt x="8" y="25"/>
                    <a:pt x="9" y="28"/>
                  </a:cubicBezTo>
                  <a:cubicBezTo>
                    <a:pt x="10" y="30"/>
                    <a:pt x="12" y="34"/>
                    <a:pt x="14" y="37"/>
                  </a:cubicBezTo>
                  <a:cubicBezTo>
                    <a:pt x="15" y="38"/>
                    <a:pt x="17" y="38"/>
                    <a:pt x="18" y="38"/>
                  </a:cubicBezTo>
                  <a:cubicBezTo>
                    <a:pt x="20" y="36"/>
                    <a:pt x="18" y="32"/>
                    <a:pt x="22" y="32"/>
                  </a:cubicBezTo>
                  <a:cubicBezTo>
                    <a:pt x="25" y="33"/>
                    <a:pt x="30" y="31"/>
                    <a:pt x="31" y="33"/>
                  </a:cubicBezTo>
                  <a:cubicBezTo>
                    <a:pt x="31" y="33"/>
                    <a:pt x="31" y="33"/>
                    <a:pt x="32" y="34"/>
                  </a:cubicBezTo>
                  <a:cubicBezTo>
                    <a:pt x="33" y="32"/>
                    <a:pt x="34" y="30"/>
                    <a:pt x="34" y="30"/>
                  </a:cubicBezTo>
                  <a:cubicBezTo>
                    <a:pt x="35" y="28"/>
                    <a:pt x="35" y="22"/>
                    <a:pt x="33" y="19"/>
                  </a:cubicBezTo>
                  <a:cubicBezTo>
                    <a:pt x="32" y="15"/>
                    <a:pt x="33" y="10"/>
                    <a:pt x="35" y="9"/>
                  </a:cubicBezTo>
                  <a:cubicBezTo>
                    <a:pt x="35" y="8"/>
                    <a:pt x="36" y="7"/>
                    <a:pt x="36" y="4"/>
                  </a:cubicBezTo>
                  <a:cubicBezTo>
                    <a:pt x="33" y="3"/>
                    <a:pt x="31" y="2"/>
                    <a:pt x="28" y="2"/>
                  </a:cubicBezTo>
                  <a:cubicBezTo>
                    <a:pt x="24" y="3"/>
                    <a:pt x="19" y="5"/>
                    <a:pt x="17" y="2"/>
                  </a:cubicBezTo>
                  <a:cubicBezTo>
                    <a:pt x="16" y="0"/>
                    <a:pt x="13" y="0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5"/>
                    <a:pt x="9" y="7"/>
                    <a:pt x="9" y="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9"/>
            <p:cNvSpPr>
              <a:spLocks/>
            </p:cNvSpPr>
            <p:nvPr/>
          </p:nvSpPr>
          <p:spPr bwMode="auto">
            <a:xfrm>
              <a:off x="2516" y="2684"/>
              <a:ext cx="85" cy="127"/>
            </a:xfrm>
            <a:custGeom>
              <a:avLst/>
              <a:gdLst>
                <a:gd name="T0" fmla="*/ 10 w 41"/>
                <a:gd name="T1" fmla="*/ 4 h 61"/>
                <a:gd name="T2" fmla="*/ 7 w 41"/>
                <a:gd name="T3" fmla="*/ 9 h 61"/>
                <a:gd name="T4" fmla="*/ 6 w 41"/>
                <a:gd name="T5" fmla="*/ 14 h 61"/>
                <a:gd name="T6" fmla="*/ 2 w 41"/>
                <a:gd name="T7" fmla="*/ 18 h 61"/>
                <a:gd name="T8" fmla="*/ 1 w 41"/>
                <a:gd name="T9" fmla="*/ 22 h 61"/>
                <a:gd name="T10" fmla="*/ 7 w 41"/>
                <a:gd name="T11" fmla="*/ 29 h 61"/>
                <a:gd name="T12" fmla="*/ 10 w 41"/>
                <a:gd name="T13" fmla="*/ 27 h 61"/>
                <a:gd name="T14" fmla="*/ 13 w 41"/>
                <a:gd name="T15" fmla="*/ 34 h 61"/>
                <a:gd name="T16" fmla="*/ 14 w 41"/>
                <a:gd name="T17" fmla="*/ 41 h 61"/>
                <a:gd name="T18" fmla="*/ 16 w 41"/>
                <a:gd name="T19" fmla="*/ 56 h 61"/>
                <a:gd name="T20" fmla="*/ 25 w 41"/>
                <a:gd name="T21" fmla="*/ 59 h 61"/>
                <a:gd name="T22" fmla="*/ 31 w 41"/>
                <a:gd name="T23" fmla="*/ 57 h 61"/>
                <a:gd name="T24" fmla="*/ 35 w 41"/>
                <a:gd name="T25" fmla="*/ 55 h 61"/>
                <a:gd name="T26" fmla="*/ 41 w 41"/>
                <a:gd name="T27" fmla="*/ 55 h 61"/>
                <a:gd name="T28" fmla="*/ 36 w 41"/>
                <a:gd name="T29" fmla="*/ 46 h 61"/>
                <a:gd name="T30" fmla="*/ 29 w 41"/>
                <a:gd name="T31" fmla="*/ 37 h 61"/>
                <a:gd name="T32" fmla="*/ 32 w 41"/>
                <a:gd name="T33" fmla="*/ 30 h 61"/>
                <a:gd name="T34" fmla="*/ 36 w 41"/>
                <a:gd name="T35" fmla="*/ 26 h 61"/>
                <a:gd name="T36" fmla="*/ 37 w 41"/>
                <a:gd name="T37" fmla="*/ 21 h 61"/>
                <a:gd name="T38" fmla="*/ 29 w 41"/>
                <a:gd name="T39" fmla="*/ 14 h 61"/>
                <a:gd name="T40" fmla="*/ 25 w 41"/>
                <a:gd name="T41" fmla="*/ 9 h 61"/>
                <a:gd name="T42" fmla="*/ 17 w 41"/>
                <a:gd name="T43" fmla="*/ 1 h 61"/>
                <a:gd name="T44" fmla="*/ 14 w 41"/>
                <a:gd name="T45" fmla="*/ 0 h 61"/>
                <a:gd name="T46" fmla="*/ 10 w 41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61">
                  <a:moveTo>
                    <a:pt x="10" y="4"/>
                  </a:moveTo>
                  <a:cubicBezTo>
                    <a:pt x="8" y="5"/>
                    <a:pt x="5" y="8"/>
                    <a:pt x="7" y="9"/>
                  </a:cubicBezTo>
                  <a:cubicBezTo>
                    <a:pt x="10" y="10"/>
                    <a:pt x="10" y="14"/>
                    <a:pt x="6" y="14"/>
                  </a:cubicBezTo>
                  <a:cubicBezTo>
                    <a:pt x="2" y="14"/>
                    <a:pt x="2" y="16"/>
                    <a:pt x="2" y="18"/>
                  </a:cubicBezTo>
                  <a:cubicBezTo>
                    <a:pt x="3" y="20"/>
                    <a:pt x="0" y="21"/>
                    <a:pt x="1" y="22"/>
                  </a:cubicBezTo>
                  <a:cubicBezTo>
                    <a:pt x="3" y="23"/>
                    <a:pt x="5" y="27"/>
                    <a:pt x="7" y="29"/>
                  </a:cubicBezTo>
                  <a:cubicBezTo>
                    <a:pt x="7" y="28"/>
                    <a:pt x="8" y="27"/>
                    <a:pt x="10" y="27"/>
                  </a:cubicBezTo>
                  <a:cubicBezTo>
                    <a:pt x="13" y="28"/>
                    <a:pt x="11" y="33"/>
                    <a:pt x="13" y="34"/>
                  </a:cubicBezTo>
                  <a:cubicBezTo>
                    <a:pt x="16" y="36"/>
                    <a:pt x="16" y="40"/>
                    <a:pt x="14" y="41"/>
                  </a:cubicBezTo>
                  <a:cubicBezTo>
                    <a:pt x="12" y="43"/>
                    <a:pt x="11" y="51"/>
                    <a:pt x="16" y="56"/>
                  </a:cubicBezTo>
                  <a:cubicBezTo>
                    <a:pt x="21" y="61"/>
                    <a:pt x="24" y="61"/>
                    <a:pt x="25" y="59"/>
                  </a:cubicBezTo>
                  <a:cubicBezTo>
                    <a:pt x="26" y="58"/>
                    <a:pt x="30" y="59"/>
                    <a:pt x="31" y="57"/>
                  </a:cubicBezTo>
                  <a:cubicBezTo>
                    <a:pt x="32" y="55"/>
                    <a:pt x="33" y="58"/>
                    <a:pt x="35" y="55"/>
                  </a:cubicBezTo>
                  <a:cubicBezTo>
                    <a:pt x="36" y="54"/>
                    <a:pt x="39" y="55"/>
                    <a:pt x="41" y="55"/>
                  </a:cubicBezTo>
                  <a:cubicBezTo>
                    <a:pt x="39" y="52"/>
                    <a:pt x="37" y="48"/>
                    <a:pt x="36" y="46"/>
                  </a:cubicBezTo>
                  <a:cubicBezTo>
                    <a:pt x="35" y="43"/>
                    <a:pt x="27" y="39"/>
                    <a:pt x="29" y="37"/>
                  </a:cubicBezTo>
                  <a:cubicBezTo>
                    <a:pt x="30" y="36"/>
                    <a:pt x="30" y="30"/>
                    <a:pt x="32" y="30"/>
                  </a:cubicBezTo>
                  <a:cubicBezTo>
                    <a:pt x="35" y="30"/>
                    <a:pt x="37" y="28"/>
                    <a:pt x="36" y="26"/>
                  </a:cubicBezTo>
                  <a:cubicBezTo>
                    <a:pt x="36" y="25"/>
                    <a:pt x="36" y="23"/>
                    <a:pt x="37" y="21"/>
                  </a:cubicBezTo>
                  <a:cubicBezTo>
                    <a:pt x="35" y="20"/>
                    <a:pt x="31" y="14"/>
                    <a:pt x="29" y="14"/>
                  </a:cubicBezTo>
                  <a:cubicBezTo>
                    <a:pt x="27" y="14"/>
                    <a:pt x="24" y="12"/>
                    <a:pt x="25" y="9"/>
                  </a:cubicBezTo>
                  <a:cubicBezTo>
                    <a:pt x="26" y="5"/>
                    <a:pt x="20" y="5"/>
                    <a:pt x="17" y="1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2" y="2"/>
                    <a:pt x="11" y="3"/>
                    <a:pt x="10" y="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0"/>
            <p:cNvSpPr>
              <a:spLocks/>
            </p:cNvSpPr>
            <p:nvPr/>
          </p:nvSpPr>
          <p:spPr bwMode="auto">
            <a:xfrm>
              <a:off x="2639" y="2730"/>
              <a:ext cx="54" cy="68"/>
            </a:xfrm>
            <a:custGeom>
              <a:avLst/>
              <a:gdLst>
                <a:gd name="T0" fmla="*/ 1 w 26"/>
                <a:gd name="T1" fmla="*/ 15 h 33"/>
                <a:gd name="T2" fmla="*/ 2 w 26"/>
                <a:gd name="T3" fmla="*/ 26 h 33"/>
                <a:gd name="T4" fmla="*/ 0 w 26"/>
                <a:gd name="T5" fmla="*/ 30 h 33"/>
                <a:gd name="T6" fmla="*/ 7 w 26"/>
                <a:gd name="T7" fmla="*/ 31 h 33"/>
                <a:gd name="T8" fmla="*/ 16 w 26"/>
                <a:gd name="T9" fmla="*/ 27 h 33"/>
                <a:gd name="T10" fmla="*/ 26 w 26"/>
                <a:gd name="T11" fmla="*/ 14 h 33"/>
                <a:gd name="T12" fmla="*/ 26 w 26"/>
                <a:gd name="T13" fmla="*/ 14 h 33"/>
                <a:gd name="T14" fmla="*/ 12 w 26"/>
                <a:gd name="T15" fmla="*/ 3 h 33"/>
                <a:gd name="T16" fmla="*/ 4 w 26"/>
                <a:gd name="T17" fmla="*/ 0 h 33"/>
                <a:gd name="T18" fmla="*/ 3 w 26"/>
                <a:gd name="T19" fmla="*/ 5 h 33"/>
                <a:gd name="T20" fmla="*/ 1 w 26"/>
                <a:gd name="T21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3">
                  <a:moveTo>
                    <a:pt x="1" y="15"/>
                  </a:moveTo>
                  <a:cubicBezTo>
                    <a:pt x="3" y="18"/>
                    <a:pt x="3" y="24"/>
                    <a:pt x="2" y="26"/>
                  </a:cubicBezTo>
                  <a:cubicBezTo>
                    <a:pt x="2" y="26"/>
                    <a:pt x="1" y="28"/>
                    <a:pt x="0" y="30"/>
                  </a:cubicBezTo>
                  <a:cubicBezTo>
                    <a:pt x="1" y="31"/>
                    <a:pt x="3" y="32"/>
                    <a:pt x="7" y="31"/>
                  </a:cubicBezTo>
                  <a:cubicBezTo>
                    <a:pt x="12" y="30"/>
                    <a:pt x="14" y="33"/>
                    <a:pt x="16" y="27"/>
                  </a:cubicBezTo>
                  <a:cubicBezTo>
                    <a:pt x="18" y="23"/>
                    <a:pt x="22" y="17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2"/>
                    <a:pt x="17" y="4"/>
                    <a:pt x="12" y="3"/>
                  </a:cubicBezTo>
                  <a:cubicBezTo>
                    <a:pt x="9" y="2"/>
                    <a:pt x="7" y="1"/>
                    <a:pt x="4" y="0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1" y="6"/>
                    <a:pt x="0" y="11"/>
                    <a:pt x="1" y="1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1"/>
            <p:cNvSpPr>
              <a:spLocks/>
            </p:cNvSpPr>
            <p:nvPr/>
          </p:nvSpPr>
          <p:spPr bwMode="auto">
            <a:xfrm>
              <a:off x="2102" y="2408"/>
              <a:ext cx="186" cy="67"/>
            </a:xfrm>
            <a:custGeom>
              <a:avLst/>
              <a:gdLst>
                <a:gd name="T0" fmla="*/ 72 w 89"/>
                <a:gd name="T1" fmla="*/ 20 h 32"/>
                <a:gd name="T2" fmla="*/ 31 w 89"/>
                <a:gd name="T3" fmla="*/ 4 h 32"/>
                <a:gd name="T4" fmla="*/ 1 w 89"/>
                <a:gd name="T5" fmla="*/ 14 h 32"/>
                <a:gd name="T6" fmla="*/ 16 w 89"/>
                <a:gd name="T7" fmla="*/ 8 h 32"/>
                <a:gd name="T8" fmla="*/ 24 w 89"/>
                <a:gd name="T9" fmla="*/ 11 h 32"/>
                <a:gd name="T10" fmla="*/ 38 w 89"/>
                <a:gd name="T11" fmla="*/ 14 h 32"/>
                <a:gd name="T12" fmla="*/ 56 w 89"/>
                <a:gd name="T13" fmla="*/ 24 h 32"/>
                <a:gd name="T14" fmla="*/ 60 w 89"/>
                <a:gd name="T15" fmla="*/ 30 h 32"/>
                <a:gd name="T16" fmla="*/ 88 w 89"/>
                <a:gd name="T17" fmla="*/ 30 h 32"/>
                <a:gd name="T18" fmla="*/ 72 w 89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2">
                  <a:moveTo>
                    <a:pt x="72" y="20"/>
                  </a:moveTo>
                  <a:cubicBezTo>
                    <a:pt x="66" y="20"/>
                    <a:pt x="48" y="8"/>
                    <a:pt x="31" y="4"/>
                  </a:cubicBezTo>
                  <a:cubicBezTo>
                    <a:pt x="14" y="0"/>
                    <a:pt x="0" y="12"/>
                    <a:pt x="1" y="14"/>
                  </a:cubicBezTo>
                  <a:cubicBezTo>
                    <a:pt x="4" y="17"/>
                    <a:pt x="12" y="11"/>
                    <a:pt x="16" y="8"/>
                  </a:cubicBezTo>
                  <a:cubicBezTo>
                    <a:pt x="20" y="5"/>
                    <a:pt x="24" y="9"/>
                    <a:pt x="24" y="11"/>
                  </a:cubicBezTo>
                  <a:cubicBezTo>
                    <a:pt x="25" y="13"/>
                    <a:pt x="30" y="14"/>
                    <a:pt x="38" y="14"/>
                  </a:cubicBezTo>
                  <a:cubicBezTo>
                    <a:pt x="47" y="15"/>
                    <a:pt x="48" y="22"/>
                    <a:pt x="56" y="24"/>
                  </a:cubicBezTo>
                  <a:cubicBezTo>
                    <a:pt x="64" y="26"/>
                    <a:pt x="56" y="29"/>
                    <a:pt x="60" y="30"/>
                  </a:cubicBezTo>
                  <a:cubicBezTo>
                    <a:pt x="64" y="32"/>
                    <a:pt x="86" y="31"/>
                    <a:pt x="88" y="30"/>
                  </a:cubicBezTo>
                  <a:cubicBezTo>
                    <a:pt x="89" y="28"/>
                    <a:pt x="78" y="20"/>
                    <a:pt x="72" y="2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2"/>
            <p:cNvSpPr>
              <a:spLocks/>
            </p:cNvSpPr>
            <p:nvPr/>
          </p:nvSpPr>
          <p:spPr bwMode="auto">
            <a:xfrm>
              <a:off x="2209" y="2498"/>
              <a:ext cx="44" cy="18"/>
            </a:xfrm>
            <a:custGeom>
              <a:avLst/>
              <a:gdLst>
                <a:gd name="T0" fmla="*/ 2 w 21"/>
                <a:gd name="T1" fmla="*/ 3 h 9"/>
                <a:gd name="T2" fmla="*/ 19 w 21"/>
                <a:gd name="T3" fmla="*/ 6 h 9"/>
                <a:gd name="T4" fmla="*/ 2 w 21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9">
                  <a:moveTo>
                    <a:pt x="2" y="3"/>
                  </a:moveTo>
                  <a:cubicBezTo>
                    <a:pt x="3" y="6"/>
                    <a:pt x="18" y="9"/>
                    <a:pt x="19" y="6"/>
                  </a:cubicBezTo>
                  <a:cubicBezTo>
                    <a:pt x="21" y="3"/>
                    <a:pt x="0" y="0"/>
                    <a:pt x="2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3"/>
            <p:cNvSpPr>
              <a:spLocks/>
            </p:cNvSpPr>
            <p:nvPr/>
          </p:nvSpPr>
          <p:spPr bwMode="auto">
            <a:xfrm>
              <a:off x="2407" y="2496"/>
              <a:ext cx="38" cy="20"/>
            </a:xfrm>
            <a:custGeom>
              <a:avLst/>
              <a:gdLst>
                <a:gd name="T0" fmla="*/ 3 w 18"/>
                <a:gd name="T1" fmla="*/ 5 h 10"/>
                <a:gd name="T2" fmla="*/ 17 w 18"/>
                <a:gd name="T3" fmla="*/ 5 h 10"/>
                <a:gd name="T4" fmla="*/ 3 w 18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3" y="5"/>
                  </a:moveTo>
                  <a:cubicBezTo>
                    <a:pt x="6" y="10"/>
                    <a:pt x="16" y="7"/>
                    <a:pt x="17" y="5"/>
                  </a:cubicBezTo>
                  <a:cubicBezTo>
                    <a:pt x="18" y="1"/>
                    <a:pt x="0" y="0"/>
                    <a:pt x="3" y="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24"/>
            <p:cNvSpPr>
              <a:spLocks/>
            </p:cNvSpPr>
            <p:nvPr/>
          </p:nvSpPr>
          <p:spPr bwMode="auto">
            <a:xfrm>
              <a:off x="2165" y="2807"/>
              <a:ext cx="104" cy="117"/>
            </a:xfrm>
            <a:custGeom>
              <a:avLst/>
              <a:gdLst>
                <a:gd name="T0" fmla="*/ 46 w 50"/>
                <a:gd name="T1" fmla="*/ 14 h 56"/>
                <a:gd name="T2" fmla="*/ 40 w 50"/>
                <a:gd name="T3" fmla="*/ 9 h 56"/>
                <a:gd name="T4" fmla="*/ 34 w 50"/>
                <a:gd name="T5" fmla="*/ 9 h 56"/>
                <a:gd name="T6" fmla="*/ 28 w 50"/>
                <a:gd name="T7" fmla="*/ 5 h 56"/>
                <a:gd name="T8" fmla="*/ 18 w 50"/>
                <a:gd name="T9" fmla="*/ 0 h 56"/>
                <a:gd name="T10" fmla="*/ 18 w 50"/>
                <a:gd name="T11" fmla="*/ 1 h 56"/>
                <a:gd name="T12" fmla="*/ 12 w 50"/>
                <a:gd name="T13" fmla="*/ 4 h 56"/>
                <a:gd name="T14" fmla="*/ 9 w 50"/>
                <a:gd name="T15" fmla="*/ 10 h 56"/>
                <a:gd name="T16" fmla="*/ 6 w 50"/>
                <a:gd name="T17" fmla="*/ 15 h 56"/>
                <a:gd name="T18" fmla="*/ 3 w 50"/>
                <a:gd name="T19" fmla="*/ 19 h 56"/>
                <a:gd name="T20" fmla="*/ 1 w 50"/>
                <a:gd name="T21" fmla="*/ 25 h 56"/>
                <a:gd name="T22" fmla="*/ 1 w 50"/>
                <a:gd name="T23" fmla="*/ 31 h 56"/>
                <a:gd name="T24" fmla="*/ 6 w 50"/>
                <a:gd name="T25" fmla="*/ 35 h 56"/>
                <a:gd name="T26" fmla="*/ 10 w 50"/>
                <a:gd name="T27" fmla="*/ 36 h 56"/>
                <a:gd name="T28" fmla="*/ 6 w 50"/>
                <a:gd name="T29" fmla="*/ 41 h 56"/>
                <a:gd name="T30" fmla="*/ 5 w 50"/>
                <a:gd name="T31" fmla="*/ 41 h 56"/>
                <a:gd name="T32" fmla="*/ 7 w 50"/>
                <a:gd name="T33" fmla="*/ 46 h 56"/>
                <a:gd name="T34" fmla="*/ 7 w 50"/>
                <a:gd name="T35" fmla="*/ 50 h 56"/>
                <a:gd name="T36" fmla="*/ 13 w 50"/>
                <a:gd name="T37" fmla="*/ 52 h 56"/>
                <a:gd name="T38" fmla="*/ 20 w 50"/>
                <a:gd name="T39" fmla="*/ 51 h 56"/>
                <a:gd name="T40" fmla="*/ 27 w 50"/>
                <a:gd name="T41" fmla="*/ 38 h 56"/>
                <a:gd name="T42" fmla="*/ 44 w 50"/>
                <a:gd name="T43" fmla="*/ 29 h 56"/>
                <a:gd name="T44" fmla="*/ 48 w 50"/>
                <a:gd name="T45" fmla="*/ 20 h 56"/>
                <a:gd name="T46" fmla="*/ 46 w 50"/>
                <a:gd name="T47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6">
                  <a:moveTo>
                    <a:pt x="46" y="14"/>
                  </a:moveTo>
                  <a:cubicBezTo>
                    <a:pt x="43" y="10"/>
                    <a:pt x="41" y="8"/>
                    <a:pt x="40" y="9"/>
                  </a:cubicBezTo>
                  <a:cubicBezTo>
                    <a:pt x="39" y="10"/>
                    <a:pt x="36" y="11"/>
                    <a:pt x="34" y="9"/>
                  </a:cubicBezTo>
                  <a:cubicBezTo>
                    <a:pt x="31" y="8"/>
                    <a:pt x="30" y="5"/>
                    <a:pt x="28" y="5"/>
                  </a:cubicBezTo>
                  <a:cubicBezTo>
                    <a:pt x="27" y="5"/>
                    <a:pt x="21" y="2"/>
                    <a:pt x="18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2"/>
                    <a:pt x="15" y="3"/>
                    <a:pt x="12" y="4"/>
                  </a:cubicBezTo>
                  <a:cubicBezTo>
                    <a:pt x="9" y="4"/>
                    <a:pt x="9" y="7"/>
                    <a:pt x="9" y="10"/>
                  </a:cubicBezTo>
                  <a:cubicBezTo>
                    <a:pt x="9" y="12"/>
                    <a:pt x="7" y="12"/>
                    <a:pt x="6" y="15"/>
                  </a:cubicBezTo>
                  <a:cubicBezTo>
                    <a:pt x="4" y="17"/>
                    <a:pt x="6" y="18"/>
                    <a:pt x="3" y="19"/>
                  </a:cubicBezTo>
                  <a:cubicBezTo>
                    <a:pt x="1" y="21"/>
                    <a:pt x="0" y="23"/>
                    <a:pt x="1" y="25"/>
                  </a:cubicBezTo>
                  <a:cubicBezTo>
                    <a:pt x="3" y="27"/>
                    <a:pt x="1" y="29"/>
                    <a:pt x="1" y="31"/>
                  </a:cubicBezTo>
                  <a:cubicBezTo>
                    <a:pt x="1" y="32"/>
                    <a:pt x="3" y="33"/>
                    <a:pt x="6" y="35"/>
                  </a:cubicBezTo>
                  <a:cubicBezTo>
                    <a:pt x="8" y="37"/>
                    <a:pt x="9" y="34"/>
                    <a:pt x="10" y="36"/>
                  </a:cubicBezTo>
                  <a:cubicBezTo>
                    <a:pt x="11" y="38"/>
                    <a:pt x="9" y="41"/>
                    <a:pt x="6" y="41"/>
                  </a:cubicBezTo>
                  <a:cubicBezTo>
                    <a:pt x="6" y="41"/>
                    <a:pt x="6" y="41"/>
                    <a:pt x="5" y="41"/>
                  </a:cubicBezTo>
                  <a:cubicBezTo>
                    <a:pt x="7" y="43"/>
                    <a:pt x="8" y="45"/>
                    <a:pt x="7" y="46"/>
                  </a:cubicBezTo>
                  <a:cubicBezTo>
                    <a:pt x="6" y="48"/>
                    <a:pt x="5" y="48"/>
                    <a:pt x="7" y="50"/>
                  </a:cubicBezTo>
                  <a:cubicBezTo>
                    <a:pt x="10" y="52"/>
                    <a:pt x="11" y="49"/>
                    <a:pt x="13" y="52"/>
                  </a:cubicBezTo>
                  <a:cubicBezTo>
                    <a:pt x="16" y="55"/>
                    <a:pt x="17" y="56"/>
                    <a:pt x="20" y="51"/>
                  </a:cubicBezTo>
                  <a:cubicBezTo>
                    <a:pt x="22" y="46"/>
                    <a:pt x="23" y="39"/>
                    <a:pt x="27" y="38"/>
                  </a:cubicBezTo>
                  <a:cubicBezTo>
                    <a:pt x="31" y="37"/>
                    <a:pt x="39" y="35"/>
                    <a:pt x="44" y="29"/>
                  </a:cubicBezTo>
                  <a:cubicBezTo>
                    <a:pt x="48" y="23"/>
                    <a:pt x="46" y="22"/>
                    <a:pt x="48" y="20"/>
                  </a:cubicBezTo>
                  <a:cubicBezTo>
                    <a:pt x="50" y="19"/>
                    <a:pt x="49" y="17"/>
                    <a:pt x="46" y="1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25"/>
            <p:cNvSpPr>
              <a:spLocks noEditPoints="1"/>
            </p:cNvSpPr>
            <p:nvPr/>
          </p:nvSpPr>
          <p:spPr bwMode="auto">
            <a:xfrm>
              <a:off x="2315" y="812"/>
              <a:ext cx="1075" cy="806"/>
            </a:xfrm>
            <a:custGeom>
              <a:avLst/>
              <a:gdLst>
                <a:gd name="T0" fmla="*/ 452 w 515"/>
                <a:gd name="T1" fmla="*/ 45 h 386"/>
                <a:gd name="T2" fmla="*/ 414 w 515"/>
                <a:gd name="T3" fmla="*/ 62 h 386"/>
                <a:gd name="T4" fmla="*/ 412 w 515"/>
                <a:gd name="T5" fmla="*/ 40 h 386"/>
                <a:gd name="T6" fmla="*/ 369 w 515"/>
                <a:gd name="T7" fmla="*/ 36 h 386"/>
                <a:gd name="T8" fmla="*/ 411 w 515"/>
                <a:gd name="T9" fmla="*/ 29 h 386"/>
                <a:gd name="T10" fmla="*/ 408 w 515"/>
                <a:gd name="T11" fmla="*/ 13 h 386"/>
                <a:gd name="T12" fmla="*/ 348 w 515"/>
                <a:gd name="T13" fmla="*/ 1 h 386"/>
                <a:gd name="T14" fmla="*/ 293 w 515"/>
                <a:gd name="T15" fmla="*/ 8 h 386"/>
                <a:gd name="T16" fmla="*/ 251 w 515"/>
                <a:gd name="T17" fmla="*/ 9 h 386"/>
                <a:gd name="T18" fmla="*/ 217 w 515"/>
                <a:gd name="T19" fmla="*/ 24 h 386"/>
                <a:gd name="T20" fmla="*/ 208 w 515"/>
                <a:gd name="T21" fmla="*/ 29 h 386"/>
                <a:gd name="T22" fmla="*/ 184 w 515"/>
                <a:gd name="T23" fmla="*/ 36 h 386"/>
                <a:gd name="T24" fmla="*/ 161 w 515"/>
                <a:gd name="T25" fmla="*/ 44 h 386"/>
                <a:gd name="T26" fmla="*/ 121 w 515"/>
                <a:gd name="T27" fmla="*/ 36 h 386"/>
                <a:gd name="T28" fmla="*/ 99 w 515"/>
                <a:gd name="T29" fmla="*/ 53 h 386"/>
                <a:gd name="T30" fmla="*/ 65 w 515"/>
                <a:gd name="T31" fmla="*/ 74 h 386"/>
                <a:gd name="T32" fmla="*/ 0 w 515"/>
                <a:gd name="T33" fmla="*/ 107 h 386"/>
                <a:gd name="T34" fmla="*/ 42 w 515"/>
                <a:gd name="T35" fmla="*/ 119 h 386"/>
                <a:gd name="T36" fmla="*/ 12 w 515"/>
                <a:gd name="T37" fmla="*/ 129 h 386"/>
                <a:gd name="T38" fmla="*/ 37 w 515"/>
                <a:gd name="T39" fmla="*/ 146 h 386"/>
                <a:gd name="T40" fmla="*/ 70 w 515"/>
                <a:gd name="T41" fmla="*/ 144 h 386"/>
                <a:gd name="T42" fmla="*/ 121 w 515"/>
                <a:gd name="T43" fmla="*/ 158 h 386"/>
                <a:gd name="T44" fmla="*/ 146 w 515"/>
                <a:gd name="T45" fmla="*/ 192 h 386"/>
                <a:gd name="T46" fmla="*/ 150 w 515"/>
                <a:gd name="T47" fmla="*/ 223 h 386"/>
                <a:gd name="T48" fmla="*/ 182 w 515"/>
                <a:gd name="T49" fmla="*/ 233 h 386"/>
                <a:gd name="T50" fmla="*/ 179 w 515"/>
                <a:gd name="T51" fmla="*/ 246 h 386"/>
                <a:gd name="T52" fmla="*/ 174 w 515"/>
                <a:gd name="T53" fmla="*/ 267 h 386"/>
                <a:gd name="T54" fmla="*/ 169 w 515"/>
                <a:gd name="T55" fmla="*/ 292 h 386"/>
                <a:gd name="T56" fmla="*/ 175 w 515"/>
                <a:gd name="T57" fmla="*/ 326 h 386"/>
                <a:gd name="T58" fmla="*/ 191 w 515"/>
                <a:gd name="T59" fmla="*/ 346 h 386"/>
                <a:gd name="T60" fmla="*/ 214 w 515"/>
                <a:gd name="T61" fmla="*/ 373 h 386"/>
                <a:gd name="T62" fmla="*/ 247 w 515"/>
                <a:gd name="T63" fmla="*/ 385 h 386"/>
                <a:gd name="T64" fmla="*/ 257 w 515"/>
                <a:gd name="T65" fmla="*/ 352 h 386"/>
                <a:gd name="T66" fmla="*/ 271 w 515"/>
                <a:gd name="T67" fmla="*/ 336 h 386"/>
                <a:gd name="T68" fmla="*/ 272 w 515"/>
                <a:gd name="T69" fmla="*/ 320 h 386"/>
                <a:gd name="T70" fmla="*/ 286 w 515"/>
                <a:gd name="T71" fmla="*/ 309 h 386"/>
                <a:gd name="T72" fmla="*/ 299 w 515"/>
                <a:gd name="T73" fmla="*/ 306 h 386"/>
                <a:gd name="T74" fmla="*/ 344 w 515"/>
                <a:gd name="T75" fmla="*/ 277 h 386"/>
                <a:gd name="T76" fmla="*/ 373 w 515"/>
                <a:gd name="T77" fmla="*/ 269 h 386"/>
                <a:gd name="T78" fmla="*/ 430 w 515"/>
                <a:gd name="T79" fmla="*/ 244 h 386"/>
                <a:gd name="T80" fmla="*/ 399 w 515"/>
                <a:gd name="T81" fmla="*/ 237 h 386"/>
                <a:gd name="T82" fmla="*/ 431 w 515"/>
                <a:gd name="T83" fmla="*/ 239 h 386"/>
                <a:gd name="T84" fmla="*/ 424 w 515"/>
                <a:gd name="T85" fmla="*/ 210 h 386"/>
                <a:gd name="T86" fmla="*/ 408 w 515"/>
                <a:gd name="T87" fmla="*/ 195 h 386"/>
                <a:gd name="T88" fmla="*/ 444 w 515"/>
                <a:gd name="T89" fmla="*/ 190 h 386"/>
                <a:gd name="T90" fmla="*/ 454 w 515"/>
                <a:gd name="T91" fmla="*/ 172 h 386"/>
                <a:gd name="T92" fmla="*/ 450 w 515"/>
                <a:gd name="T93" fmla="*/ 145 h 386"/>
                <a:gd name="T94" fmla="*/ 440 w 515"/>
                <a:gd name="T95" fmla="*/ 133 h 386"/>
                <a:gd name="T96" fmla="*/ 444 w 515"/>
                <a:gd name="T97" fmla="*/ 121 h 386"/>
                <a:gd name="T98" fmla="*/ 432 w 515"/>
                <a:gd name="T99" fmla="*/ 116 h 386"/>
                <a:gd name="T100" fmla="*/ 466 w 515"/>
                <a:gd name="T101" fmla="*/ 80 h 386"/>
                <a:gd name="T102" fmla="*/ 457 w 515"/>
                <a:gd name="T103" fmla="*/ 71 h 386"/>
                <a:gd name="T104" fmla="*/ 467 w 515"/>
                <a:gd name="T105" fmla="*/ 61 h 386"/>
                <a:gd name="T106" fmla="*/ 515 w 515"/>
                <a:gd name="T107" fmla="*/ 44 h 386"/>
                <a:gd name="T108" fmla="*/ 170 w 515"/>
                <a:gd name="T109" fmla="*/ 247 h 386"/>
                <a:gd name="T110" fmla="*/ 161 w 515"/>
                <a:gd name="T111" fmla="*/ 25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5" h="386">
                  <a:moveTo>
                    <a:pt x="487" y="36"/>
                  </a:moveTo>
                  <a:cubicBezTo>
                    <a:pt x="477" y="36"/>
                    <a:pt x="470" y="38"/>
                    <a:pt x="469" y="44"/>
                  </a:cubicBezTo>
                  <a:cubicBezTo>
                    <a:pt x="469" y="50"/>
                    <a:pt x="457" y="43"/>
                    <a:pt x="452" y="45"/>
                  </a:cubicBezTo>
                  <a:cubicBezTo>
                    <a:pt x="447" y="47"/>
                    <a:pt x="450" y="40"/>
                    <a:pt x="445" y="42"/>
                  </a:cubicBezTo>
                  <a:cubicBezTo>
                    <a:pt x="440" y="45"/>
                    <a:pt x="434" y="51"/>
                    <a:pt x="428" y="53"/>
                  </a:cubicBezTo>
                  <a:cubicBezTo>
                    <a:pt x="422" y="56"/>
                    <a:pt x="418" y="62"/>
                    <a:pt x="414" y="62"/>
                  </a:cubicBezTo>
                  <a:cubicBezTo>
                    <a:pt x="410" y="63"/>
                    <a:pt x="422" y="51"/>
                    <a:pt x="428" y="45"/>
                  </a:cubicBezTo>
                  <a:cubicBezTo>
                    <a:pt x="434" y="39"/>
                    <a:pt x="431" y="32"/>
                    <a:pt x="423" y="33"/>
                  </a:cubicBezTo>
                  <a:cubicBezTo>
                    <a:pt x="415" y="34"/>
                    <a:pt x="417" y="39"/>
                    <a:pt x="412" y="40"/>
                  </a:cubicBezTo>
                  <a:cubicBezTo>
                    <a:pt x="408" y="41"/>
                    <a:pt x="386" y="51"/>
                    <a:pt x="385" y="48"/>
                  </a:cubicBezTo>
                  <a:cubicBezTo>
                    <a:pt x="384" y="45"/>
                    <a:pt x="403" y="39"/>
                    <a:pt x="403" y="37"/>
                  </a:cubicBezTo>
                  <a:cubicBezTo>
                    <a:pt x="402" y="35"/>
                    <a:pt x="379" y="35"/>
                    <a:pt x="369" y="36"/>
                  </a:cubicBezTo>
                  <a:cubicBezTo>
                    <a:pt x="358" y="38"/>
                    <a:pt x="340" y="44"/>
                    <a:pt x="339" y="41"/>
                  </a:cubicBezTo>
                  <a:cubicBezTo>
                    <a:pt x="339" y="38"/>
                    <a:pt x="361" y="33"/>
                    <a:pt x="372" y="32"/>
                  </a:cubicBezTo>
                  <a:cubicBezTo>
                    <a:pt x="383" y="31"/>
                    <a:pt x="403" y="33"/>
                    <a:pt x="411" y="29"/>
                  </a:cubicBezTo>
                  <a:cubicBezTo>
                    <a:pt x="420" y="26"/>
                    <a:pt x="433" y="26"/>
                    <a:pt x="435" y="23"/>
                  </a:cubicBezTo>
                  <a:cubicBezTo>
                    <a:pt x="437" y="20"/>
                    <a:pt x="425" y="16"/>
                    <a:pt x="419" y="17"/>
                  </a:cubicBezTo>
                  <a:cubicBezTo>
                    <a:pt x="413" y="17"/>
                    <a:pt x="407" y="16"/>
                    <a:pt x="408" y="13"/>
                  </a:cubicBezTo>
                  <a:cubicBezTo>
                    <a:pt x="408" y="10"/>
                    <a:pt x="398" y="9"/>
                    <a:pt x="397" y="7"/>
                  </a:cubicBezTo>
                  <a:cubicBezTo>
                    <a:pt x="396" y="5"/>
                    <a:pt x="378" y="7"/>
                    <a:pt x="374" y="4"/>
                  </a:cubicBezTo>
                  <a:cubicBezTo>
                    <a:pt x="370" y="2"/>
                    <a:pt x="358" y="0"/>
                    <a:pt x="348" y="1"/>
                  </a:cubicBezTo>
                  <a:cubicBezTo>
                    <a:pt x="338" y="2"/>
                    <a:pt x="318" y="2"/>
                    <a:pt x="313" y="2"/>
                  </a:cubicBezTo>
                  <a:cubicBezTo>
                    <a:pt x="308" y="3"/>
                    <a:pt x="305" y="4"/>
                    <a:pt x="301" y="4"/>
                  </a:cubicBezTo>
                  <a:cubicBezTo>
                    <a:pt x="297" y="4"/>
                    <a:pt x="290" y="5"/>
                    <a:pt x="293" y="8"/>
                  </a:cubicBezTo>
                  <a:cubicBezTo>
                    <a:pt x="297" y="13"/>
                    <a:pt x="286" y="15"/>
                    <a:pt x="287" y="11"/>
                  </a:cubicBezTo>
                  <a:cubicBezTo>
                    <a:pt x="288" y="8"/>
                    <a:pt x="277" y="6"/>
                    <a:pt x="274" y="9"/>
                  </a:cubicBezTo>
                  <a:cubicBezTo>
                    <a:pt x="270" y="12"/>
                    <a:pt x="254" y="5"/>
                    <a:pt x="251" y="9"/>
                  </a:cubicBezTo>
                  <a:cubicBezTo>
                    <a:pt x="249" y="12"/>
                    <a:pt x="229" y="11"/>
                    <a:pt x="223" y="12"/>
                  </a:cubicBezTo>
                  <a:cubicBezTo>
                    <a:pt x="217" y="13"/>
                    <a:pt x="232" y="17"/>
                    <a:pt x="232" y="20"/>
                  </a:cubicBezTo>
                  <a:cubicBezTo>
                    <a:pt x="231" y="22"/>
                    <a:pt x="213" y="20"/>
                    <a:pt x="217" y="24"/>
                  </a:cubicBezTo>
                  <a:cubicBezTo>
                    <a:pt x="220" y="29"/>
                    <a:pt x="232" y="32"/>
                    <a:pt x="238" y="38"/>
                  </a:cubicBezTo>
                  <a:cubicBezTo>
                    <a:pt x="244" y="43"/>
                    <a:pt x="234" y="40"/>
                    <a:pt x="227" y="36"/>
                  </a:cubicBezTo>
                  <a:cubicBezTo>
                    <a:pt x="221" y="31"/>
                    <a:pt x="212" y="33"/>
                    <a:pt x="208" y="29"/>
                  </a:cubicBezTo>
                  <a:cubicBezTo>
                    <a:pt x="204" y="24"/>
                    <a:pt x="190" y="21"/>
                    <a:pt x="186" y="24"/>
                  </a:cubicBezTo>
                  <a:cubicBezTo>
                    <a:pt x="181" y="27"/>
                    <a:pt x="196" y="32"/>
                    <a:pt x="196" y="35"/>
                  </a:cubicBezTo>
                  <a:cubicBezTo>
                    <a:pt x="196" y="39"/>
                    <a:pt x="186" y="35"/>
                    <a:pt x="184" y="36"/>
                  </a:cubicBezTo>
                  <a:cubicBezTo>
                    <a:pt x="183" y="37"/>
                    <a:pt x="174" y="27"/>
                    <a:pt x="169" y="27"/>
                  </a:cubicBezTo>
                  <a:cubicBezTo>
                    <a:pt x="164" y="27"/>
                    <a:pt x="168" y="32"/>
                    <a:pt x="168" y="38"/>
                  </a:cubicBezTo>
                  <a:cubicBezTo>
                    <a:pt x="168" y="44"/>
                    <a:pt x="158" y="48"/>
                    <a:pt x="161" y="44"/>
                  </a:cubicBezTo>
                  <a:cubicBezTo>
                    <a:pt x="164" y="40"/>
                    <a:pt x="162" y="29"/>
                    <a:pt x="157" y="27"/>
                  </a:cubicBezTo>
                  <a:cubicBezTo>
                    <a:pt x="151" y="25"/>
                    <a:pt x="138" y="31"/>
                    <a:pt x="131" y="31"/>
                  </a:cubicBezTo>
                  <a:cubicBezTo>
                    <a:pt x="124" y="30"/>
                    <a:pt x="115" y="33"/>
                    <a:pt x="121" y="36"/>
                  </a:cubicBezTo>
                  <a:cubicBezTo>
                    <a:pt x="127" y="40"/>
                    <a:pt x="121" y="42"/>
                    <a:pt x="115" y="38"/>
                  </a:cubicBezTo>
                  <a:cubicBezTo>
                    <a:pt x="110" y="34"/>
                    <a:pt x="93" y="38"/>
                    <a:pt x="96" y="40"/>
                  </a:cubicBezTo>
                  <a:cubicBezTo>
                    <a:pt x="100" y="43"/>
                    <a:pt x="101" y="50"/>
                    <a:pt x="99" y="53"/>
                  </a:cubicBezTo>
                  <a:cubicBezTo>
                    <a:pt x="97" y="56"/>
                    <a:pt x="89" y="50"/>
                    <a:pt x="83" y="50"/>
                  </a:cubicBezTo>
                  <a:cubicBezTo>
                    <a:pt x="76" y="51"/>
                    <a:pt x="43" y="67"/>
                    <a:pt x="45" y="71"/>
                  </a:cubicBezTo>
                  <a:cubicBezTo>
                    <a:pt x="47" y="75"/>
                    <a:pt x="61" y="72"/>
                    <a:pt x="65" y="74"/>
                  </a:cubicBezTo>
                  <a:cubicBezTo>
                    <a:pt x="70" y="77"/>
                    <a:pt x="64" y="86"/>
                    <a:pt x="58" y="90"/>
                  </a:cubicBezTo>
                  <a:cubicBezTo>
                    <a:pt x="53" y="94"/>
                    <a:pt x="32" y="90"/>
                    <a:pt x="32" y="95"/>
                  </a:cubicBezTo>
                  <a:cubicBezTo>
                    <a:pt x="31" y="99"/>
                    <a:pt x="0" y="100"/>
                    <a:pt x="0" y="107"/>
                  </a:cubicBezTo>
                  <a:cubicBezTo>
                    <a:pt x="0" y="110"/>
                    <a:pt x="1" y="112"/>
                    <a:pt x="5" y="113"/>
                  </a:cubicBezTo>
                  <a:cubicBezTo>
                    <a:pt x="9" y="114"/>
                    <a:pt x="15" y="113"/>
                    <a:pt x="19" y="117"/>
                  </a:cubicBezTo>
                  <a:cubicBezTo>
                    <a:pt x="23" y="122"/>
                    <a:pt x="34" y="122"/>
                    <a:pt x="42" y="119"/>
                  </a:cubicBezTo>
                  <a:cubicBezTo>
                    <a:pt x="49" y="116"/>
                    <a:pt x="55" y="119"/>
                    <a:pt x="55" y="124"/>
                  </a:cubicBezTo>
                  <a:cubicBezTo>
                    <a:pt x="55" y="128"/>
                    <a:pt x="37" y="122"/>
                    <a:pt x="32" y="125"/>
                  </a:cubicBezTo>
                  <a:cubicBezTo>
                    <a:pt x="27" y="129"/>
                    <a:pt x="11" y="126"/>
                    <a:pt x="12" y="129"/>
                  </a:cubicBezTo>
                  <a:cubicBezTo>
                    <a:pt x="12" y="133"/>
                    <a:pt x="20" y="132"/>
                    <a:pt x="27" y="133"/>
                  </a:cubicBezTo>
                  <a:cubicBezTo>
                    <a:pt x="33" y="135"/>
                    <a:pt x="27" y="137"/>
                    <a:pt x="27" y="140"/>
                  </a:cubicBezTo>
                  <a:cubicBezTo>
                    <a:pt x="27" y="143"/>
                    <a:pt x="30" y="142"/>
                    <a:pt x="37" y="146"/>
                  </a:cubicBezTo>
                  <a:cubicBezTo>
                    <a:pt x="43" y="149"/>
                    <a:pt x="54" y="151"/>
                    <a:pt x="51" y="147"/>
                  </a:cubicBezTo>
                  <a:cubicBezTo>
                    <a:pt x="47" y="143"/>
                    <a:pt x="57" y="144"/>
                    <a:pt x="59" y="146"/>
                  </a:cubicBezTo>
                  <a:cubicBezTo>
                    <a:pt x="61" y="148"/>
                    <a:pt x="66" y="143"/>
                    <a:pt x="70" y="144"/>
                  </a:cubicBezTo>
                  <a:cubicBezTo>
                    <a:pt x="75" y="145"/>
                    <a:pt x="77" y="140"/>
                    <a:pt x="80" y="142"/>
                  </a:cubicBezTo>
                  <a:cubicBezTo>
                    <a:pt x="84" y="145"/>
                    <a:pt x="102" y="146"/>
                    <a:pt x="108" y="149"/>
                  </a:cubicBezTo>
                  <a:cubicBezTo>
                    <a:pt x="114" y="153"/>
                    <a:pt x="122" y="153"/>
                    <a:pt x="121" y="158"/>
                  </a:cubicBezTo>
                  <a:cubicBezTo>
                    <a:pt x="120" y="163"/>
                    <a:pt x="126" y="166"/>
                    <a:pt x="133" y="169"/>
                  </a:cubicBezTo>
                  <a:cubicBezTo>
                    <a:pt x="139" y="172"/>
                    <a:pt x="141" y="179"/>
                    <a:pt x="140" y="183"/>
                  </a:cubicBezTo>
                  <a:cubicBezTo>
                    <a:pt x="140" y="187"/>
                    <a:pt x="148" y="190"/>
                    <a:pt x="146" y="192"/>
                  </a:cubicBezTo>
                  <a:cubicBezTo>
                    <a:pt x="145" y="194"/>
                    <a:pt x="146" y="197"/>
                    <a:pt x="151" y="201"/>
                  </a:cubicBezTo>
                  <a:cubicBezTo>
                    <a:pt x="155" y="205"/>
                    <a:pt x="144" y="208"/>
                    <a:pt x="146" y="211"/>
                  </a:cubicBezTo>
                  <a:cubicBezTo>
                    <a:pt x="149" y="215"/>
                    <a:pt x="142" y="222"/>
                    <a:pt x="150" y="223"/>
                  </a:cubicBezTo>
                  <a:cubicBezTo>
                    <a:pt x="158" y="224"/>
                    <a:pt x="157" y="217"/>
                    <a:pt x="163" y="217"/>
                  </a:cubicBezTo>
                  <a:cubicBezTo>
                    <a:pt x="169" y="217"/>
                    <a:pt x="163" y="223"/>
                    <a:pt x="166" y="226"/>
                  </a:cubicBezTo>
                  <a:cubicBezTo>
                    <a:pt x="169" y="229"/>
                    <a:pt x="176" y="228"/>
                    <a:pt x="182" y="233"/>
                  </a:cubicBezTo>
                  <a:cubicBezTo>
                    <a:pt x="189" y="239"/>
                    <a:pt x="185" y="241"/>
                    <a:pt x="179" y="237"/>
                  </a:cubicBezTo>
                  <a:cubicBezTo>
                    <a:pt x="173" y="233"/>
                    <a:pt x="156" y="234"/>
                    <a:pt x="156" y="235"/>
                  </a:cubicBezTo>
                  <a:cubicBezTo>
                    <a:pt x="156" y="237"/>
                    <a:pt x="175" y="247"/>
                    <a:pt x="179" y="246"/>
                  </a:cubicBezTo>
                  <a:cubicBezTo>
                    <a:pt x="183" y="244"/>
                    <a:pt x="189" y="252"/>
                    <a:pt x="187" y="254"/>
                  </a:cubicBezTo>
                  <a:cubicBezTo>
                    <a:pt x="184" y="257"/>
                    <a:pt x="185" y="263"/>
                    <a:pt x="185" y="266"/>
                  </a:cubicBezTo>
                  <a:cubicBezTo>
                    <a:pt x="184" y="269"/>
                    <a:pt x="178" y="266"/>
                    <a:pt x="174" y="267"/>
                  </a:cubicBezTo>
                  <a:cubicBezTo>
                    <a:pt x="170" y="267"/>
                    <a:pt x="167" y="268"/>
                    <a:pt x="167" y="273"/>
                  </a:cubicBezTo>
                  <a:cubicBezTo>
                    <a:pt x="167" y="277"/>
                    <a:pt x="161" y="280"/>
                    <a:pt x="160" y="285"/>
                  </a:cubicBezTo>
                  <a:cubicBezTo>
                    <a:pt x="160" y="290"/>
                    <a:pt x="165" y="290"/>
                    <a:pt x="169" y="292"/>
                  </a:cubicBezTo>
                  <a:cubicBezTo>
                    <a:pt x="172" y="294"/>
                    <a:pt x="163" y="296"/>
                    <a:pt x="162" y="300"/>
                  </a:cubicBezTo>
                  <a:cubicBezTo>
                    <a:pt x="162" y="303"/>
                    <a:pt x="171" y="310"/>
                    <a:pt x="174" y="312"/>
                  </a:cubicBezTo>
                  <a:cubicBezTo>
                    <a:pt x="177" y="314"/>
                    <a:pt x="174" y="322"/>
                    <a:pt x="175" y="326"/>
                  </a:cubicBezTo>
                  <a:cubicBezTo>
                    <a:pt x="177" y="331"/>
                    <a:pt x="181" y="325"/>
                    <a:pt x="180" y="331"/>
                  </a:cubicBezTo>
                  <a:cubicBezTo>
                    <a:pt x="180" y="336"/>
                    <a:pt x="184" y="336"/>
                    <a:pt x="185" y="339"/>
                  </a:cubicBezTo>
                  <a:cubicBezTo>
                    <a:pt x="185" y="343"/>
                    <a:pt x="193" y="342"/>
                    <a:pt x="191" y="346"/>
                  </a:cubicBezTo>
                  <a:cubicBezTo>
                    <a:pt x="190" y="351"/>
                    <a:pt x="193" y="354"/>
                    <a:pt x="195" y="357"/>
                  </a:cubicBezTo>
                  <a:cubicBezTo>
                    <a:pt x="197" y="359"/>
                    <a:pt x="203" y="363"/>
                    <a:pt x="204" y="367"/>
                  </a:cubicBezTo>
                  <a:cubicBezTo>
                    <a:pt x="206" y="370"/>
                    <a:pt x="209" y="374"/>
                    <a:pt x="214" y="373"/>
                  </a:cubicBezTo>
                  <a:cubicBezTo>
                    <a:pt x="218" y="372"/>
                    <a:pt x="219" y="376"/>
                    <a:pt x="222" y="375"/>
                  </a:cubicBezTo>
                  <a:cubicBezTo>
                    <a:pt x="226" y="375"/>
                    <a:pt x="231" y="377"/>
                    <a:pt x="232" y="380"/>
                  </a:cubicBezTo>
                  <a:cubicBezTo>
                    <a:pt x="233" y="382"/>
                    <a:pt x="244" y="385"/>
                    <a:pt x="247" y="385"/>
                  </a:cubicBezTo>
                  <a:cubicBezTo>
                    <a:pt x="250" y="386"/>
                    <a:pt x="250" y="380"/>
                    <a:pt x="253" y="379"/>
                  </a:cubicBezTo>
                  <a:cubicBezTo>
                    <a:pt x="256" y="377"/>
                    <a:pt x="255" y="366"/>
                    <a:pt x="257" y="366"/>
                  </a:cubicBezTo>
                  <a:cubicBezTo>
                    <a:pt x="260" y="365"/>
                    <a:pt x="259" y="353"/>
                    <a:pt x="257" y="352"/>
                  </a:cubicBezTo>
                  <a:cubicBezTo>
                    <a:pt x="254" y="351"/>
                    <a:pt x="255" y="347"/>
                    <a:pt x="261" y="348"/>
                  </a:cubicBezTo>
                  <a:cubicBezTo>
                    <a:pt x="266" y="349"/>
                    <a:pt x="264" y="343"/>
                    <a:pt x="267" y="343"/>
                  </a:cubicBezTo>
                  <a:cubicBezTo>
                    <a:pt x="270" y="342"/>
                    <a:pt x="269" y="337"/>
                    <a:pt x="271" y="336"/>
                  </a:cubicBezTo>
                  <a:cubicBezTo>
                    <a:pt x="273" y="336"/>
                    <a:pt x="272" y="332"/>
                    <a:pt x="271" y="330"/>
                  </a:cubicBezTo>
                  <a:cubicBezTo>
                    <a:pt x="269" y="328"/>
                    <a:pt x="271" y="327"/>
                    <a:pt x="274" y="326"/>
                  </a:cubicBezTo>
                  <a:cubicBezTo>
                    <a:pt x="277" y="326"/>
                    <a:pt x="276" y="321"/>
                    <a:pt x="272" y="320"/>
                  </a:cubicBezTo>
                  <a:cubicBezTo>
                    <a:pt x="268" y="318"/>
                    <a:pt x="270" y="314"/>
                    <a:pt x="274" y="317"/>
                  </a:cubicBezTo>
                  <a:cubicBezTo>
                    <a:pt x="278" y="319"/>
                    <a:pt x="281" y="317"/>
                    <a:pt x="278" y="314"/>
                  </a:cubicBezTo>
                  <a:cubicBezTo>
                    <a:pt x="276" y="311"/>
                    <a:pt x="281" y="310"/>
                    <a:pt x="286" y="309"/>
                  </a:cubicBezTo>
                  <a:cubicBezTo>
                    <a:pt x="292" y="309"/>
                    <a:pt x="294" y="306"/>
                    <a:pt x="293" y="302"/>
                  </a:cubicBezTo>
                  <a:cubicBezTo>
                    <a:pt x="292" y="298"/>
                    <a:pt x="299" y="298"/>
                    <a:pt x="298" y="302"/>
                  </a:cubicBezTo>
                  <a:cubicBezTo>
                    <a:pt x="296" y="305"/>
                    <a:pt x="297" y="309"/>
                    <a:pt x="299" y="306"/>
                  </a:cubicBezTo>
                  <a:cubicBezTo>
                    <a:pt x="302" y="304"/>
                    <a:pt x="307" y="306"/>
                    <a:pt x="315" y="303"/>
                  </a:cubicBezTo>
                  <a:cubicBezTo>
                    <a:pt x="323" y="301"/>
                    <a:pt x="332" y="294"/>
                    <a:pt x="334" y="287"/>
                  </a:cubicBezTo>
                  <a:cubicBezTo>
                    <a:pt x="336" y="280"/>
                    <a:pt x="345" y="281"/>
                    <a:pt x="344" y="277"/>
                  </a:cubicBezTo>
                  <a:cubicBezTo>
                    <a:pt x="343" y="272"/>
                    <a:pt x="346" y="270"/>
                    <a:pt x="352" y="273"/>
                  </a:cubicBezTo>
                  <a:cubicBezTo>
                    <a:pt x="358" y="276"/>
                    <a:pt x="353" y="271"/>
                    <a:pt x="360" y="271"/>
                  </a:cubicBezTo>
                  <a:cubicBezTo>
                    <a:pt x="367" y="271"/>
                    <a:pt x="366" y="269"/>
                    <a:pt x="373" y="269"/>
                  </a:cubicBezTo>
                  <a:cubicBezTo>
                    <a:pt x="379" y="268"/>
                    <a:pt x="397" y="265"/>
                    <a:pt x="403" y="260"/>
                  </a:cubicBezTo>
                  <a:cubicBezTo>
                    <a:pt x="409" y="255"/>
                    <a:pt x="422" y="251"/>
                    <a:pt x="427" y="248"/>
                  </a:cubicBezTo>
                  <a:cubicBezTo>
                    <a:pt x="432" y="245"/>
                    <a:pt x="433" y="242"/>
                    <a:pt x="430" y="244"/>
                  </a:cubicBezTo>
                  <a:cubicBezTo>
                    <a:pt x="427" y="245"/>
                    <a:pt x="420" y="246"/>
                    <a:pt x="415" y="244"/>
                  </a:cubicBezTo>
                  <a:cubicBezTo>
                    <a:pt x="410" y="243"/>
                    <a:pt x="402" y="239"/>
                    <a:pt x="396" y="242"/>
                  </a:cubicBezTo>
                  <a:cubicBezTo>
                    <a:pt x="391" y="245"/>
                    <a:pt x="394" y="237"/>
                    <a:pt x="399" y="237"/>
                  </a:cubicBezTo>
                  <a:cubicBezTo>
                    <a:pt x="404" y="236"/>
                    <a:pt x="402" y="234"/>
                    <a:pt x="400" y="229"/>
                  </a:cubicBezTo>
                  <a:cubicBezTo>
                    <a:pt x="399" y="224"/>
                    <a:pt x="408" y="227"/>
                    <a:pt x="412" y="233"/>
                  </a:cubicBezTo>
                  <a:cubicBezTo>
                    <a:pt x="416" y="238"/>
                    <a:pt x="424" y="241"/>
                    <a:pt x="431" y="239"/>
                  </a:cubicBezTo>
                  <a:cubicBezTo>
                    <a:pt x="438" y="237"/>
                    <a:pt x="431" y="231"/>
                    <a:pt x="434" y="228"/>
                  </a:cubicBezTo>
                  <a:cubicBezTo>
                    <a:pt x="437" y="224"/>
                    <a:pt x="413" y="212"/>
                    <a:pt x="412" y="208"/>
                  </a:cubicBezTo>
                  <a:cubicBezTo>
                    <a:pt x="411" y="204"/>
                    <a:pt x="418" y="207"/>
                    <a:pt x="424" y="210"/>
                  </a:cubicBezTo>
                  <a:cubicBezTo>
                    <a:pt x="431" y="213"/>
                    <a:pt x="432" y="205"/>
                    <a:pt x="432" y="201"/>
                  </a:cubicBezTo>
                  <a:cubicBezTo>
                    <a:pt x="432" y="198"/>
                    <a:pt x="418" y="197"/>
                    <a:pt x="412" y="201"/>
                  </a:cubicBezTo>
                  <a:cubicBezTo>
                    <a:pt x="406" y="204"/>
                    <a:pt x="400" y="196"/>
                    <a:pt x="408" y="195"/>
                  </a:cubicBezTo>
                  <a:cubicBezTo>
                    <a:pt x="417" y="194"/>
                    <a:pt x="409" y="191"/>
                    <a:pt x="412" y="188"/>
                  </a:cubicBezTo>
                  <a:cubicBezTo>
                    <a:pt x="414" y="186"/>
                    <a:pt x="425" y="196"/>
                    <a:pt x="430" y="194"/>
                  </a:cubicBezTo>
                  <a:cubicBezTo>
                    <a:pt x="436" y="192"/>
                    <a:pt x="440" y="194"/>
                    <a:pt x="444" y="190"/>
                  </a:cubicBezTo>
                  <a:cubicBezTo>
                    <a:pt x="449" y="187"/>
                    <a:pt x="436" y="183"/>
                    <a:pt x="433" y="180"/>
                  </a:cubicBezTo>
                  <a:cubicBezTo>
                    <a:pt x="431" y="177"/>
                    <a:pt x="447" y="178"/>
                    <a:pt x="452" y="178"/>
                  </a:cubicBezTo>
                  <a:cubicBezTo>
                    <a:pt x="457" y="178"/>
                    <a:pt x="458" y="171"/>
                    <a:pt x="454" y="172"/>
                  </a:cubicBezTo>
                  <a:cubicBezTo>
                    <a:pt x="450" y="174"/>
                    <a:pt x="436" y="167"/>
                    <a:pt x="439" y="163"/>
                  </a:cubicBezTo>
                  <a:cubicBezTo>
                    <a:pt x="442" y="159"/>
                    <a:pt x="447" y="164"/>
                    <a:pt x="454" y="161"/>
                  </a:cubicBezTo>
                  <a:cubicBezTo>
                    <a:pt x="460" y="157"/>
                    <a:pt x="454" y="145"/>
                    <a:pt x="450" y="145"/>
                  </a:cubicBezTo>
                  <a:cubicBezTo>
                    <a:pt x="445" y="145"/>
                    <a:pt x="435" y="144"/>
                    <a:pt x="435" y="141"/>
                  </a:cubicBezTo>
                  <a:cubicBezTo>
                    <a:pt x="435" y="139"/>
                    <a:pt x="426" y="137"/>
                    <a:pt x="429" y="135"/>
                  </a:cubicBezTo>
                  <a:cubicBezTo>
                    <a:pt x="431" y="133"/>
                    <a:pt x="434" y="138"/>
                    <a:pt x="440" y="133"/>
                  </a:cubicBezTo>
                  <a:cubicBezTo>
                    <a:pt x="446" y="129"/>
                    <a:pt x="458" y="134"/>
                    <a:pt x="463" y="133"/>
                  </a:cubicBezTo>
                  <a:cubicBezTo>
                    <a:pt x="468" y="132"/>
                    <a:pt x="461" y="123"/>
                    <a:pt x="458" y="124"/>
                  </a:cubicBezTo>
                  <a:cubicBezTo>
                    <a:pt x="455" y="126"/>
                    <a:pt x="444" y="127"/>
                    <a:pt x="444" y="121"/>
                  </a:cubicBezTo>
                  <a:cubicBezTo>
                    <a:pt x="443" y="116"/>
                    <a:pt x="453" y="121"/>
                    <a:pt x="455" y="119"/>
                  </a:cubicBezTo>
                  <a:cubicBezTo>
                    <a:pt x="457" y="116"/>
                    <a:pt x="441" y="110"/>
                    <a:pt x="438" y="115"/>
                  </a:cubicBezTo>
                  <a:cubicBezTo>
                    <a:pt x="436" y="120"/>
                    <a:pt x="427" y="119"/>
                    <a:pt x="432" y="116"/>
                  </a:cubicBezTo>
                  <a:cubicBezTo>
                    <a:pt x="436" y="113"/>
                    <a:pt x="437" y="104"/>
                    <a:pt x="437" y="100"/>
                  </a:cubicBezTo>
                  <a:cubicBezTo>
                    <a:pt x="436" y="96"/>
                    <a:pt x="454" y="96"/>
                    <a:pt x="452" y="89"/>
                  </a:cubicBezTo>
                  <a:cubicBezTo>
                    <a:pt x="450" y="82"/>
                    <a:pt x="460" y="80"/>
                    <a:pt x="466" y="80"/>
                  </a:cubicBezTo>
                  <a:cubicBezTo>
                    <a:pt x="471" y="80"/>
                    <a:pt x="465" y="73"/>
                    <a:pt x="460" y="73"/>
                  </a:cubicBezTo>
                  <a:cubicBezTo>
                    <a:pt x="454" y="74"/>
                    <a:pt x="449" y="80"/>
                    <a:pt x="446" y="78"/>
                  </a:cubicBezTo>
                  <a:cubicBezTo>
                    <a:pt x="443" y="75"/>
                    <a:pt x="452" y="71"/>
                    <a:pt x="457" y="71"/>
                  </a:cubicBezTo>
                  <a:cubicBezTo>
                    <a:pt x="462" y="71"/>
                    <a:pt x="474" y="70"/>
                    <a:pt x="479" y="68"/>
                  </a:cubicBezTo>
                  <a:cubicBezTo>
                    <a:pt x="483" y="65"/>
                    <a:pt x="471" y="63"/>
                    <a:pt x="463" y="64"/>
                  </a:cubicBezTo>
                  <a:cubicBezTo>
                    <a:pt x="455" y="65"/>
                    <a:pt x="455" y="62"/>
                    <a:pt x="467" y="61"/>
                  </a:cubicBezTo>
                  <a:cubicBezTo>
                    <a:pt x="479" y="61"/>
                    <a:pt x="477" y="59"/>
                    <a:pt x="486" y="58"/>
                  </a:cubicBezTo>
                  <a:cubicBezTo>
                    <a:pt x="494" y="57"/>
                    <a:pt x="491" y="53"/>
                    <a:pt x="497" y="53"/>
                  </a:cubicBezTo>
                  <a:cubicBezTo>
                    <a:pt x="502" y="53"/>
                    <a:pt x="515" y="47"/>
                    <a:pt x="515" y="44"/>
                  </a:cubicBezTo>
                  <a:cubicBezTo>
                    <a:pt x="515" y="42"/>
                    <a:pt x="496" y="36"/>
                    <a:pt x="487" y="36"/>
                  </a:cubicBezTo>
                  <a:close/>
                  <a:moveTo>
                    <a:pt x="176" y="253"/>
                  </a:moveTo>
                  <a:cubicBezTo>
                    <a:pt x="177" y="249"/>
                    <a:pt x="172" y="251"/>
                    <a:pt x="170" y="247"/>
                  </a:cubicBezTo>
                  <a:cubicBezTo>
                    <a:pt x="167" y="242"/>
                    <a:pt x="154" y="240"/>
                    <a:pt x="153" y="244"/>
                  </a:cubicBezTo>
                  <a:cubicBezTo>
                    <a:pt x="153" y="245"/>
                    <a:pt x="149" y="247"/>
                    <a:pt x="152" y="251"/>
                  </a:cubicBezTo>
                  <a:cubicBezTo>
                    <a:pt x="155" y="254"/>
                    <a:pt x="157" y="253"/>
                    <a:pt x="161" y="256"/>
                  </a:cubicBezTo>
                  <a:cubicBezTo>
                    <a:pt x="165" y="260"/>
                    <a:pt x="176" y="257"/>
                    <a:pt x="176" y="25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26"/>
            <p:cNvSpPr>
              <a:spLocks noEditPoints="1"/>
            </p:cNvSpPr>
            <p:nvPr/>
          </p:nvSpPr>
          <p:spPr bwMode="auto">
            <a:xfrm>
              <a:off x="1107" y="829"/>
              <a:ext cx="1565" cy="1205"/>
            </a:xfrm>
            <a:custGeom>
              <a:avLst/>
              <a:gdLst>
                <a:gd name="T0" fmla="*/ 153 w 750"/>
                <a:gd name="T1" fmla="*/ 509 h 577"/>
                <a:gd name="T2" fmla="*/ 141 w 750"/>
                <a:gd name="T3" fmla="*/ 169 h 577"/>
                <a:gd name="T4" fmla="*/ 289 w 750"/>
                <a:gd name="T5" fmla="*/ 187 h 577"/>
                <a:gd name="T6" fmla="*/ 192 w 750"/>
                <a:gd name="T7" fmla="*/ 200 h 577"/>
                <a:gd name="T8" fmla="*/ 288 w 750"/>
                <a:gd name="T9" fmla="*/ 249 h 577"/>
                <a:gd name="T10" fmla="*/ 177 w 750"/>
                <a:gd name="T11" fmla="*/ 144 h 577"/>
                <a:gd name="T12" fmla="*/ 155 w 750"/>
                <a:gd name="T13" fmla="*/ 138 h 577"/>
                <a:gd name="T14" fmla="*/ 276 w 750"/>
                <a:gd name="T15" fmla="*/ 158 h 577"/>
                <a:gd name="T16" fmla="*/ 222 w 750"/>
                <a:gd name="T17" fmla="*/ 107 h 577"/>
                <a:gd name="T18" fmla="*/ 308 w 750"/>
                <a:gd name="T19" fmla="*/ 88 h 577"/>
                <a:gd name="T20" fmla="*/ 311 w 750"/>
                <a:gd name="T21" fmla="*/ 120 h 577"/>
                <a:gd name="T22" fmla="*/ 313 w 750"/>
                <a:gd name="T23" fmla="*/ 137 h 577"/>
                <a:gd name="T24" fmla="*/ 405 w 750"/>
                <a:gd name="T25" fmla="*/ 109 h 577"/>
                <a:gd name="T26" fmla="*/ 367 w 750"/>
                <a:gd name="T27" fmla="*/ 173 h 577"/>
                <a:gd name="T28" fmla="*/ 513 w 750"/>
                <a:gd name="T29" fmla="*/ 163 h 577"/>
                <a:gd name="T30" fmla="*/ 433 w 750"/>
                <a:gd name="T31" fmla="*/ 112 h 577"/>
                <a:gd name="T32" fmla="*/ 446 w 750"/>
                <a:gd name="T33" fmla="*/ 62 h 577"/>
                <a:gd name="T34" fmla="*/ 438 w 750"/>
                <a:gd name="T35" fmla="*/ 49 h 577"/>
                <a:gd name="T36" fmla="*/ 474 w 750"/>
                <a:gd name="T37" fmla="*/ 89 h 577"/>
                <a:gd name="T38" fmla="*/ 521 w 750"/>
                <a:gd name="T39" fmla="*/ 134 h 577"/>
                <a:gd name="T40" fmla="*/ 594 w 750"/>
                <a:gd name="T41" fmla="*/ 64 h 577"/>
                <a:gd name="T42" fmla="*/ 567 w 750"/>
                <a:gd name="T43" fmla="*/ 6 h 577"/>
                <a:gd name="T44" fmla="*/ 425 w 750"/>
                <a:gd name="T45" fmla="*/ 34 h 577"/>
                <a:gd name="T46" fmla="*/ 466 w 750"/>
                <a:gd name="T47" fmla="*/ 328 h 577"/>
                <a:gd name="T48" fmla="*/ 618 w 750"/>
                <a:gd name="T49" fmla="*/ 253 h 577"/>
                <a:gd name="T50" fmla="*/ 557 w 750"/>
                <a:gd name="T51" fmla="*/ 203 h 577"/>
                <a:gd name="T52" fmla="*/ 466 w 750"/>
                <a:gd name="T53" fmla="*/ 186 h 577"/>
                <a:gd name="T54" fmla="*/ 526 w 750"/>
                <a:gd name="T55" fmla="*/ 230 h 577"/>
                <a:gd name="T56" fmla="*/ 550 w 750"/>
                <a:gd name="T57" fmla="*/ 305 h 577"/>
                <a:gd name="T58" fmla="*/ 634 w 750"/>
                <a:gd name="T59" fmla="*/ 312 h 577"/>
                <a:gd name="T60" fmla="*/ 509 w 750"/>
                <a:gd name="T61" fmla="*/ 179 h 577"/>
                <a:gd name="T62" fmla="*/ 719 w 750"/>
                <a:gd name="T63" fmla="*/ 478 h 577"/>
                <a:gd name="T64" fmla="*/ 82 w 750"/>
                <a:gd name="T65" fmla="*/ 469 h 577"/>
                <a:gd name="T66" fmla="*/ 613 w 750"/>
                <a:gd name="T67" fmla="*/ 512 h 577"/>
                <a:gd name="T68" fmla="*/ 719 w 750"/>
                <a:gd name="T69" fmla="*/ 454 h 577"/>
                <a:gd name="T70" fmla="*/ 668 w 750"/>
                <a:gd name="T71" fmla="*/ 418 h 577"/>
                <a:gd name="T72" fmla="*/ 630 w 750"/>
                <a:gd name="T73" fmla="*/ 394 h 577"/>
                <a:gd name="T74" fmla="*/ 570 w 750"/>
                <a:gd name="T75" fmla="*/ 345 h 577"/>
                <a:gd name="T76" fmla="*/ 543 w 750"/>
                <a:gd name="T77" fmla="*/ 405 h 577"/>
                <a:gd name="T78" fmla="*/ 497 w 750"/>
                <a:gd name="T79" fmla="*/ 461 h 577"/>
                <a:gd name="T80" fmla="*/ 402 w 750"/>
                <a:gd name="T81" fmla="*/ 392 h 577"/>
                <a:gd name="T82" fmla="*/ 432 w 750"/>
                <a:gd name="T83" fmla="*/ 321 h 577"/>
                <a:gd name="T84" fmla="*/ 484 w 750"/>
                <a:gd name="T85" fmla="*/ 288 h 577"/>
                <a:gd name="T86" fmla="*/ 475 w 750"/>
                <a:gd name="T87" fmla="*/ 253 h 577"/>
                <a:gd name="T88" fmla="*/ 433 w 750"/>
                <a:gd name="T89" fmla="*/ 256 h 577"/>
                <a:gd name="T90" fmla="*/ 401 w 750"/>
                <a:gd name="T91" fmla="*/ 202 h 577"/>
                <a:gd name="T92" fmla="*/ 387 w 750"/>
                <a:gd name="T93" fmla="*/ 217 h 577"/>
                <a:gd name="T94" fmla="*/ 379 w 750"/>
                <a:gd name="T95" fmla="*/ 271 h 577"/>
                <a:gd name="T96" fmla="*/ 367 w 750"/>
                <a:gd name="T97" fmla="*/ 260 h 577"/>
                <a:gd name="T98" fmla="*/ 298 w 750"/>
                <a:gd name="T99" fmla="*/ 259 h 577"/>
                <a:gd name="T100" fmla="*/ 200 w 750"/>
                <a:gd name="T101" fmla="*/ 253 h 577"/>
                <a:gd name="T102" fmla="*/ 72 w 750"/>
                <a:gd name="T103" fmla="*/ 254 h 577"/>
                <a:gd name="T104" fmla="*/ 35 w 750"/>
                <a:gd name="T105" fmla="*/ 254 h 577"/>
                <a:gd name="T106" fmla="*/ 95 w 750"/>
                <a:gd name="T107" fmla="*/ 439 h 577"/>
                <a:gd name="T108" fmla="*/ 135 w 750"/>
                <a:gd name="T109" fmla="*/ 491 h 577"/>
                <a:gd name="T110" fmla="*/ 465 w 750"/>
                <a:gd name="T111" fmla="*/ 514 h 577"/>
                <a:gd name="T112" fmla="*/ 523 w 750"/>
                <a:gd name="T113" fmla="*/ 571 h 577"/>
                <a:gd name="T114" fmla="*/ 646 w 750"/>
                <a:gd name="T115" fmla="*/ 539 h 577"/>
                <a:gd name="T116" fmla="*/ 181 w 750"/>
                <a:gd name="T117" fmla="*/ 303 h 577"/>
                <a:gd name="T118" fmla="*/ 180 w 750"/>
                <a:gd name="T119" fmla="*/ 292 h 577"/>
                <a:gd name="T120" fmla="*/ 376 w 750"/>
                <a:gd name="T121" fmla="*/ 48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0" h="577">
                  <a:moveTo>
                    <a:pt x="148" y="506"/>
                  </a:moveTo>
                  <a:cubicBezTo>
                    <a:pt x="145" y="503"/>
                    <a:pt x="139" y="504"/>
                    <a:pt x="138" y="502"/>
                  </a:cubicBezTo>
                  <a:cubicBezTo>
                    <a:pt x="137" y="499"/>
                    <a:pt x="131" y="490"/>
                    <a:pt x="128" y="491"/>
                  </a:cubicBezTo>
                  <a:cubicBezTo>
                    <a:pt x="125" y="491"/>
                    <a:pt x="121" y="491"/>
                    <a:pt x="117" y="488"/>
                  </a:cubicBezTo>
                  <a:cubicBezTo>
                    <a:pt x="114" y="485"/>
                    <a:pt x="111" y="485"/>
                    <a:pt x="108" y="487"/>
                  </a:cubicBezTo>
                  <a:cubicBezTo>
                    <a:pt x="106" y="489"/>
                    <a:pt x="111" y="489"/>
                    <a:pt x="111" y="491"/>
                  </a:cubicBezTo>
                  <a:cubicBezTo>
                    <a:pt x="111" y="493"/>
                    <a:pt x="113" y="494"/>
                    <a:pt x="115" y="493"/>
                  </a:cubicBezTo>
                  <a:cubicBezTo>
                    <a:pt x="117" y="493"/>
                    <a:pt x="119" y="498"/>
                    <a:pt x="121" y="498"/>
                  </a:cubicBezTo>
                  <a:cubicBezTo>
                    <a:pt x="123" y="498"/>
                    <a:pt x="124" y="502"/>
                    <a:pt x="126" y="502"/>
                  </a:cubicBezTo>
                  <a:cubicBezTo>
                    <a:pt x="129" y="502"/>
                    <a:pt x="130" y="505"/>
                    <a:pt x="131" y="506"/>
                  </a:cubicBezTo>
                  <a:cubicBezTo>
                    <a:pt x="132" y="508"/>
                    <a:pt x="135" y="506"/>
                    <a:pt x="135" y="508"/>
                  </a:cubicBezTo>
                  <a:cubicBezTo>
                    <a:pt x="135" y="510"/>
                    <a:pt x="138" y="511"/>
                    <a:pt x="139" y="513"/>
                  </a:cubicBezTo>
                  <a:cubicBezTo>
                    <a:pt x="144" y="514"/>
                    <a:pt x="148" y="514"/>
                    <a:pt x="152" y="513"/>
                  </a:cubicBezTo>
                  <a:cubicBezTo>
                    <a:pt x="152" y="512"/>
                    <a:pt x="153" y="510"/>
                    <a:pt x="153" y="509"/>
                  </a:cubicBezTo>
                  <a:cubicBezTo>
                    <a:pt x="154" y="507"/>
                    <a:pt x="150" y="509"/>
                    <a:pt x="148" y="506"/>
                  </a:cubicBezTo>
                  <a:close/>
                  <a:moveTo>
                    <a:pt x="142" y="209"/>
                  </a:moveTo>
                  <a:cubicBezTo>
                    <a:pt x="148" y="211"/>
                    <a:pt x="149" y="223"/>
                    <a:pt x="153" y="223"/>
                  </a:cubicBezTo>
                  <a:cubicBezTo>
                    <a:pt x="156" y="223"/>
                    <a:pt x="154" y="219"/>
                    <a:pt x="159" y="219"/>
                  </a:cubicBezTo>
                  <a:cubicBezTo>
                    <a:pt x="164" y="219"/>
                    <a:pt x="163" y="217"/>
                    <a:pt x="167" y="217"/>
                  </a:cubicBezTo>
                  <a:cubicBezTo>
                    <a:pt x="172" y="217"/>
                    <a:pt x="176" y="216"/>
                    <a:pt x="176" y="211"/>
                  </a:cubicBezTo>
                  <a:cubicBezTo>
                    <a:pt x="176" y="205"/>
                    <a:pt x="179" y="203"/>
                    <a:pt x="183" y="202"/>
                  </a:cubicBezTo>
                  <a:cubicBezTo>
                    <a:pt x="188" y="201"/>
                    <a:pt x="184" y="196"/>
                    <a:pt x="190" y="194"/>
                  </a:cubicBezTo>
                  <a:cubicBezTo>
                    <a:pt x="196" y="193"/>
                    <a:pt x="214" y="185"/>
                    <a:pt x="217" y="183"/>
                  </a:cubicBezTo>
                  <a:cubicBezTo>
                    <a:pt x="220" y="181"/>
                    <a:pt x="213" y="178"/>
                    <a:pt x="207" y="174"/>
                  </a:cubicBezTo>
                  <a:cubicBezTo>
                    <a:pt x="200" y="169"/>
                    <a:pt x="195" y="168"/>
                    <a:pt x="189" y="172"/>
                  </a:cubicBezTo>
                  <a:cubicBezTo>
                    <a:pt x="184" y="175"/>
                    <a:pt x="188" y="168"/>
                    <a:pt x="184" y="170"/>
                  </a:cubicBezTo>
                  <a:cubicBezTo>
                    <a:pt x="180" y="172"/>
                    <a:pt x="169" y="167"/>
                    <a:pt x="167" y="165"/>
                  </a:cubicBezTo>
                  <a:cubicBezTo>
                    <a:pt x="166" y="163"/>
                    <a:pt x="146" y="169"/>
                    <a:pt x="141" y="169"/>
                  </a:cubicBezTo>
                  <a:cubicBezTo>
                    <a:pt x="136" y="169"/>
                    <a:pt x="141" y="174"/>
                    <a:pt x="145" y="177"/>
                  </a:cubicBezTo>
                  <a:cubicBezTo>
                    <a:pt x="148" y="180"/>
                    <a:pt x="136" y="188"/>
                    <a:pt x="139" y="190"/>
                  </a:cubicBezTo>
                  <a:cubicBezTo>
                    <a:pt x="141" y="191"/>
                    <a:pt x="136" y="196"/>
                    <a:pt x="131" y="202"/>
                  </a:cubicBezTo>
                  <a:cubicBezTo>
                    <a:pt x="126" y="208"/>
                    <a:pt x="135" y="208"/>
                    <a:pt x="142" y="209"/>
                  </a:cubicBezTo>
                  <a:close/>
                  <a:moveTo>
                    <a:pt x="328" y="240"/>
                  </a:moveTo>
                  <a:cubicBezTo>
                    <a:pt x="330" y="237"/>
                    <a:pt x="340" y="245"/>
                    <a:pt x="340" y="240"/>
                  </a:cubicBezTo>
                  <a:cubicBezTo>
                    <a:pt x="341" y="234"/>
                    <a:pt x="330" y="231"/>
                    <a:pt x="325" y="228"/>
                  </a:cubicBezTo>
                  <a:cubicBezTo>
                    <a:pt x="321" y="225"/>
                    <a:pt x="319" y="227"/>
                    <a:pt x="312" y="222"/>
                  </a:cubicBezTo>
                  <a:cubicBezTo>
                    <a:pt x="305" y="217"/>
                    <a:pt x="314" y="214"/>
                    <a:pt x="308" y="210"/>
                  </a:cubicBezTo>
                  <a:cubicBezTo>
                    <a:pt x="303" y="206"/>
                    <a:pt x="301" y="194"/>
                    <a:pt x="305" y="191"/>
                  </a:cubicBezTo>
                  <a:cubicBezTo>
                    <a:pt x="309" y="187"/>
                    <a:pt x="313" y="181"/>
                    <a:pt x="306" y="179"/>
                  </a:cubicBezTo>
                  <a:cubicBezTo>
                    <a:pt x="300" y="176"/>
                    <a:pt x="289" y="181"/>
                    <a:pt x="290" y="183"/>
                  </a:cubicBezTo>
                  <a:cubicBezTo>
                    <a:pt x="291" y="184"/>
                    <a:pt x="300" y="189"/>
                    <a:pt x="300" y="191"/>
                  </a:cubicBezTo>
                  <a:cubicBezTo>
                    <a:pt x="300" y="194"/>
                    <a:pt x="292" y="185"/>
                    <a:pt x="289" y="187"/>
                  </a:cubicBezTo>
                  <a:cubicBezTo>
                    <a:pt x="286" y="189"/>
                    <a:pt x="282" y="183"/>
                    <a:pt x="280" y="187"/>
                  </a:cubicBezTo>
                  <a:cubicBezTo>
                    <a:pt x="277" y="191"/>
                    <a:pt x="283" y="204"/>
                    <a:pt x="285" y="208"/>
                  </a:cubicBezTo>
                  <a:cubicBezTo>
                    <a:pt x="288" y="211"/>
                    <a:pt x="283" y="211"/>
                    <a:pt x="280" y="212"/>
                  </a:cubicBezTo>
                  <a:cubicBezTo>
                    <a:pt x="277" y="213"/>
                    <a:pt x="277" y="202"/>
                    <a:pt x="274" y="197"/>
                  </a:cubicBezTo>
                  <a:cubicBezTo>
                    <a:pt x="271" y="193"/>
                    <a:pt x="259" y="188"/>
                    <a:pt x="258" y="191"/>
                  </a:cubicBezTo>
                  <a:cubicBezTo>
                    <a:pt x="257" y="194"/>
                    <a:pt x="266" y="194"/>
                    <a:pt x="264" y="199"/>
                  </a:cubicBezTo>
                  <a:cubicBezTo>
                    <a:pt x="263" y="203"/>
                    <a:pt x="259" y="196"/>
                    <a:pt x="255" y="199"/>
                  </a:cubicBezTo>
                  <a:cubicBezTo>
                    <a:pt x="251" y="203"/>
                    <a:pt x="251" y="200"/>
                    <a:pt x="252" y="197"/>
                  </a:cubicBezTo>
                  <a:cubicBezTo>
                    <a:pt x="253" y="194"/>
                    <a:pt x="246" y="190"/>
                    <a:pt x="239" y="191"/>
                  </a:cubicBezTo>
                  <a:cubicBezTo>
                    <a:pt x="231" y="191"/>
                    <a:pt x="235" y="197"/>
                    <a:pt x="233" y="199"/>
                  </a:cubicBezTo>
                  <a:cubicBezTo>
                    <a:pt x="231" y="200"/>
                    <a:pt x="220" y="197"/>
                    <a:pt x="227" y="196"/>
                  </a:cubicBezTo>
                  <a:cubicBezTo>
                    <a:pt x="234" y="194"/>
                    <a:pt x="231" y="190"/>
                    <a:pt x="228" y="186"/>
                  </a:cubicBezTo>
                  <a:cubicBezTo>
                    <a:pt x="226" y="182"/>
                    <a:pt x="218" y="187"/>
                    <a:pt x="207" y="191"/>
                  </a:cubicBezTo>
                  <a:cubicBezTo>
                    <a:pt x="195" y="195"/>
                    <a:pt x="190" y="200"/>
                    <a:pt x="192" y="200"/>
                  </a:cubicBezTo>
                  <a:cubicBezTo>
                    <a:pt x="193" y="200"/>
                    <a:pt x="193" y="202"/>
                    <a:pt x="189" y="206"/>
                  </a:cubicBezTo>
                  <a:cubicBezTo>
                    <a:pt x="184" y="210"/>
                    <a:pt x="189" y="213"/>
                    <a:pt x="193" y="213"/>
                  </a:cubicBezTo>
                  <a:cubicBezTo>
                    <a:pt x="197" y="213"/>
                    <a:pt x="194" y="216"/>
                    <a:pt x="196" y="217"/>
                  </a:cubicBezTo>
                  <a:cubicBezTo>
                    <a:pt x="199" y="218"/>
                    <a:pt x="212" y="212"/>
                    <a:pt x="216" y="215"/>
                  </a:cubicBezTo>
                  <a:cubicBezTo>
                    <a:pt x="220" y="217"/>
                    <a:pt x="194" y="219"/>
                    <a:pt x="194" y="223"/>
                  </a:cubicBezTo>
                  <a:cubicBezTo>
                    <a:pt x="194" y="228"/>
                    <a:pt x="208" y="230"/>
                    <a:pt x="219" y="228"/>
                  </a:cubicBezTo>
                  <a:cubicBezTo>
                    <a:pt x="229" y="227"/>
                    <a:pt x="248" y="230"/>
                    <a:pt x="248" y="233"/>
                  </a:cubicBezTo>
                  <a:cubicBezTo>
                    <a:pt x="248" y="235"/>
                    <a:pt x="235" y="234"/>
                    <a:pt x="226" y="234"/>
                  </a:cubicBezTo>
                  <a:cubicBezTo>
                    <a:pt x="217" y="234"/>
                    <a:pt x="201" y="237"/>
                    <a:pt x="201" y="240"/>
                  </a:cubicBezTo>
                  <a:cubicBezTo>
                    <a:pt x="202" y="243"/>
                    <a:pt x="203" y="243"/>
                    <a:pt x="213" y="247"/>
                  </a:cubicBezTo>
                  <a:cubicBezTo>
                    <a:pt x="223" y="252"/>
                    <a:pt x="233" y="245"/>
                    <a:pt x="232" y="252"/>
                  </a:cubicBezTo>
                  <a:cubicBezTo>
                    <a:pt x="232" y="258"/>
                    <a:pt x="238" y="259"/>
                    <a:pt x="251" y="260"/>
                  </a:cubicBezTo>
                  <a:cubicBezTo>
                    <a:pt x="264" y="260"/>
                    <a:pt x="270" y="254"/>
                    <a:pt x="276" y="254"/>
                  </a:cubicBezTo>
                  <a:cubicBezTo>
                    <a:pt x="282" y="255"/>
                    <a:pt x="285" y="253"/>
                    <a:pt x="288" y="249"/>
                  </a:cubicBezTo>
                  <a:cubicBezTo>
                    <a:pt x="291" y="245"/>
                    <a:pt x="294" y="247"/>
                    <a:pt x="295" y="249"/>
                  </a:cubicBezTo>
                  <a:cubicBezTo>
                    <a:pt x="295" y="252"/>
                    <a:pt x="304" y="251"/>
                    <a:pt x="305" y="253"/>
                  </a:cubicBezTo>
                  <a:cubicBezTo>
                    <a:pt x="310" y="258"/>
                    <a:pt x="326" y="256"/>
                    <a:pt x="332" y="253"/>
                  </a:cubicBezTo>
                  <a:cubicBezTo>
                    <a:pt x="338" y="250"/>
                    <a:pt x="329" y="242"/>
                    <a:pt x="326" y="246"/>
                  </a:cubicBezTo>
                  <a:cubicBezTo>
                    <a:pt x="323" y="250"/>
                    <a:pt x="321" y="247"/>
                    <a:pt x="320" y="246"/>
                  </a:cubicBezTo>
                  <a:cubicBezTo>
                    <a:pt x="319" y="244"/>
                    <a:pt x="326" y="243"/>
                    <a:pt x="328" y="240"/>
                  </a:cubicBezTo>
                  <a:close/>
                  <a:moveTo>
                    <a:pt x="186" y="148"/>
                  </a:moveTo>
                  <a:cubicBezTo>
                    <a:pt x="193" y="149"/>
                    <a:pt x="200" y="143"/>
                    <a:pt x="199" y="140"/>
                  </a:cubicBezTo>
                  <a:cubicBezTo>
                    <a:pt x="199" y="136"/>
                    <a:pt x="183" y="148"/>
                    <a:pt x="186" y="148"/>
                  </a:cubicBezTo>
                  <a:close/>
                  <a:moveTo>
                    <a:pt x="155" y="138"/>
                  </a:moveTo>
                  <a:cubicBezTo>
                    <a:pt x="158" y="139"/>
                    <a:pt x="155" y="144"/>
                    <a:pt x="158" y="143"/>
                  </a:cubicBezTo>
                  <a:cubicBezTo>
                    <a:pt x="161" y="141"/>
                    <a:pt x="162" y="141"/>
                    <a:pt x="164" y="141"/>
                  </a:cubicBezTo>
                  <a:cubicBezTo>
                    <a:pt x="168" y="143"/>
                    <a:pt x="169" y="139"/>
                    <a:pt x="171" y="137"/>
                  </a:cubicBezTo>
                  <a:cubicBezTo>
                    <a:pt x="173" y="135"/>
                    <a:pt x="172" y="144"/>
                    <a:pt x="177" y="144"/>
                  </a:cubicBezTo>
                  <a:cubicBezTo>
                    <a:pt x="181" y="144"/>
                    <a:pt x="180" y="135"/>
                    <a:pt x="184" y="138"/>
                  </a:cubicBezTo>
                  <a:cubicBezTo>
                    <a:pt x="188" y="140"/>
                    <a:pt x="189" y="137"/>
                    <a:pt x="190" y="134"/>
                  </a:cubicBezTo>
                  <a:cubicBezTo>
                    <a:pt x="190" y="131"/>
                    <a:pt x="190" y="127"/>
                    <a:pt x="195" y="126"/>
                  </a:cubicBezTo>
                  <a:cubicBezTo>
                    <a:pt x="199" y="125"/>
                    <a:pt x="195" y="130"/>
                    <a:pt x="197" y="134"/>
                  </a:cubicBezTo>
                  <a:cubicBezTo>
                    <a:pt x="200" y="138"/>
                    <a:pt x="205" y="134"/>
                    <a:pt x="205" y="132"/>
                  </a:cubicBezTo>
                  <a:cubicBezTo>
                    <a:pt x="205" y="129"/>
                    <a:pt x="212" y="131"/>
                    <a:pt x="212" y="128"/>
                  </a:cubicBezTo>
                  <a:cubicBezTo>
                    <a:pt x="211" y="126"/>
                    <a:pt x="214" y="125"/>
                    <a:pt x="212" y="122"/>
                  </a:cubicBezTo>
                  <a:cubicBezTo>
                    <a:pt x="210" y="119"/>
                    <a:pt x="215" y="120"/>
                    <a:pt x="217" y="118"/>
                  </a:cubicBezTo>
                  <a:cubicBezTo>
                    <a:pt x="219" y="115"/>
                    <a:pt x="214" y="117"/>
                    <a:pt x="210" y="114"/>
                  </a:cubicBezTo>
                  <a:cubicBezTo>
                    <a:pt x="207" y="110"/>
                    <a:pt x="205" y="115"/>
                    <a:pt x="205" y="117"/>
                  </a:cubicBezTo>
                  <a:cubicBezTo>
                    <a:pt x="205" y="119"/>
                    <a:pt x="198" y="118"/>
                    <a:pt x="194" y="116"/>
                  </a:cubicBezTo>
                  <a:cubicBezTo>
                    <a:pt x="190" y="115"/>
                    <a:pt x="184" y="121"/>
                    <a:pt x="179" y="124"/>
                  </a:cubicBezTo>
                  <a:cubicBezTo>
                    <a:pt x="173" y="127"/>
                    <a:pt x="172" y="132"/>
                    <a:pt x="167" y="132"/>
                  </a:cubicBezTo>
                  <a:cubicBezTo>
                    <a:pt x="161" y="131"/>
                    <a:pt x="153" y="137"/>
                    <a:pt x="155" y="138"/>
                  </a:cubicBezTo>
                  <a:close/>
                  <a:moveTo>
                    <a:pt x="214" y="136"/>
                  </a:moveTo>
                  <a:cubicBezTo>
                    <a:pt x="208" y="136"/>
                    <a:pt x="209" y="141"/>
                    <a:pt x="215" y="141"/>
                  </a:cubicBezTo>
                  <a:cubicBezTo>
                    <a:pt x="221" y="141"/>
                    <a:pt x="223" y="143"/>
                    <a:pt x="214" y="143"/>
                  </a:cubicBezTo>
                  <a:cubicBezTo>
                    <a:pt x="205" y="143"/>
                    <a:pt x="202" y="150"/>
                    <a:pt x="208" y="149"/>
                  </a:cubicBezTo>
                  <a:cubicBezTo>
                    <a:pt x="214" y="147"/>
                    <a:pt x="221" y="147"/>
                    <a:pt x="216" y="149"/>
                  </a:cubicBezTo>
                  <a:cubicBezTo>
                    <a:pt x="212" y="150"/>
                    <a:pt x="200" y="151"/>
                    <a:pt x="201" y="153"/>
                  </a:cubicBezTo>
                  <a:cubicBezTo>
                    <a:pt x="202" y="155"/>
                    <a:pt x="207" y="155"/>
                    <a:pt x="212" y="156"/>
                  </a:cubicBezTo>
                  <a:cubicBezTo>
                    <a:pt x="217" y="158"/>
                    <a:pt x="220" y="159"/>
                    <a:pt x="224" y="155"/>
                  </a:cubicBezTo>
                  <a:cubicBezTo>
                    <a:pt x="227" y="151"/>
                    <a:pt x="232" y="147"/>
                    <a:pt x="230" y="153"/>
                  </a:cubicBezTo>
                  <a:cubicBezTo>
                    <a:pt x="229" y="158"/>
                    <a:pt x="236" y="154"/>
                    <a:pt x="246" y="154"/>
                  </a:cubicBezTo>
                  <a:cubicBezTo>
                    <a:pt x="257" y="153"/>
                    <a:pt x="245" y="160"/>
                    <a:pt x="234" y="160"/>
                  </a:cubicBezTo>
                  <a:cubicBezTo>
                    <a:pt x="224" y="161"/>
                    <a:pt x="226" y="166"/>
                    <a:pt x="234" y="168"/>
                  </a:cubicBezTo>
                  <a:cubicBezTo>
                    <a:pt x="242" y="170"/>
                    <a:pt x="260" y="163"/>
                    <a:pt x="264" y="159"/>
                  </a:cubicBezTo>
                  <a:cubicBezTo>
                    <a:pt x="268" y="155"/>
                    <a:pt x="271" y="161"/>
                    <a:pt x="276" y="158"/>
                  </a:cubicBezTo>
                  <a:cubicBezTo>
                    <a:pt x="280" y="155"/>
                    <a:pt x="288" y="159"/>
                    <a:pt x="295" y="157"/>
                  </a:cubicBezTo>
                  <a:cubicBezTo>
                    <a:pt x="302" y="156"/>
                    <a:pt x="303" y="142"/>
                    <a:pt x="298" y="140"/>
                  </a:cubicBezTo>
                  <a:cubicBezTo>
                    <a:pt x="292" y="138"/>
                    <a:pt x="292" y="143"/>
                    <a:pt x="288" y="143"/>
                  </a:cubicBezTo>
                  <a:cubicBezTo>
                    <a:pt x="284" y="144"/>
                    <a:pt x="282" y="139"/>
                    <a:pt x="279" y="135"/>
                  </a:cubicBezTo>
                  <a:cubicBezTo>
                    <a:pt x="275" y="132"/>
                    <a:pt x="277" y="126"/>
                    <a:pt x="273" y="127"/>
                  </a:cubicBezTo>
                  <a:cubicBezTo>
                    <a:pt x="268" y="127"/>
                    <a:pt x="257" y="135"/>
                    <a:pt x="264" y="136"/>
                  </a:cubicBezTo>
                  <a:cubicBezTo>
                    <a:pt x="270" y="137"/>
                    <a:pt x="268" y="140"/>
                    <a:pt x="264" y="141"/>
                  </a:cubicBezTo>
                  <a:cubicBezTo>
                    <a:pt x="261" y="143"/>
                    <a:pt x="272" y="146"/>
                    <a:pt x="271" y="148"/>
                  </a:cubicBezTo>
                  <a:cubicBezTo>
                    <a:pt x="269" y="150"/>
                    <a:pt x="252" y="148"/>
                    <a:pt x="251" y="144"/>
                  </a:cubicBezTo>
                  <a:cubicBezTo>
                    <a:pt x="251" y="141"/>
                    <a:pt x="237" y="134"/>
                    <a:pt x="232" y="135"/>
                  </a:cubicBezTo>
                  <a:cubicBezTo>
                    <a:pt x="226" y="137"/>
                    <a:pt x="228" y="131"/>
                    <a:pt x="223" y="131"/>
                  </a:cubicBezTo>
                  <a:cubicBezTo>
                    <a:pt x="217" y="130"/>
                    <a:pt x="219" y="135"/>
                    <a:pt x="214" y="136"/>
                  </a:cubicBezTo>
                  <a:close/>
                  <a:moveTo>
                    <a:pt x="233" y="109"/>
                  </a:moveTo>
                  <a:cubicBezTo>
                    <a:pt x="235" y="104"/>
                    <a:pt x="221" y="105"/>
                    <a:pt x="222" y="107"/>
                  </a:cubicBezTo>
                  <a:cubicBezTo>
                    <a:pt x="224" y="110"/>
                    <a:pt x="231" y="113"/>
                    <a:pt x="233" y="109"/>
                  </a:cubicBezTo>
                  <a:close/>
                  <a:moveTo>
                    <a:pt x="264" y="107"/>
                  </a:moveTo>
                  <a:cubicBezTo>
                    <a:pt x="269" y="106"/>
                    <a:pt x="267" y="103"/>
                    <a:pt x="259" y="104"/>
                  </a:cubicBezTo>
                  <a:cubicBezTo>
                    <a:pt x="251" y="105"/>
                    <a:pt x="238" y="105"/>
                    <a:pt x="238" y="110"/>
                  </a:cubicBezTo>
                  <a:cubicBezTo>
                    <a:pt x="238" y="115"/>
                    <a:pt x="240" y="117"/>
                    <a:pt x="249" y="118"/>
                  </a:cubicBezTo>
                  <a:cubicBezTo>
                    <a:pt x="257" y="119"/>
                    <a:pt x="265" y="110"/>
                    <a:pt x="261" y="110"/>
                  </a:cubicBezTo>
                  <a:cubicBezTo>
                    <a:pt x="257" y="110"/>
                    <a:pt x="259" y="108"/>
                    <a:pt x="264" y="107"/>
                  </a:cubicBezTo>
                  <a:close/>
                  <a:moveTo>
                    <a:pt x="246" y="100"/>
                  </a:moveTo>
                  <a:cubicBezTo>
                    <a:pt x="249" y="101"/>
                    <a:pt x="253" y="97"/>
                    <a:pt x="256" y="99"/>
                  </a:cubicBezTo>
                  <a:cubicBezTo>
                    <a:pt x="258" y="101"/>
                    <a:pt x="270" y="103"/>
                    <a:pt x="270" y="97"/>
                  </a:cubicBezTo>
                  <a:cubicBezTo>
                    <a:pt x="270" y="91"/>
                    <a:pt x="255" y="90"/>
                    <a:pt x="252" y="93"/>
                  </a:cubicBezTo>
                  <a:cubicBezTo>
                    <a:pt x="248" y="95"/>
                    <a:pt x="231" y="96"/>
                    <a:pt x="236" y="99"/>
                  </a:cubicBezTo>
                  <a:cubicBezTo>
                    <a:pt x="239" y="102"/>
                    <a:pt x="242" y="98"/>
                    <a:pt x="246" y="100"/>
                  </a:cubicBezTo>
                  <a:close/>
                  <a:moveTo>
                    <a:pt x="308" y="88"/>
                  </a:moveTo>
                  <a:cubicBezTo>
                    <a:pt x="313" y="85"/>
                    <a:pt x="321" y="90"/>
                    <a:pt x="319" y="94"/>
                  </a:cubicBezTo>
                  <a:cubicBezTo>
                    <a:pt x="318" y="97"/>
                    <a:pt x="305" y="93"/>
                    <a:pt x="306" y="96"/>
                  </a:cubicBezTo>
                  <a:cubicBezTo>
                    <a:pt x="306" y="97"/>
                    <a:pt x="308" y="101"/>
                    <a:pt x="317" y="99"/>
                  </a:cubicBezTo>
                  <a:cubicBezTo>
                    <a:pt x="326" y="96"/>
                    <a:pt x="333" y="98"/>
                    <a:pt x="339" y="103"/>
                  </a:cubicBezTo>
                  <a:cubicBezTo>
                    <a:pt x="345" y="108"/>
                    <a:pt x="351" y="110"/>
                    <a:pt x="355" y="105"/>
                  </a:cubicBezTo>
                  <a:cubicBezTo>
                    <a:pt x="359" y="100"/>
                    <a:pt x="350" y="99"/>
                    <a:pt x="351" y="96"/>
                  </a:cubicBezTo>
                  <a:cubicBezTo>
                    <a:pt x="353" y="92"/>
                    <a:pt x="345" y="90"/>
                    <a:pt x="341" y="90"/>
                  </a:cubicBezTo>
                  <a:cubicBezTo>
                    <a:pt x="337" y="90"/>
                    <a:pt x="336" y="82"/>
                    <a:pt x="332" y="84"/>
                  </a:cubicBezTo>
                  <a:cubicBezTo>
                    <a:pt x="329" y="85"/>
                    <a:pt x="327" y="88"/>
                    <a:pt x="327" y="83"/>
                  </a:cubicBezTo>
                  <a:cubicBezTo>
                    <a:pt x="327" y="78"/>
                    <a:pt x="307" y="78"/>
                    <a:pt x="302" y="79"/>
                  </a:cubicBezTo>
                  <a:cubicBezTo>
                    <a:pt x="298" y="81"/>
                    <a:pt x="304" y="91"/>
                    <a:pt x="308" y="88"/>
                  </a:cubicBezTo>
                  <a:close/>
                  <a:moveTo>
                    <a:pt x="311" y="120"/>
                  </a:moveTo>
                  <a:cubicBezTo>
                    <a:pt x="314" y="116"/>
                    <a:pt x="299" y="104"/>
                    <a:pt x="298" y="110"/>
                  </a:cubicBezTo>
                  <a:cubicBezTo>
                    <a:pt x="297" y="115"/>
                    <a:pt x="308" y="124"/>
                    <a:pt x="311" y="120"/>
                  </a:cubicBezTo>
                  <a:close/>
                  <a:moveTo>
                    <a:pt x="359" y="71"/>
                  </a:moveTo>
                  <a:cubicBezTo>
                    <a:pt x="362" y="66"/>
                    <a:pt x="344" y="63"/>
                    <a:pt x="348" y="67"/>
                  </a:cubicBezTo>
                  <a:cubicBezTo>
                    <a:pt x="351" y="69"/>
                    <a:pt x="357" y="75"/>
                    <a:pt x="359" y="71"/>
                  </a:cubicBezTo>
                  <a:close/>
                  <a:moveTo>
                    <a:pt x="317" y="156"/>
                  </a:moveTo>
                  <a:cubicBezTo>
                    <a:pt x="320" y="153"/>
                    <a:pt x="311" y="146"/>
                    <a:pt x="309" y="152"/>
                  </a:cubicBezTo>
                  <a:cubicBezTo>
                    <a:pt x="307" y="157"/>
                    <a:pt x="314" y="159"/>
                    <a:pt x="317" y="156"/>
                  </a:cubicBezTo>
                  <a:close/>
                  <a:moveTo>
                    <a:pt x="359" y="129"/>
                  </a:moveTo>
                  <a:cubicBezTo>
                    <a:pt x="359" y="133"/>
                    <a:pt x="350" y="129"/>
                    <a:pt x="344" y="126"/>
                  </a:cubicBezTo>
                  <a:cubicBezTo>
                    <a:pt x="337" y="124"/>
                    <a:pt x="341" y="131"/>
                    <a:pt x="346" y="136"/>
                  </a:cubicBezTo>
                  <a:cubicBezTo>
                    <a:pt x="351" y="140"/>
                    <a:pt x="344" y="138"/>
                    <a:pt x="336" y="133"/>
                  </a:cubicBezTo>
                  <a:cubicBezTo>
                    <a:pt x="329" y="128"/>
                    <a:pt x="330" y="137"/>
                    <a:pt x="333" y="139"/>
                  </a:cubicBezTo>
                  <a:cubicBezTo>
                    <a:pt x="337" y="142"/>
                    <a:pt x="333" y="146"/>
                    <a:pt x="328" y="140"/>
                  </a:cubicBezTo>
                  <a:cubicBezTo>
                    <a:pt x="324" y="134"/>
                    <a:pt x="322" y="127"/>
                    <a:pt x="314" y="127"/>
                  </a:cubicBezTo>
                  <a:cubicBezTo>
                    <a:pt x="307" y="127"/>
                    <a:pt x="311" y="134"/>
                    <a:pt x="313" y="137"/>
                  </a:cubicBezTo>
                  <a:cubicBezTo>
                    <a:pt x="317" y="142"/>
                    <a:pt x="321" y="143"/>
                    <a:pt x="327" y="147"/>
                  </a:cubicBezTo>
                  <a:cubicBezTo>
                    <a:pt x="333" y="150"/>
                    <a:pt x="342" y="145"/>
                    <a:pt x="347" y="146"/>
                  </a:cubicBezTo>
                  <a:cubicBezTo>
                    <a:pt x="351" y="147"/>
                    <a:pt x="342" y="153"/>
                    <a:pt x="345" y="157"/>
                  </a:cubicBezTo>
                  <a:cubicBezTo>
                    <a:pt x="348" y="160"/>
                    <a:pt x="356" y="158"/>
                    <a:pt x="363" y="157"/>
                  </a:cubicBezTo>
                  <a:cubicBezTo>
                    <a:pt x="369" y="157"/>
                    <a:pt x="366" y="153"/>
                    <a:pt x="370" y="151"/>
                  </a:cubicBezTo>
                  <a:cubicBezTo>
                    <a:pt x="373" y="148"/>
                    <a:pt x="366" y="149"/>
                    <a:pt x="369" y="142"/>
                  </a:cubicBezTo>
                  <a:cubicBezTo>
                    <a:pt x="372" y="136"/>
                    <a:pt x="360" y="126"/>
                    <a:pt x="359" y="129"/>
                  </a:cubicBezTo>
                  <a:close/>
                  <a:moveTo>
                    <a:pt x="375" y="107"/>
                  </a:moveTo>
                  <a:cubicBezTo>
                    <a:pt x="381" y="107"/>
                    <a:pt x="385" y="107"/>
                    <a:pt x="390" y="105"/>
                  </a:cubicBezTo>
                  <a:cubicBezTo>
                    <a:pt x="395" y="103"/>
                    <a:pt x="387" y="103"/>
                    <a:pt x="391" y="98"/>
                  </a:cubicBezTo>
                  <a:cubicBezTo>
                    <a:pt x="394" y="94"/>
                    <a:pt x="382" y="94"/>
                    <a:pt x="382" y="95"/>
                  </a:cubicBezTo>
                  <a:cubicBezTo>
                    <a:pt x="381" y="97"/>
                    <a:pt x="366" y="86"/>
                    <a:pt x="364" y="90"/>
                  </a:cubicBezTo>
                  <a:cubicBezTo>
                    <a:pt x="362" y="93"/>
                    <a:pt x="369" y="107"/>
                    <a:pt x="375" y="107"/>
                  </a:cubicBezTo>
                  <a:close/>
                  <a:moveTo>
                    <a:pt x="405" y="109"/>
                  </a:moveTo>
                  <a:cubicBezTo>
                    <a:pt x="404" y="107"/>
                    <a:pt x="376" y="110"/>
                    <a:pt x="381" y="114"/>
                  </a:cubicBezTo>
                  <a:cubicBezTo>
                    <a:pt x="388" y="119"/>
                    <a:pt x="406" y="112"/>
                    <a:pt x="405" y="109"/>
                  </a:cubicBezTo>
                  <a:close/>
                  <a:moveTo>
                    <a:pt x="401" y="164"/>
                  </a:moveTo>
                  <a:cubicBezTo>
                    <a:pt x="408" y="163"/>
                    <a:pt x="404" y="155"/>
                    <a:pt x="397" y="150"/>
                  </a:cubicBezTo>
                  <a:cubicBezTo>
                    <a:pt x="389" y="144"/>
                    <a:pt x="373" y="156"/>
                    <a:pt x="376" y="158"/>
                  </a:cubicBezTo>
                  <a:cubicBezTo>
                    <a:pt x="379" y="160"/>
                    <a:pt x="394" y="164"/>
                    <a:pt x="401" y="164"/>
                  </a:cubicBezTo>
                  <a:close/>
                  <a:moveTo>
                    <a:pt x="353" y="216"/>
                  </a:moveTo>
                  <a:cubicBezTo>
                    <a:pt x="361" y="222"/>
                    <a:pt x="359" y="212"/>
                    <a:pt x="368" y="212"/>
                  </a:cubicBezTo>
                  <a:cubicBezTo>
                    <a:pt x="378" y="212"/>
                    <a:pt x="378" y="197"/>
                    <a:pt x="379" y="191"/>
                  </a:cubicBezTo>
                  <a:cubicBezTo>
                    <a:pt x="381" y="186"/>
                    <a:pt x="372" y="186"/>
                    <a:pt x="374" y="190"/>
                  </a:cubicBezTo>
                  <a:cubicBezTo>
                    <a:pt x="376" y="194"/>
                    <a:pt x="374" y="199"/>
                    <a:pt x="373" y="194"/>
                  </a:cubicBezTo>
                  <a:cubicBezTo>
                    <a:pt x="372" y="189"/>
                    <a:pt x="365" y="193"/>
                    <a:pt x="363" y="190"/>
                  </a:cubicBezTo>
                  <a:cubicBezTo>
                    <a:pt x="360" y="186"/>
                    <a:pt x="371" y="186"/>
                    <a:pt x="373" y="181"/>
                  </a:cubicBezTo>
                  <a:cubicBezTo>
                    <a:pt x="376" y="176"/>
                    <a:pt x="365" y="177"/>
                    <a:pt x="367" y="173"/>
                  </a:cubicBezTo>
                  <a:cubicBezTo>
                    <a:pt x="370" y="169"/>
                    <a:pt x="351" y="173"/>
                    <a:pt x="357" y="175"/>
                  </a:cubicBezTo>
                  <a:cubicBezTo>
                    <a:pt x="362" y="178"/>
                    <a:pt x="357" y="181"/>
                    <a:pt x="352" y="177"/>
                  </a:cubicBezTo>
                  <a:cubicBezTo>
                    <a:pt x="347" y="173"/>
                    <a:pt x="332" y="179"/>
                    <a:pt x="337" y="184"/>
                  </a:cubicBezTo>
                  <a:cubicBezTo>
                    <a:pt x="341" y="187"/>
                    <a:pt x="354" y="181"/>
                    <a:pt x="347" y="191"/>
                  </a:cubicBezTo>
                  <a:cubicBezTo>
                    <a:pt x="339" y="201"/>
                    <a:pt x="336" y="188"/>
                    <a:pt x="330" y="190"/>
                  </a:cubicBezTo>
                  <a:cubicBezTo>
                    <a:pt x="323" y="191"/>
                    <a:pt x="326" y="199"/>
                    <a:pt x="336" y="202"/>
                  </a:cubicBezTo>
                  <a:cubicBezTo>
                    <a:pt x="346" y="205"/>
                    <a:pt x="345" y="211"/>
                    <a:pt x="353" y="216"/>
                  </a:cubicBezTo>
                  <a:close/>
                  <a:moveTo>
                    <a:pt x="414" y="156"/>
                  </a:moveTo>
                  <a:cubicBezTo>
                    <a:pt x="417" y="164"/>
                    <a:pt x="420" y="159"/>
                    <a:pt x="424" y="162"/>
                  </a:cubicBezTo>
                  <a:cubicBezTo>
                    <a:pt x="428" y="165"/>
                    <a:pt x="434" y="166"/>
                    <a:pt x="438" y="163"/>
                  </a:cubicBezTo>
                  <a:cubicBezTo>
                    <a:pt x="441" y="160"/>
                    <a:pt x="443" y="158"/>
                    <a:pt x="444" y="161"/>
                  </a:cubicBezTo>
                  <a:cubicBezTo>
                    <a:pt x="445" y="165"/>
                    <a:pt x="454" y="166"/>
                    <a:pt x="472" y="166"/>
                  </a:cubicBezTo>
                  <a:cubicBezTo>
                    <a:pt x="490" y="166"/>
                    <a:pt x="485" y="159"/>
                    <a:pt x="490" y="162"/>
                  </a:cubicBezTo>
                  <a:cubicBezTo>
                    <a:pt x="496" y="165"/>
                    <a:pt x="508" y="165"/>
                    <a:pt x="513" y="163"/>
                  </a:cubicBezTo>
                  <a:cubicBezTo>
                    <a:pt x="518" y="162"/>
                    <a:pt x="521" y="154"/>
                    <a:pt x="520" y="150"/>
                  </a:cubicBezTo>
                  <a:cubicBezTo>
                    <a:pt x="520" y="146"/>
                    <a:pt x="480" y="143"/>
                    <a:pt x="473" y="147"/>
                  </a:cubicBezTo>
                  <a:cubicBezTo>
                    <a:pt x="466" y="151"/>
                    <a:pt x="454" y="145"/>
                    <a:pt x="449" y="148"/>
                  </a:cubicBezTo>
                  <a:cubicBezTo>
                    <a:pt x="443" y="151"/>
                    <a:pt x="445" y="144"/>
                    <a:pt x="435" y="144"/>
                  </a:cubicBezTo>
                  <a:cubicBezTo>
                    <a:pt x="425" y="143"/>
                    <a:pt x="436" y="138"/>
                    <a:pt x="438" y="136"/>
                  </a:cubicBezTo>
                  <a:cubicBezTo>
                    <a:pt x="440" y="134"/>
                    <a:pt x="422" y="128"/>
                    <a:pt x="415" y="129"/>
                  </a:cubicBezTo>
                  <a:cubicBezTo>
                    <a:pt x="408" y="131"/>
                    <a:pt x="404" y="127"/>
                    <a:pt x="397" y="124"/>
                  </a:cubicBezTo>
                  <a:cubicBezTo>
                    <a:pt x="391" y="121"/>
                    <a:pt x="372" y="122"/>
                    <a:pt x="376" y="127"/>
                  </a:cubicBezTo>
                  <a:cubicBezTo>
                    <a:pt x="379" y="131"/>
                    <a:pt x="400" y="138"/>
                    <a:pt x="403" y="135"/>
                  </a:cubicBezTo>
                  <a:cubicBezTo>
                    <a:pt x="405" y="131"/>
                    <a:pt x="410" y="139"/>
                    <a:pt x="414" y="143"/>
                  </a:cubicBezTo>
                  <a:cubicBezTo>
                    <a:pt x="417" y="147"/>
                    <a:pt x="412" y="149"/>
                    <a:pt x="414" y="156"/>
                  </a:cubicBezTo>
                  <a:close/>
                  <a:moveTo>
                    <a:pt x="433" y="112"/>
                  </a:moveTo>
                  <a:cubicBezTo>
                    <a:pt x="426" y="109"/>
                    <a:pt x="418" y="116"/>
                    <a:pt x="425" y="119"/>
                  </a:cubicBezTo>
                  <a:cubicBezTo>
                    <a:pt x="431" y="121"/>
                    <a:pt x="440" y="116"/>
                    <a:pt x="433" y="112"/>
                  </a:cubicBezTo>
                  <a:close/>
                  <a:moveTo>
                    <a:pt x="379" y="70"/>
                  </a:moveTo>
                  <a:cubicBezTo>
                    <a:pt x="385" y="73"/>
                    <a:pt x="382" y="77"/>
                    <a:pt x="388" y="79"/>
                  </a:cubicBezTo>
                  <a:cubicBezTo>
                    <a:pt x="394" y="82"/>
                    <a:pt x="411" y="76"/>
                    <a:pt x="412" y="80"/>
                  </a:cubicBezTo>
                  <a:cubicBezTo>
                    <a:pt x="414" y="84"/>
                    <a:pt x="395" y="85"/>
                    <a:pt x="397" y="87"/>
                  </a:cubicBezTo>
                  <a:cubicBezTo>
                    <a:pt x="400" y="90"/>
                    <a:pt x="411" y="94"/>
                    <a:pt x="409" y="96"/>
                  </a:cubicBezTo>
                  <a:cubicBezTo>
                    <a:pt x="408" y="98"/>
                    <a:pt x="427" y="105"/>
                    <a:pt x="429" y="102"/>
                  </a:cubicBezTo>
                  <a:cubicBezTo>
                    <a:pt x="431" y="99"/>
                    <a:pt x="436" y="100"/>
                    <a:pt x="441" y="101"/>
                  </a:cubicBezTo>
                  <a:cubicBezTo>
                    <a:pt x="446" y="103"/>
                    <a:pt x="446" y="90"/>
                    <a:pt x="450" y="92"/>
                  </a:cubicBezTo>
                  <a:cubicBezTo>
                    <a:pt x="453" y="94"/>
                    <a:pt x="453" y="87"/>
                    <a:pt x="458" y="85"/>
                  </a:cubicBezTo>
                  <a:cubicBezTo>
                    <a:pt x="464" y="83"/>
                    <a:pt x="472" y="83"/>
                    <a:pt x="472" y="80"/>
                  </a:cubicBezTo>
                  <a:cubicBezTo>
                    <a:pt x="473" y="78"/>
                    <a:pt x="471" y="76"/>
                    <a:pt x="464" y="76"/>
                  </a:cubicBezTo>
                  <a:cubicBezTo>
                    <a:pt x="457" y="77"/>
                    <a:pt x="453" y="75"/>
                    <a:pt x="456" y="71"/>
                  </a:cubicBezTo>
                  <a:cubicBezTo>
                    <a:pt x="459" y="67"/>
                    <a:pt x="449" y="66"/>
                    <a:pt x="452" y="63"/>
                  </a:cubicBezTo>
                  <a:cubicBezTo>
                    <a:pt x="456" y="60"/>
                    <a:pt x="445" y="57"/>
                    <a:pt x="446" y="62"/>
                  </a:cubicBezTo>
                  <a:cubicBezTo>
                    <a:pt x="447" y="66"/>
                    <a:pt x="440" y="62"/>
                    <a:pt x="438" y="58"/>
                  </a:cubicBezTo>
                  <a:cubicBezTo>
                    <a:pt x="437" y="54"/>
                    <a:pt x="422" y="52"/>
                    <a:pt x="412" y="43"/>
                  </a:cubicBezTo>
                  <a:cubicBezTo>
                    <a:pt x="402" y="34"/>
                    <a:pt x="391" y="40"/>
                    <a:pt x="397" y="41"/>
                  </a:cubicBezTo>
                  <a:cubicBezTo>
                    <a:pt x="403" y="42"/>
                    <a:pt x="403" y="45"/>
                    <a:pt x="398" y="45"/>
                  </a:cubicBezTo>
                  <a:cubicBezTo>
                    <a:pt x="393" y="45"/>
                    <a:pt x="385" y="45"/>
                    <a:pt x="392" y="48"/>
                  </a:cubicBezTo>
                  <a:cubicBezTo>
                    <a:pt x="400" y="51"/>
                    <a:pt x="392" y="53"/>
                    <a:pt x="385" y="53"/>
                  </a:cubicBezTo>
                  <a:cubicBezTo>
                    <a:pt x="379" y="53"/>
                    <a:pt x="379" y="61"/>
                    <a:pt x="387" y="62"/>
                  </a:cubicBezTo>
                  <a:cubicBezTo>
                    <a:pt x="395" y="63"/>
                    <a:pt x="389" y="68"/>
                    <a:pt x="382" y="66"/>
                  </a:cubicBezTo>
                  <a:cubicBezTo>
                    <a:pt x="376" y="64"/>
                    <a:pt x="373" y="68"/>
                    <a:pt x="379" y="70"/>
                  </a:cubicBezTo>
                  <a:close/>
                  <a:moveTo>
                    <a:pt x="425" y="34"/>
                  </a:moveTo>
                  <a:cubicBezTo>
                    <a:pt x="430" y="30"/>
                    <a:pt x="434" y="32"/>
                    <a:pt x="429" y="35"/>
                  </a:cubicBezTo>
                  <a:cubicBezTo>
                    <a:pt x="425" y="37"/>
                    <a:pt x="426" y="38"/>
                    <a:pt x="433" y="38"/>
                  </a:cubicBezTo>
                  <a:cubicBezTo>
                    <a:pt x="439" y="38"/>
                    <a:pt x="430" y="40"/>
                    <a:pt x="430" y="44"/>
                  </a:cubicBezTo>
                  <a:cubicBezTo>
                    <a:pt x="430" y="47"/>
                    <a:pt x="438" y="45"/>
                    <a:pt x="438" y="49"/>
                  </a:cubicBezTo>
                  <a:cubicBezTo>
                    <a:pt x="438" y="53"/>
                    <a:pt x="454" y="54"/>
                    <a:pt x="459" y="50"/>
                  </a:cubicBezTo>
                  <a:cubicBezTo>
                    <a:pt x="464" y="45"/>
                    <a:pt x="462" y="51"/>
                    <a:pt x="462" y="54"/>
                  </a:cubicBezTo>
                  <a:cubicBezTo>
                    <a:pt x="462" y="57"/>
                    <a:pt x="485" y="59"/>
                    <a:pt x="486" y="56"/>
                  </a:cubicBezTo>
                  <a:cubicBezTo>
                    <a:pt x="487" y="52"/>
                    <a:pt x="490" y="53"/>
                    <a:pt x="495" y="54"/>
                  </a:cubicBezTo>
                  <a:cubicBezTo>
                    <a:pt x="499" y="56"/>
                    <a:pt x="521" y="50"/>
                    <a:pt x="522" y="46"/>
                  </a:cubicBezTo>
                  <a:cubicBezTo>
                    <a:pt x="522" y="41"/>
                    <a:pt x="529" y="48"/>
                    <a:pt x="522" y="53"/>
                  </a:cubicBezTo>
                  <a:cubicBezTo>
                    <a:pt x="515" y="58"/>
                    <a:pt x="500" y="57"/>
                    <a:pt x="494" y="59"/>
                  </a:cubicBezTo>
                  <a:cubicBezTo>
                    <a:pt x="488" y="61"/>
                    <a:pt x="498" y="65"/>
                    <a:pt x="505" y="70"/>
                  </a:cubicBezTo>
                  <a:cubicBezTo>
                    <a:pt x="511" y="75"/>
                    <a:pt x="496" y="72"/>
                    <a:pt x="490" y="66"/>
                  </a:cubicBezTo>
                  <a:cubicBezTo>
                    <a:pt x="484" y="60"/>
                    <a:pt x="471" y="60"/>
                    <a:pt x="464" y="60"/>
                  </a:cubicBezTo>
                  <a:cubicBezTo>
                    <a:pt x="457" y="60"/>
                    <a:pt x="459" y="73"/>
                    <a:pt x="464" y="73"/>
                  </a:cubicBezTo>
                  <a:cubicBezTo>
                    <a:pt x="469" y="73"/>
                    <a:pt x="475" y="75"/>
                    <a:pt x="480" y="84"/>
                  </a:cubicBezTo>
                  <a:cubicBezTo>
                    <a:pt x="485" y="92"/>
                    <a:pt x="496" y="90"/>
                    <a:pt x="496" y="94"/>
                  </a:cubicBezTo>
                  <a:cubicBezTo>
                    <a:pt x="496" y="97"/>
                    <a:pt x="482" y="91"/>
                    <a:pt x="474" y="89"/>
                  </a:cubicBezTo>
                  <a:cubicBezTo>
                    <a:pt x="465" y="88"/>
                    <a:pt x="452" y="93"/>
                    <a:pt x="452" y="99"/>
                  </a:cubicBezTo>
                  <a:cubicBezTo>
                    <a:pt x="451" y="105"/>
                    <a:pt x="464" y="104"/>
                    <a:pt x="472" y="99"/>
                  </a:cubicBezTo>
                  <a:cubicBezTo>
                    <a:pt x="480" y="94"/>
                    <a:pt x="474" y="101"/>
                    <a:pt x="470" y="104"/>
                  </a:cubicBezTo>
                  <a:cubicBezTo>
                    <a:pt x="466" y="108"/>
                    <a:pt x="480" y="111"/>
                    <a:pt x="480" y="116"/>
                  </a:cubicBezTo>
                  <a:cubicBezTo>
                    <a:pt x="480" y="120"/>
                    <a:pt x="470" y="119"/>
                    <a:pt x="469" y="115"/>
                  </a:cubicBezTo>
                  <a:cubicBezTo>
                    <a:pt x="468" y="110"/>
                    <a:pt x="464" y="106"/>
                    <a:pt x="454" y="107"/>
                  </a:cubicBezTo>
                  <a:cubicBezTo>
                    <a:pt x="444" y="108"/>
                    <a:pt x="447" y="115"/>
                    <a:pt x="453" y="115"/>
                  </a:cubicBezTo>
                  <a:cubicBezTo>
                    <a:pt x="459" y="116"/>
                    <a:pt x="459" y="121"/>
                    <a:pt x="453" y="121"/>
                  </a:cubicBezTo>
                  <a:cubicBezTo>
                    <a:pt x="446" y="121"/>
                    <a:pt x="431" y="125"/>
                    <a:pt x="435" y="129"/>
                  </a:cubicBezTo>
                  <a:cubicBezTo>
                    <a:pt x="441" y="134"/>
                    <a:pt x="460" y="129"/>
                    <a:pt x="463" y="132"/>
                  </a:cubicBezTo>
                  <a:cubicBezTo>
                    <a:pt x="466" y="135"/>
                    <a:pt x="476" y="136"/>
                    <a:pt x="478" y="133"/>
                  </a:cubicBezTo>
                  <a:cubicBezTo>
                    <a:pt x="480" y="129"/>
                    <a:pt x="488" y="131"/>
                    <a:pt x="495" y="131"/>
                  </a:cubicBezTo>
                  <a:cubicBezTo>
                    <a:pt x="503" y="131"/>
                    <a:pt x="505" y="132"/>
                    <a:pt x="508" y="135"/>
                  </a:cubicBezTo>
                  <a:cubicBezTo>
                    <a:pt x="511" y="138"/>
                    <a:pt x="517" y="137"/>
                    <a:pt x="521" y="134"/>
                  </a:cubicBezTo>
                  <a:cubicBezTo>
                    <a:pt x="525" y="131"/>
                    <a:pt x="525" y="131"/>
                    <a:pt x="531" y="131"/>
                  </a:cubicBezTo>
                  <a:cubicBezTo>
                    <a:pt x="536" y="131"/>
                    <a:pt x="537" y="128"/>
                    <a:pt x="534" y="124"/>
                  </a:cubicBezTo>
                  <a:cubicBezTo>
                    <a:pt x="532" y="119"/>
                    <a:pt x="525" y="127"/>
                    <a:pt x="524" y="124"/>
                  </a:cubicBezTo>
                  <a:cubicBezTo>
                    <a:pt x="523" y="120"/>
                    <a:pt x="517" y="119"/>
                    <a:pt x="507" y="120"/>
                  </a:cubicBezTo>
                  <a:cubicBezTo>
                    <a:pt x="496" y="122"/>
                    <a:pt x="501" y="113"/>
                    <a:pt x="507" y="115"/>
                  </a:cubicBezTo>
                  <a:cubicBezTo>
                    <a:pt x="513" y="117"/>
                    <a:pt x="522" y="116"/>
                    <a:pt x="529" y="115"/>
                  </a:cubicBezTo>
                  <a:cubicBezTo>
                    <a:pt x="536" y="113"/>
                    <a:pt x="531" y="109"/>
                    <a:pt x="531" y="106"/>
                  </a:cubicBezTo>
                  <a:cubicBezTo>
                    <a:pt x="531" y="103"/>
                    <a:pt x="540" y="105"/>
                    <a:pt x="546" y="105"/>
                  </a:cubicBezTo>
                  <a:cubicBezTo>
                    <a:pt x="553" y="105"/>
                    <a:pt x="563" y="94"/>
                    <a:pt x="563" y="88"/>
                  </a:cubicBezTo>
                  <a:cubicBezTo>
                    <a:pt x="564" y="82"/>
                    <a:pt x="548" y="83"/>
                    <a:pt x="541" y="83"/>
                  </a:cubicBezTo>
                  <a:cubicBezTo>
                    <a:pt x="533" y="83"/>
                    <a:pt x="546" y="78"/>
                    <a:pt x="560" y="78"/>
                  </a:cubicBezTo>
                  <a:cubicBezTo>
                    <a:pt x="574" y="79"/>
                    <a:pt x="568" y="73"/>
                    <a:pt x="570" y="70"/>
                  </a:cubicBezTo>
                  <a:cubicBezTo>
                    <a:pt x="573" y="68"/>
                    <a:pt x="580" y="73"/>
                    <a:pt x="587" y="72"/>
                  </a:cubicBezTo>
                  <a:cubicBezTo>
                    <a:pt x="594" y="70"/>
                    <a:pt x="589" y="64"/>
                    <a:pt x="594" y="64"/>
                  </a:cubicBezTo>
                  <a:cubicBezTo>
                    <a:pt x="597" y="64"/>
                    <a:pt x="605" y="59"/>
                    <a:pt x="620" y="50"/>
                  </a:cubicBezTo>
                  <a:cubicBezTo>
                    <a:pt x="636" y="42"/>
                    <a:pt x="648" y="43"/>
                    <a:pt x="648" y="38"/>
                  </a:cubicBezTo>
                  <a:cubicBezTo>
                    <a:pt x="649" y="34"/>
                    <a:pt x="627" y="38"/>
                    <a:pt x="623" y="37"/>
                  </a:cubicBezTo>
                  <a:cubicBezTo>
                    <a:pt x="620" y="35"/>
                    <a:pt x="639" y="31"/>
                    <a:pt x="643" y="32"/>
                  </a:cubicBezTo>
                  <a:cubicBezTo>
                    <a:pt x="648" y="34"/>
                    <a:pt x="654" y="32"/>
                    <a:pt x="669" y="25"/>
                  </a:cubicBezTo>
                  <a:cubicBezTo>
                    <a:pt x="684" y="17"/>
                    <a:pt x="677" y="16"/>
                    <a:pt x="671" y="17"/>
                  </a:cubicBezTo>
                  <a:cubicBezTo>
                    <a:pt x="665" y="18"/>
                    <a:pt x="658" y="16"/>
                    <a:pt x="658" y="11"/>
                  </a:cubicBezTo>
                  <a:cubicBezTo>
                    <a:pt x="658" y="7"/>
                    <a:pt x="649" y="11"/>
                    <a:pt x="648" y="9"/>
                  </a:cubicBezTo>
                  <a:cubicBezTo>
                    <a:pt x="648" y="7"/>
                    <a:pt x="639" y="8"/>
                    <a:pt x="629" y="11"/>
                  </a:cubicBezTo>
                  <a:cubicBezTo>
                    <a:pt x="620" y="15"/>
                    <a:pt x="628" y="8"/>
                    <a:pt x="633" y="6"/>
                  </a:cubicBezTo>
                  <a:cubicBezTo>
                    <a:pt x="637" y="5"/>
                    <a:pt x="608" y="6"/>
                    <a:pt x="603" y="3"/>
                  </a:cubicBezTo>
                  <a:cubicBezTo>
                    <a:pt x="598" y="0"/>
                    <a:pt x="593" y="8"/>
                    <a:pt x="588" y="4"/>
                  </a:cubicBezTo>
                  <a:cubicBezTo>
                    <a:pt x="584" y="0"/>
                    <a:pt x="572" y="3"/>
                    <a:pt x="574" y="7"/>
                  </a:cubicBezTo>
                  <a:cubicBezTo>
                    <a:pt x="575" y="10"/>
                    <a:pt x="572" y="10"/>
                    <a:pt x="567" y="6"/>
                  </a:cubicBezTo>
                  <a:cubicBezTo>
                    <a:pt x="563" y="3"/>
                    <a:pt x="554" y="7"/>
                    <a:pt x="546" y="6"/>
                  </a:cubicBezTo>
                  <a:cubicBezTo>
                    <a:pt x="539" y="4"/>
                    <a:pt x="542" y="12"/>
                    <a:pt x="533" y="8"/>
                  </a:cubicBezTo>
                  <a:cubicBezTo>
                    <a:pt x="525" y="4"/>
                    <a:pt x="515" y="6"/>
                    <a:pt x="518" y="7"/>
                  </a:cubicBezTo>
                  <a:cubicBezTo>
                    <a:pt x="521" y="8"/>
                    <a:pt x="517" y="11"/>
                    <a:pt x="513" y="10"/>
                  </a:cubicBezTo>
                  <a:cubicBezTo>
                    <a:pt x="510" y="8"/>
                    <a:pt x="506" y="10"/>
                    <a:pt x="508" y="14"/>
                  </a:cubicBezTo>
                  <a:cubicBezTo>
                    <a:pt x="510" y="17"/>
                    <a:pt x="494" y="13"/>
                    <a:pt x="494" y="17"/>
                  </a:cubicBezTo>
                  <a:cubicBezTo>
                    <a:pt x="494" y="21"/>
                    <a:pt x="489" y="23"/>
                    <a:pt x="484" y="19"/>
                  </a:cubicBezTo>
                  <a:cubicBezTo>
                    <a:pt x="480" y="16"/>
                    <a:pt x="466" y="14"/>
                    <a:pt x="470" y="18"/>
                  </a:cubicBezTo>
                  <a:cubicBezTo>
                    <a:pt x="474" y="21"/>
                    <a:pt x="457" y="19"/>
                    <a:pt x="462" y="23"/>
                  </a:cubicBezTo>
                  <a:cubicBezTo>
                    <a:pt x="466" y="26"/>
                    <a:pt x="456" y="29"/>
                    <a:pt x="456" y="27"/>
                  </a:cubicBezTo>
                  <a:cubicBezTo>
                    <a:pt x="456" y="25"/>
                    <a:pt x="447" y="22"/>
                    <a:pt x="443" y="25"/>
                  </a:cubicBezTo>
                  <a:cubicBezTo>
                    <a:pt x="439" y="28"/>
                    <a:pt x="438" y="32"/>
                    <a:pt x="436" y="30"/>
                  </a:cubicBezTo>
                  <a:cubicBezTo>
                    <a:pt x="434" y="28"/>
                    <a:pt x="426" y="29"/>
                    <a:pt x="418" y="32"/>
                  </a:cubicBezTo>
                  <a:cubicBezTo>
                    <a:pt x="410" y="35"/>
                    <a:pt x="419" y="37"/>
                    <a:pt x="425" y="34"/>
                  </a:cubicBezTo>
                  <a:close/>
                  <a:moveTo>
                    <a:pt x="519" y="356"/>
                  </a:moveTo>
                  <a:cubicBezTo>
                    <a:pt x="521" y="355"/>
                    <a:pt x="527" y="346"/>
                    <a:pt x="520" y="346"/>
                  </a:cubicBezTo>
                  <a:cubicBezTo>
                    <a:pt x="513" y="347"/>
                    <a:pt x="515" y="356"/>
                    <a:pt x="519" y="356"/>
                  </a:cubicBezTo>
                  <a:close/>
                  <a:moveTo>
                    <a:pt x="486" y="348"/>
                  </a:moveTo>
                  <a:cubicBezTo>
                    <a:pt x="492" y="351"/>
                    <a:pt x="501" y="341"/>
                    <a:pt x="500" y="338"/>
                  </a:cubicBezTo>
                  <a:cubicBezTo>
                    <a:pt x="499" y="335"/>
                    <a:pt x="479" y="343"/>
                    <a:pt x="486" y="348"/>
                  </a:cubicBezTo>
                  <a:close/>
                  <a:moveTo>
                    <a:pt x="513" y="327"/>
                  </a:moveTo>
                  <a:cubicBezTo>
                    <a:pt x="513" y="323"/>
                    <a:pt x="500" y="322"/>
                    <a:pt x="501" y="318"/>
                  </a:cubicBezTo>
                  <a:cubicBezTo>
                    <a:pt x="502" y="314"/>
                    <a:pt x="489" y="310"/>
                    <a:pt x="485" y="308"/>
                  </a:cubicBezTo>
                  <a:cubicBezTo>
                    <a:pt x="481" y="306"/>
                    <a:pt x="474" y="305"/>
                    <a:pt x="474" y="300"/>
                  </a:cubicBezTo>
                  <a:cubicBezTo>
                    <a:pt x="474" y="296"/>
                    <a:pt x="465" y="299"/>
                    <a:pt x="465" y="306"/>
                  </a:cubicBezTo>
                  <a:cubicBezTo>
                    <a:pt x="465" y="312"/>
                    <a:pt x="461" y="311"/>
                    <a:pt x="463" y="317"/>
                  </a:cubicBezTo>
                  <a:cubicBezTo>
                    <a:pt x="465" y="324"/>
                    <a:pt x="454" y="325"/>
                    <a:pt x="456" y="329"/>
                  </a:cubicBezTo>
                  <a:cubicBezTo>
                    <a:pt x="457" y="332"/>
                    <a:pt x="462" y="328"/>
                    <a:pt x="466" y="328"/>
                  </a:cubicBezTo>
                  <a:cubicBezTo>
                    <a:pt x="471" y="328"/>
                    <a:pt x="465" y="334"/>
                    <a:pt x="471" y="335"/>
                  </a:cubicBezTo>
                  <a:cubicBezTo>
                    <a:pt x="475" y="335"/>
                    <a:pt x="483" y="330"/>
                    <a:pt x="485" y="327"/>
                  </a:cubicBezTo>
                  <a:cubicBezTo>
                    <a:pt x="487" y="324"/>
                    <a:pt x="490" y="323"/>
                    <a:pt x="496" y="327"/>
                  </a:cubicBezTo>
                  <a:cubicBezTo>
                    <a:pt x="501" y="330"/>
                    <a:pt x="512" y="331"/>
                    <a:pt x="513" y="327"/>
                  </a:cubicBezTo>
                  <a:close/>
                  <a:moveTo>
                    <a:pt x="635" y="294"/>
                  </a:moveTo>
                  <a:cubicBezTo>
                    <a:pt x="639" y="295"/>
                    <a:pt x="640" y="300"/>
                    <a:pt x="647" y="306"/>
                  </a:cubicBezTo>
                  <a:cubicBezTo>
                    <a:pt x="654" y="312"/>
                    <a:pt x="655" y="308"/>
                    <a:pt x="656" y="304"/>
                  </a:cubicBezTo>
                  <a:cubicBezTo>
                    <a:pt x="657" y="300"/>
                    <a:pt x="665" y="303"/>
                    <a:pt x="665" y="299"/>
                  </a:cubicBezTo>
                  <a:cubicBezTo>
                    <a:pt x="664" y="295"/>
                    <a:pt x="671" y="290"/>
                    <a:pt x="676" y="288"/>
                  </a:cubicBezTo>
                  <a:cubicBezTo>
                    <a:pt x="680" y="286"/>
                    <a:pt x="672" y="282"/>
                    <a:pt x="666" y="282"/>
                  </a:cubicBezTo>
                  <a:cubicBezTo>
                    <a:pt x="660" y="283"/>
                    <a:pt x="659" y="278"/>
                    <a:pt x="659" y="276"/>
                  </a:cubicBezTo>
                  <a:cubicBezTo>
                    <a:pt x="659" y="273"/>
                    <a:pt x="648" y="267"/>
                    <a:pt x="644" y="268"/>
                  </a:cubicBezTo>
                  <a:cubicBezTo>
                    <a:pt x="640" y="269"/>
                    <a:pt x="634" y="263"/>
                    <a:pt x="629" y="263"/>
                  </a:cubicBezTo>
                  <a:cubicBezTo>
                    <a:pt x="624" y="262"/>
                    <a:pt x="617" y="259"/>
                    <a:pt x="618" y="253"/>
                  </a:cubicBezTo>
                  <a:cubicBezTo>
                    <a:pt x="618" y="248"/>
                    <a:pt x="627" y="255"/>
                    <a:pt x="629" y="251"/>
                  </a:cubicBezTo>
                  <a:cubicBezTo>
                    <a:pt x="631" y="247"/>
                    <a:pt x="620" y="249"/>
                    <a:pt x="620" y="246"/>
                  </a:cubicBezTo>
                  <a:cubicBezTo>
                    <a:pt x="619" y="243"/>
                    <a:pt x="622" y="244"/>
                    <a:pt x="624" y="242"/>
                  </a:cubicBezTo>
                  <a:cubicBezTo>
                    <a:pt x="627" y="240"/>
                    <a:pt x="623" y="237"/>
                    <a:pt x="620" y="235"/>
                  </a:cubicBezTo>
                  <a:cubicBezTo>
                    <a:pt x="617" y="234"/>
                    <a:pt x="617" y="238"/>
                    <a:pt x="614" y="238"/>
                  </a:cubicBezTo>
                  <a:cubicBezTo>
                    <a:pt x="611" y="238"/>
                    <a:pt x="614" y="234"/>
                    <a:pt x="615" y="231"/>
                  </a:cubicBezTo>
                  <a:cubicBezTo>
                    <a:pt x="617" y="229"/>
                    <a:pt x="607" y="226"/>
                    <a:pt x="602" y="227"/>
                  </a:cubicBezTo>
                  <a:cubicBezTo>
                    <a:pt x="598" y="229"/>
                    <a:pt x="596" y="226"/>
                    <a:pt x="596" y="223"/>
                  </a:cubicBezTo>
                  <a:cubicBezTo>
                    <a:pt x="596" y="220"/>
                    <a:pt x="589" y="223"/>
                    <a:pt x="586" y="225"/>
                  </a:cubicBezTo>
                  <a:cubicBezTo>
                    <a:pt x="583" y="228"/>
                    <a:pt x="579" y="223"/>
                    <a:pt x="583" y="223"/>
                  </a:cubicBezTo>
                  <a:cubicBezTo>
                    <a:pt x="586" y="222"/>
                    <a:pt x="591" y="219"/>
                    <a:pt x="590" y="216"/>
                  </a:cubicBezTo>
                  <a:cubicBezTo>
                    <a:pt x="589" y="213"/>
                    <a:pt x="579" y="212"/>
                    <a:pt x="577" y="217"/>
                  </a:cubicBezTo>
                  <a:cubicBezTo>
                    <a:pt x="575" y="221"/>
                    <a:pt x="567" y="212"/>
                    <a:pt x="567" y="209"/>
                  </a:cubicBezTo>
                  <a:cubicBezTo>
                    <a:pt x="567" y="205"/>
                    <a:pt x="555" y="208"/>
                    <a:pt x="557" y="203"/>
                  </a:cubicBezTo>
                  <a:cubicBezTo>
                    <a:pt x="558" y="197"/>
                    <a:pt x="543" y="196"/>
                    <a:pt x="539" y="196"/>
                  </a:cubicBezTo>
                  <a:cubicBezTo>
                    <a:pt x="535" y="196"/>
                    <a:pt x="529" y="199"/>
                    <a:pt x="530" y="203"/>
                  </a:cubicBezTo>
                  <a:cubicBezTo>
                    <a:pt x="530" y="206"/>
                    <a:pt x="525" y="205"/>
                    <a:pt x="524" y="201"/>
                  </a:cubicBezTo>
                  <a:cubicBezTo>
                    <a:pt x="524" y="197"/>
                    <a:pt x="513" y="205"/>
                    <a:pt x="510" y="205"/>
                  </a:cubicBezTo>
                  <a:cubicBezTo>
                    <a:pt x="508" y="205"/>
                    <a:pt x="512" y="194"/>
                    <a:pt x="511" y="191"/>
                  </a:cubicBezTo>
                  <a:cubicBezTo>
                    <a:pt x="509" y="188"/>
                    <a:pt x="507" y="187"/>
                    <a:pt x="505" y="181"/>
                  </a:cubicBezTo>
                  <a:cubicBezTo>
                    <a:pt x="503" y="175"/>
                    <a:pt x="491" y="178"/>
                    <a:pt x="488" y="181"/>
                  </a:cubicBezTo>
                  <a:cubicBezTo>
                    <a:pt x="485" y="184"/>
                    <a:pt x="476" y="183"/>
                    <a:pt x="471" y="188"/>
                  </a:cubicBezTo>
                  <a:cubicBezTo>
                    <a:pt x="465" y="193"/>
                    <a:pt x="471" y="199"/>
                    <a:pt x="473" y="200"/>
                  </a:cubicBezTo>
                  <a:cubicBezTo>
                    <a:pt x="475" y="202"/>
                    <a:pt x="465" y="205"/>
                    <a:pt x="469" y="208"/>
                  </a:cubicBezTo>
                  <a:cubicBezTo>
                    <a:pt x="472" y="211"/>
                    <a:pt x="477" y="210"/>
                    <a:pt x="478" y="215"/>
                  </a:cubicBezTo>
                  <a:cubicBezTo>
                    <a:pt x="478" y="219"/>
                    <a:pt x="465" y="213"/>
                    <a:pt x="463" y="209"/>
                  </a:cubicBezTo>
                  <a:cubicBezTo>
                    <a:pt x="462" y="205"/>
                    <a:pt x="464" y="201"/>
                    <a:pt x="462" y="198"/>
                  </a:cubicBezTo>
                  <a:cubicBezTo>
                    <a:pt x="459" y="195"/>
                    <a:pt x="461" y="191"/>
                    <a:pt x="466" y="186"/>
                  </a:cubicBezTo>
                  <a:cubicBezTo>
                    <a:pt x="471" y="181"/>
                    <a:pt x="475" y="182"/>
                    <a:pt x="475" y="179"/>
                  </a:cubicBezTo>
                  <a:cubicBezTo>
                    <a:pt x="475" y="176"/>
                    <a:pt x="454" y="176"/>
                    <a:pt x="441" y="187"/>
                  </a:cubicBezTo>
                  <a:cubicBezTo>
                    <a:pt x="429" y="198"/>
                    <a:pt x="433" y="213"/>
                    <a:pt x="434" y="216"/>
                  </a:cubicBezTo>
                  <a:cubicBezTo>
                    <a:pt x="434" y="219"/>
                    <a:pt x="445" y="218"/>
                    <a:pt x="451" y="219"/>
                  </a:cubicBezTo>
                  <a:cubicBezTo>
                    <a:pt x="458" y="221"/>
                    <a:pt x="454" y="224"/>
                    <a:pt x="450" y="223"/>
                  </a:cubicBezTo>
                  <a:cubicBezTo>
                    <a:pt x="445" y="222"/>
                    <a:pt x="437" y="221"/>
                    <a:pt x="437" y="224"/>
                  </a:cubicBezTo>
                  <a:cubicBezTo>
                    <a:pt x="437" y="228"/>
                    <a:pt x="447" y="234"/>
                    <a:pt x="453" y="233"/>
                  </a:cubicBezTo>
                  <a:cubicBezTo>
                    <a:pt x="459" y="231"/>
                    <a:pt x="459" y="231"/>
                    <a:pt x="462" y="234"/>
                  </a:cubicBezTo>
                  <a:cubicBezTo>
                    <a:pt x="465" y="238"/>
                    <a:pt x="472" y="237"/>
                    <a:pt x="479" y="237"/>
                  </a:cubicBezTo>
                  <a:cubicBezTo>
                    <a:pt x="486" y="237"/>
                    <a:pt x="494" y="240"/>
                    <a:pt x="497" y="240"/>
                  </a:cubicBezTo>
                  <a:cubicBezTo>
                    <a:pt x="501" y="241"/>
                    <a:pt x="505" y="239"/>
                    <a:pt x="506" y="237"/>
                  </a:cubicBezTo>
                  <a:cubicBezTo>
                    <a:pt x="507" y="235"/>
                    <a:pt x="521" y="240"/>
                    <a:pt x="525" y="239"/>
                  </a:cubicBezTo>
                  <a:cubicBezTo>
                    <a:pt x="529" y="239"/>
                    <a:pt x="527" y="235"/>
                    <a:pt x="524" y="234"/>
                  </a:cubicBezTo>
                  <a:cubicBezTo>
                    <a:pt x="521" y="233"/>
                    <a:pt x="522" y="228"/>
                    <a:pt x="526" y="230"/>
                  </a:cubicBezTo>
                  <a:cubicBezTo>
                    <a:pt x="529" y="232"/>
                    <a:pt x="535" y="233"/>
                    <a:pt x="536" y="236"/>
                  </a:cubicBezTo>
                  <a:cubicBezTo>
                    <a:pt x="537" y="239"/>
                    <a:pt x="540" y="238"/>
                    <a:pt x="540" y="240"/>
                  </a:cubicBezTo>
                  <a:cubicBezTo>
                    <a:pt x="541" y="243"/>
                    <a:pt x="553" y="246"/>
                    <a:pt x="553" y="249"/>
                  </a:cubicBezTo>
                  <a:cubicBezTo>
                    <a:pt x="553" y="252"/>
                    <a:pt x="541" y="253"/>
                    <a:pt x="545" y="256"/>
                  </a:cubicBezTo>
                  <a:cubicBezTo>
                    <a:pt x="548" y="259"/>
                    <a:pt x="553" y="253"/>
                    <a:pt x="558" y="252"/>
                  </a:cubicBezTo>
                  <a:cubicBezTo>
                    <a:pt x="562" y="252"/>
                    <a:pt x="562" y="262"/>
                    <a:pt x="566" y="261"/>
                  </a:cubicBezTo>
                  <a:cubicBezTo>
                    <a:pt x="570" y="259"/>
                    <a:pt x="574" y="262"/>
                    <a:pt x="578" y="269"/>
                  </a:cubicBezTo>
                  <a:cubicBezTo>
                    <a:pt x="583" y="275"/>
                    <a:pt x="578" y="281"/>
                    <a:pt x="578" y="283"/>
                  </a:cubicBezTo>
                  <a:cubicBezTo>
                    <a:pt x="579" y="286"/>
                    <a:pt x="587" y="285"/>
                    <a:pt x="592" y="282"/>
                  </a:cubicBezTo>
                  <a:cubicBezTo>
                    <a:pt x="597" y="280"/>
                    <a:pt x="602" y="285"/>
                    <a:pt x="605" y="289"/>
                  </a:cubicBezTo>
                  <a:cubicBezTo>
                    <a:pt x="609" y="292"/>
                    <a:pt x="592" y="298"/>
                    <a:pt x="593" y="295"/>
                  </a:cubicBezTo>
                  <a:cubicBezTo>
                    <a:pt x="595" y="292"/>
                    <a:pt x="583" y="283"/>
                    <a:pt x="572" y="287"/>
                  </a:cubicBezTo>
                  <a:cubicBezTo>
                    <a:pt x="561" y="291"/>
                    <a:pt x="568" y="297"/>
                    <a:pt x="569" y="301"/>
                  </a:cubicBezTo>
                  <a:cubicBezTo>
                    <a:pt x="571" y="305"/>
                    <a:pt x="560" y="308"/>
                    <a:pt x="550" y="305"/>
                  </a:cubicBezTo>
                  <a:cubicBezTo>
                    <a:pt x="540" y="302"/>
                    <a:pt x="543" y="307"/>
                    <a:pt x="539" y="307"/>
                  </a:cubicBezTo>
                  <a:cubicBezTo>
                    <a:pt x="534" y="307"/>
                    <a:pt x="530" y="314"/>
                    <a:pt x="534" y="318"/>
                  </a:cubicBezTo>
                  <a:cubicBezTo>
                    <a:pt x="537" y="322"/>
                    <a:pt x="546" y="318"/>
                    <a:pt x="552" y="318"/>
                  </a:cubicBezTo>
                  <a:cubicBezTo>
                    <a:pt x="559" y="319"/>
                    <a:pt x="560" y="321"/>
                    <a:pt x="561" y="317"/>
                  </a:cubicBezTo>
                  <a:cubicBezTo>
                    <a:pt x="561" y="313"/>
                    <a:pt x="568" y="315"/>
                    <a:pt x="573" y="316"/>
                  </a:cubicBezTo>
                  <a:cubicBezTo>
                    <a:pt x="578" y="317"/>
                    <a:pt x="577" y="324"/>
                    <a:pt x="583" y="325"/>
                  </a:cubicBezTo>
                  <a:cubicBezTo>
                    <a:pt x="589" y="326"/>
                    <a:pt x="584" y="332"/>
                    <a:pt x="588" y="336"/>
                  </a:cubicBezTo>
                  <a:cubicBezTo>
                    <a:pt x="592" y="340"/>
                    <a:pt x="603" y="337"/>
                    <a:pt x="608" y="342"/>
                  </a:cubicBezTo>
                  <a:cubicBezTo>
                    <a:pt x="612" y="346"/>
                    <a:pt x="631" y="355"/>
                    <a:pt x="634" y="352"/>
                  </a:cubicBezTo>
                  <a:cubicBezTo>
                    <a:pt x="637" y="348"/>
                    <a:pt x="618" y="331"/>
                    <a:pt x="612" y="330"/>
                  </a:cubicBezTo>
                  <a:cubicBezTo>
                    <a:pt x="606" y="328"/>
                    <a:pt x="618" y="326"/>
                    <a:pt x="625" y="332"/>
                  </a:cubicBezTo>
                  <a:cubicBezTo>
                    <a:pt x="632" y="337"/>
                    <a:pt x="642" y="340"/>
                    <a:pt x="648" y="333"/>
                  </a:cubicBezTo>
                  <a:cubicBezTo>
                    <a:pt x="653" y="327"/>
                    <a:pt x="643" y="329"/>
                    <a:pt x="643" y="324"/>
                  </a:cubicBezTo>
                  <a:cubicBezTo>
                    <a:pt x="643" y="319"/>
                    <a:pt x="640" y="312"/>
                    <a:pt x="634" y="312"/>
                  </a:cubicBezTo>
                  <a:cubicBezTo>
                    <a:pt x="629" y="312"/>
                    <a:pt x="616" y="302"/>
                    <a:pt x="621" y="299"/>
                  </a:cubicBezTo>
                  <a:cubicBezTo>
                    <a:pt x="626" y="297"/>
                    <a:pt x="619" y="294"/>
                    <a:pt x="623" y="290"/>
                  </a:cubicBezTo>
                  <a:cubicBezTo>
                    <a:pt x="627" y="286"/>
                    <a:pt x="630" y="294"/>
                    <a:pt x="635" y="294"/>
                  </a:cubicBezTo>
                  <a:close/>
                  <a:moveTo>
                    <a:pt x="556" y="276"/>
                  </a:moveTo>
                  <a:cubicBezTo>
                    <a:pt x="561" y="276"/>
                    <a:pt x="560" y="269"/>
                    <a:pt x="557" y="265"/>
                  </a:cubicBezTo>
                  <a:cubicBezTo>
                    <a:pt x="555" y="262"/>
                    <a:pt x="550" y="262"/>
                    <a:pt x="546" y="262"/>
                  </a:cubicBezTo>
                  <a:cubicBezTo>
                    <a:pt x="542" y="263"/>
                    <a:pt x="535" y="269"/>
                    <a:pt x="539" y="276"/>
                  </a:cubicBezTo>
                  <a:cubicBezTo>
                    <a:pt x="543" y="282"/>
                    <a:pt x="552" y="277"/>
                    <a:pt x="556" y="276"/>
                  </a:cubicBezTo>
                  <a:close/>
                  <a:moveTo>
                    <a:pt x="509" y="179"/>
                  </a:moveTo>
                  <a:cubicBezTo>
                    <a:pt x="507" y="184"/>
                    <a:pt x="514" y="184"/>
                    <a:pt x="515" y="190"/>
                  </a:cubicBezTo>
                  <a:cubicBezTo>
                    <a:pt x="515" y="195"/>
                    <a:pt x="522" y="197"/>
                    <a:pt x="527" y="194"/>
                  </a:cubicBezTo>
                  <a:cubicBezTo>
                    <a:pt x="533" y="190"/>
                    <a:pt x="547" y="195"/>
                    <a:pt x="547" y="190"/>
                  </a:cubicBezTo>
                  <a:cubicBezTo>
                    <a:pt x="547" y="186"/>
                    <a:pt x="532" y="179"/>
                    <a:pt x="526" y="180"/>
                  </a:cubicBezTo>
                  <a:cubicBezTo>
                    <a:pt x="521" y="181"/>
                    <a:pt x="512" y="174"/>
                    <a:pt x="509" y="179"/>
                  </a:cubicBezTo>
                  <a:close/>
                  <a:moveTo>
                    <a:pt x="649" y="497"/>
                  </a:moveTo>
                  <a:cubicBezTo>
                    <a:pt x="650" y="500"/>
                    <a:pt x="672" y="509"/>
                    <a:pt x="673" y="505"/>
                  </a:cubicBezTo>
                  <a:cubicBezTo>
                    <a:pt x="673" y="501"/>
                    <a:pt x="649" y="494"/>
                    <a:pt x="649" y="497"/>
                  </a:cubicBezTo>
                  <a:close/>
                  <a:moveTo>
                    <a:pt x="744" y="519"/>
                  </a:moveTo>
                  <a:cubicBezTo>
                    <a:pt x="743" y="522"/>
                    <a:pt x="740" y="517"/>
                    <a:pt x="744" y="515"/>
                  </a:cubicBezTo>
                  <a:cubicBezTo>
                    <a:pt x="747" y="512"/>
                    <a:pt x="743" y="511"/>
                    <a:pt x="740" y="513"/>
                  </a:cubicBezTo>
                  <a:cubicBezTo>
                    <a:pt x="737" y="514"/>
                    <a:pt x="738" y="506"/>
                    <a:pt x="741" y="505"/>
                  </a:cubicBezTo>
                  <a:cubicBezTo>
                    <a:pt x="743" y="503"/>
                    <a:pt x="734" y="500"/>
                    <a:pt x="734" y="503"/>
                  </a:cubicBezTo>
                  <a:cubicBezTo>
                    <a:pt x="734" y="506"/>
                    <a:pt x="727" y="504"/>
                    <a:pt x="726" y="501"/>
                  </a:cubicBezTo>
                  <a:cubicBezTo>
                    <a:pt x="726" y="499"/>
                    <a:pt x="721" y="498"/>
                    <a:pt x="723" y="496"/>
                  </a:cubicBezTo>
                  <a:cubicBezTo>
                    <a:pt x="724" y="495"/>
                    <a:pt x="717" y="494"/>
                    <a:pt x="716" y="497"/>
                  </a:cubicBezTo>
                  <a:cubicBezTo>
                    <a:pt x="716" y="500"/>
                    <a:pt x="713" y="495"/>
                    <a:pt x="717" y="491"/>
                  </a:cubicBezTo>
                  <a:cubicBezTo>
                    <a:pt x="721" y="487"/>
                    <a:pt x="719" y="483"/>
                    <a:pt x="723" y="481"/>
                  </a:cubicBezTo>
                  <a:cubicBezTo>
                    <a:pt x="726" y="479"/>
                    <a:pt x="723" y="477"/>
                    <a:pt x="719" y="478"/>
                  </a:cubicBezTo>
                  <a:cubicBezTo>
                    <a:pt x="715" y="480"/>
                    <a:pt x="705" y="494"/>
                    <a:pt x="705" y="497"/>
                  </a:cubicBezTo>
                  <a:cubicBezTo>
                    <a:pt x="705" y="501"/>
                    <a:pt x="705" y="506"/>
                    <a:pt x="702" y="505"/>
                  </a:cubicBezTo>
                  <a:cubicBezTo>
                    <a:pt x="698" y="505"/>
                    <a:pt x="694" y="508"/>
                    <a:pt x="697" y="510"/>
                  </a:cubicBezTo>
                  <a:cubicBezTo>
                    <a:pt x="700" y="512"/>
                    <a:pt x="690" y="518"/>
                    <a:pt x="694" y="520"/>
                  </a:cubicBezTo>
                  <a:cubicBezTo>
                    <a:pt x="698" y="522"/>
                    <a:pt x="703" y="520"/>
                    <a:pt x="707" y="520"/>
                  </a:cubicBezTo>
                  <a:cubicBezTo>
                    <a:pt x="712" y="521"/>
                    <a:pt x="716" y="521"/>
                    <a:pt x="719" y="518"/>
                  </a:cubicBezTo>
                  <a:cubicBezTo>
                    <a:pt x="723" y="516"/>
                    <a:pt x="723" y="521"/>
                    <a:pt x="727" y="520"/>
                  </a:cubicBezTo>
                  <a:cubicBezTo>
                    <a:pt x="731" y="520"/>
                    <a:pt x="725" y="523"/>
                    <a:pt x="725" y="526"/>
                  </a:cubicBezTo>
                  <a:cubicBezTo>
                    <a:pt x="725" y="529"/>
                    <a:pt x="729" y="525"/>
                    <a:pt x="732" y="523"/>
                  </a:cubicBezTo>
                  <a:cubicBezTo>
                    <a:pt x="735" y="522"/>
                    <a:pt x="739" y="523"/>
                    <a:pt x="737" y="526"/>
                  </a:cubicBezTo>
                  <a:cubicBezTo>
                    <a:pt x="736" y="528"/>
                    <a:pt x="746" y="531"/>
                    <a:pt x="748" y="527"/>
                  </a:cubicBezTo>
                  <a:cubicBezTo>
                    <a:pt x="750" y="523"/>
                    <a:pt x="746" y="517"/>
                    <a:pt x="744" y="519"/>
                  </a:cubicBezTo>
                  <a:close/>
                  <a:moveTo>
                    <a:pt x="69" y="451"/>
                  </a:moveTo>
                  <a:cubicBezTo>
                    <a:pt x="62" y="454"/>
                    <a:pt x="79" y="471"/>
                    <a:pt x="82" y="469"/>
                  </a:cubicBezTo>
                  <a:cubicBezTo>
                    <a:pt x="84" y="468"/>
                    <a:pt x="78" y="460"/>
                    <a:pt x="78" y="456"/>
                  </a:cubicBezTo>
                  <a:cubicBezTo>
                    <a:pt x="78" y="452"/>
                    <a:pt x="76" y="447"/>
                    <a:pt x="69" y="451"/>
                  </a:cubicBezTo>
                  <a:close/>
                  <a:moveTo>
                    <a:pt x="685" y="536"/>
                  </a:moveTo>
                  <a:cubicBezTo>
                    <a:pt x="682" y="536"/>
                    <a:pt x="684" y="532"/>
                    <a:pt x="684" y="530"/>
                  </a:cubicBezTo>
                  <a:cubicBezTo>
                    <a:pt x="685" y="528"/>
                    <a:pt x="679" y="531"/>
                    <a:pt x="679" y="533"/>
                  </a:cubicBezTo>
                  <a:cubicBezTo>
                    <a:pt x="678" y="536"/>
                    <a:pt x="674" y="537"/>
                    <a:pt x="674" y="538"/>
                  </a:cubicBezTo>
                  <a:cubicBezTo>
                    <a:pt x="674" y="543"/>
                    <a:pt x="674" y="540"/>
                    <a:pt x="671" y="542"/>
                  </a:cubicBezTo>
                  <a:cubicBezTo>
                    <a:pt x="668" y="543"/>
                    <a:pt x="656" y="542"/>
                    <a:pt x="656" y="539"/>
                  </a:cubicBezTo>
                  <a:cubicBezTo>
                    <a:pt x="655" y="537"/>
                    <a:pt x="647" y="535"/>
                    <a:pt x="647" y="532"/>
                  </a:cubicBezTo>
                  <a:cubicBezTo>
                    <a:pt x="646" y="528"/>
                    <a:pt x="642" y="527"/>
                    <a:pt x="645" y="523"/>
                  </a:cubicBezTo>
                  <a:cubicBezTo>
                    <a:pt x="649" y="519"/>
                    <a:pt x="645" y="517"/>
                    <a:pt x="642" y="520"/>
                  </a:cubicBezTo>
                  <a:cubicBezTo>
                    <a:pt x="639" y="523"/>
                    <a:pt x="637" y="519"/>
                    <a:pt x="641" y="517"/>
                  </a:cubicBezTo>
                  <a:cubicBezTo>
                    <a:pt x="645" y="515"/>
                    <a:pt x="653" y="514"/>
                    <a:pt x="649" y="506"/>
                  </a:cubicBezTo>
                  <a:cubicBezTo>
                    <a:pt x="645" y="499"/>
                    <a:pt x="619" y="508"/>
                    <a:pt x="613" y="512"/>
                  </a:cubicBezTo>
                  <a:cubicBezTo>
                    <a:pt x="606" y="516"/>
                    <a:pt x="598" y="528"/>
                    <a:pt x="595" y="528"/>
                  </a:cubicBezTo>
                  <a:cubicBezTo>
                    <a:pt x="591" y="528"/>
                    <a:pt x="601" y="521"/>
                    <a:pt x="602" y="519"/>
                  </a:cubicBezTo>
                  <a:cubicBezTo>
                    <a:pt x="604" y="517"/>
                    <a:pt x="602" y="514"/>
                    <a:pt x="604" y="515"/>
                  </a:cubicBezTo>
                  <a:cubicBezTo>
                    <a:pt x="606" y="516"/>
                    <a:pt x="612" y="507"/>
                    <a:pt x="616" y="504"/>
                  </a:cubicBezTo>
                  <a:cubicBezTo>
                    <a:pt x="620" y="501"/>
                    <a:pt x="624" y="504"/>
                    <a:pt x="624" y="501"/>
                  </a:cubicBezTo>
                  <a:cubicBezTo>
                    <a:pt x="625" y="499"/>
                    <a:pt x="627" y="497"/>
                    <a:pt x="631" y="494"/>
                  </a:cubicBezTo>
                  <a:cubicBezTo>
                    <a:pt x="634" y="491"/>
                    <a:pt x="679" y="491"/>
                    <a:pt x="683" y="491"/>
                  </a:cubicBezTo>
                  <a:cubicBezTo>
                    <a:pt x="688" y="492"/>
                    <a:pt x="696" y="486"/>
                    <a:pt x="698" y="482"/>
                  </a:cubicBezTo>
                  <a:cubicBezTo>
                    <a:pt x="701" y="478"/>
                    <a:pt x="704" y="478"/>
                    <a:pt x="710" y="479"/>
                  </a:cubicBezTo>
                  <a:cubicBezTo>
                    <a:pt x="716" y="479"/>
                    <a:pt x="719" y="474"/>
                    <a:pt x="722" y="472"/>
                  </a:cubicBezTo>
                  <a:cubicBezTo>
                    <a:pt x="725" y="470"/>
                    <a:pt x="724" y="469"/>
                    <a:pt x="721" y="468"/>
                  </a:cubicBezTo>
                  <a:cubicBezTo>
                    <a:pt x="718" y="467"/>
                    <a:pt x="716" y="466"/>
                    <a:pt x="718" y="466"/>
                  </a:cubicBezTo>
                  <a:cubicBezTo>
                    <a:pt x="721" y="465"/>
                    <a:pt x="722" y="464"/>
                    <a:pt x="724" y="461"/>
                  </a:cubicBezTo>
                  <a:cubicBezTo>
                    <a:pt x="725" y="457"/>
                    <a:pt x="723" y="459"/>
                    <a:pt x="719" y="454"/>
                  </a:cubicBezTo>
                  <a:cubicBezTo>
                    <a:pt x="716" y="449"/>
                    <a:pt x="714" y="456"/>
                    <a:pt x="710" y="455"/>
                  </a:cubicBezTo>
                  <a:cubicBezTo>
                    <a:pt x="707" y="455"/>
                    <a:pt x="713" y="450"/>
                    <a:pt x="710" y="448"/>
                  </a:cubicBezTo>
                  <a:cubicBezTo>
                    <a:pt x="707" y="447"/>
                    <a:pt x="701" y="448"/>
                    <a:pt x="696" y="452"/>
                  </a:cubicBezTo>
                  <a:cubicBezTo>
                    <a:pt x="692" y="455"/>
                    <a:pt x="692" y="451"/>
                    <a:pt x="688" y="455"/>
                  </a:cubicBezTo>
                  <a:cubicBezTo>
                    <a:pt x="685" y="459"/>
                    <a:pt x="685" y="453"/>
                    <a:pt x="686" y="452"/>
                  </a:cubicBezTo>
                  <a:cubicBezTo>
                    <a:pt x="688" y="450"/>
                    <a:pt x="690" y="452"/>
                    <a:pt x="691" y="450"/>
                  </a:cubicBezTo>
                  <a:cubicBezTo>
                    <a:pt x="693" y="447"/>
                    <a:pt x="695" y="450"/>
                    <a:pt x="699" y="447"/>
                  </a:cubicBezTo>
                  <a:cubicBezTo>
                    <a:pt x="703" y="444"/>
                    <a:pt x="707" y="445"/>
                    <a:pt x="708" y="443"/>
                  </a:cubicBezTo>
                  <a:cubicBezTo>
                    <a:pt x="710" y="441"/>
                    <a:pt x="706" y="439"/>
                    <a:pt x="702" y="439"/>
                  </a:cubicBezTo>
                  <a:cubicBezTo>
                    <a:pt x="698" y="440"/>
                    <a:pt x="695" y="434"/>
                    <a:pt x="693" y="436"/>
                  </a:cubicBezTo>
                  <a:cubicBezTo>
                    <a:pt x="690" y="438"/>
                    <a:pt x="690" y="433"/>
                    <a:pt x="688" y="435"/>
                  </a:cubicBezTo>
                  <a:cubicBezTo>
                    <a:pt x="685" y="437"/>
                    <a:pt x="683" y="434"/>
                    <a:pt x="682" y="431"/>
                  </a:cubicBezTo>
                  <a:cubicBezTo>
                    <a:pt x="680" y="427"/>
                    <a:pt x="672" y="421"/>
                    <a:pt x="667" y="420"/>
                  </a:cubicBezTo>
                  <a:cubicBezTo>
                    <a:pt x="662" y="418"/>
                    <a:pt x="666" y="416"/>
                    <a:pt x="668" y="418"/>
                  </a:cubicBezTo>
                  <a:cubicBezTo>
                    <a:pt x="671" y="419"/>
                    <a:pt x="674" y="416"/>
                    <a:pt x="675" y="414"/>
                  </a:cubicBezTo>
                  <a:cubicBezTo>
                    <a:pt x="676" y="412"/>
                    <a:pt x="673" y="410"/>
                    <a:pt x="672" y="410"/>
                  </a:cubicBezTo>
                  <a:cubicBezTo>
                    <a:pt x="670" y="410"/>
                    <a:pt x="670" y="408"/>
                    <a:pt x="671" y="406"/>
                  </a:cubicBezTo>
                  <a:cubicBezTo>
                    <a:pt x="671" y="404"/>
                    <a:pt x="665" y="401"/>
                    <a:pt x="665" y="399"/>
                  </a:cubicBezTo>
                  <a:cubicBezTo>
                    <a:pt x="665" y="398"/>
                    <a:pt x="662" y="396"/>
                    <a:pt x="662" y="395"/>
                  </a:cubicBezTo>
                  <a:cubicBezTo>
                    <a:pt x="662" y="393"/>
                    <a:pt x="659" y="391"/>
                    <a:pt x="659" y="388"/>
                  </a:cubicBezTo>
                  <a:cubicBezTo>
                    <a:pt x="659" y="386"/>
                    <a:pt x="653" y="382"/>
                    <a:pt x="653" y="379"/>
                  </a:cubicBezTo>
                  <a:cubicBezTo>
                    <a:pt x="653" y="376"/>
                    <a:pt x="650" y="374"/>
                    <a:pt x="649" y="371"/>
                  </a:cubicBezTo>
                  <a:cubicBezTo>
                    <a:pt x="648" y="368"/>
                    <a:pt x="646" y="370"/>
                    <a:pt x="645" y="374"/>
                  </a:cubicBezTo>
                  <a:cubicBezTo>
                    <a:pt x="644" y="379"/>
                    <a:pt x="640" y="378"/>
                    <a:pt x="641" y="380"/>
                  </a:cubicBezTo>
                  <a:cubicBezTo>
                    <a:pt x="643" y="383"/>
                    <a:pt x="642" y="383"/>
                    <a:pt x="640" y="385"/>
                  </a:cubicBezTo>
                  <a:cubicBezTo>
                    <a:pt x="638" y="387"/>
                    <a:pt x="641" y="390"/>
                    <a:pt x="638" y="390"/>
                  </a:cubicBezTo>
                  <a:cubicBezTo>
                    <a:pt x="635" y="390"/>
                    <a:pt x="637" y="395"/>
                    <a:pt x="635" y="393"/>
                  </a:cubicBezTo>
                  <a:cubicBezTo>
                    <a:pt x="634" y="390"/>
                    <a:pt x="630" y="391"/>
                    <a:pt x="630" y="394"/>
                  </a:cubicBezTo>
                  <a:cubicBezTo>
                    <a:pt x="630" y="396"/>
                    <a:pt x="624" y="399"/>
                    <a:pt x="622" y="398"/>
                  </a:cubicBezTo>
                  <a:cubicBezTo>
                    <a:pt x="619" y="398"/>
                    <a:pt x="619" y="393"/>
                    <a:pt x="617" y="395"/>
                  </a:cubicBezTo>
                  <a:cubicBezTo>
                    <a:pt x="615" y="396"/>
                    <a:pt x="616" y="390"/>
                    <a:pt x="612" y="391"/>
                  </a:cubicBezTo>
                  <a:cubicBezTo>
                    <a:pt x="609" y="391"/>
                    <a:pt x="607" y="390"/>
                    <a:pt x="608" y="388"/>
                  </a:cubicBezTo>
                  <a:cubicBezTo>
                    <a:pt x="609" y="385"/>
                    <a:pt x="603" y="383"/>
                    <a:pt x="605" y="382"/>
                  </a:cubicBezTo>
                  <a:cubicBezTo>
                    <a:pt x="607" y="380"/>
                    <a:pt x="604" y="377"/>
                    <a:pt x="604" y="372"/>
                  </a:cubicBezTo>
                  <a:cubicBezTo>
                    <a:pt x="603" y="367"/>
                    <a:pt x="606" y="367"/>
                    <a:pt x="606" y="365"/>
                  </a:cubicBezTo>
                  <a:cubicBezTo>
                    <a:pt x="606" y="363"/>
                    <a:pt x="604" y="363"/>
                    <a:pt x="602" y="365"/>
                  </a:cubicBezTo>
                  <a:cubicBezTo>
                    <a:pt x="600" y="366"/>
                    <a:pt x="600" y="363"/>
                    <a:pt x="597" y="363"/>
                  </a:cubicBezTo>
                  <a:cubicBezTo>
                    <a:pt x="595" y="363"/>
                    <a:pt x="588" y="363"/>
                    <a:pt x="587" y="359"/>
                  </a:cubicBezTo>
                  <a:cubicBezTo>
                    <a:pt x="587" y="356"/>
                    <a:pt x="584" y="358"/>
                    <a:pt x="583" y="354"/>
                  </a:cubicBezTo>
                  <a:cubicBezTo>
                    <a:pt x="582" y="351"/>
                    <a:pt x="579" y="354"/>
                    <a:pt x="579" y="352"/>
                  </a:cubicBezTo>
                  <a:cubicBezTo>
                    <a:pt x="579" y="349"/>
                    <a:pt x="578" y="348"/>
                    <a:pt x="576" y="348"/>
                  </a:cubicBezTo>
                  <a:cubicBezTo>
                    <a:pt x="573" y="348"/>
                    <a:pt x="573" y="346"/>
                    <a:pt x="570" y="345"/>
                  </a:cubicBezTo>
                  <a:cubicBezTo>
                    <a:pt x="567" y="345"/>
                    <a:pt x="563" y="347"/>
                    <a:pt x="561" y="348"/>
                  </a:cubicBezTo>
                  <a:cubicBezTo>
                    <a:pt x="560" y="349"/>
                    <a:pt x="555" y="345"/>
                    <a:pt x="554" y="347"/>
                  </a:cubicBezTo>
                  <a:cubicBezTo>
                    <a:pt x="552" y="348"/>
                    <a:pt x="552" y="346"/>
                    <a:pt x="547" y="344"/>
                  </a:cubicBezTo>
                  <a:cubicBezTo>
                    <a:pt x="542" y="343"/>
                    <a:pt x="536" y="343"/>
                    <a:pt x="536" y="344"/>
                  </a:cubicBezTo>
                  <a:cubicBezTo>
                    <a:pt x="535" y="346"/>
                    <a:pt x="532" y="347"/>
                    <a:pt x="532" y="351"/>
                  </a:cubicBezTo>
                  <a:cubicBezTo>
                    <a:pt x="533" y="354"/>
                    <a:pt x="537" y="354"/>
                    <a:pt x="538" y="356"/>
                  </a:cubicBezTo>
                  <a:cubicBezTo>
                    <a:pt x="539" y="359"/>
                    <a:pt x="536" y="358"/>
                    <a:pt x="536" y="360"/>
                  </a:cubicBezTo>
                  <a:cubicBezTo>
                    <a:pt x="535" y="363"/>
                    <a:pt x="533" y="363"/>
                    <a:pt x="533" y="364"/>
                  </a:cubicBezTo>
                  <a:cubicBezTo>
                    <a:pt x="533" y="366"/>
                    <a:pt x="535" y="366"/>
                    <a:pt x="536" y="369"/>
                  </a:cubicBezTo>
                  <a:cubicBezTo>
                    <a:pt x="536" y="372"/>
                    <a:pt x="538" y="372"/>
                    <a:pt x="539" y="377"/>
                  </a:cubicBezTo>
                  <a:cubicBezTo>
                    <a:pt x="539" y="381"/>
                    <a:pt x="537" y="380"/>
                    <a:pt x="536" y="381"/>
                  </a:cubicBezTo>
                  <a:cubicBezTo>
                    <a:pt x="534" y="381"/>
                    <a:pt x="536" y="384"/>
                    <a:pt x="533" y="387"/>
                  </a:cubicBezTo>
                  <a:cubicBezTo>
                    <a:pt x="530" y="390"/>
                    <a:pt x="528" y="393"/>
                    <a:pt x="530" y="395"/>
                  </a:cubicBezTo>
                  <a:cubicBezTo>
                    <a:pt x="532" y="396"/>
                    <a:pt x="540" y="400"/>
                    <a:pt x="543" y="405"/>
                  </a:cubicBezTo>
                  <a:cubicBezTo>
                    <a:pt x="546" y="410"/>
                    <a:pt x="546" y="418"/>
                    <a:pt x="545" y="423"/>
                  </a:cubicBezTo>
                  <a:cubicBezTo>
                    <a:pt x="544" y="429"/>
                    <a:pt x="538" y="430"/>
                    <a:pt x="533" y="435"/>
                  </a:cubicBezTo>
                  <a:cubicBezTo>
                    <a:pt x="528" y="440"/>
                    <a:pt x="523" y="439"/>
                    <a:pt x="521" y="439"/>
                  </a:cubicBezTo>
                  <a:cubicBezTo>
                    <a:pt x="519" y="439"/>
                    <a:pt x="520" y="444"/>
                    <a:pt x="523" y="447"/>
                  </a:cubicBezTo>
                  <a:cubicBezTo>
                    <a:pt x="527" y="451"/>
                    <a:pt x="524" y="452"/>
                    <a:pt x="526" y="456"/>
                  </a:cubicBezTo>
                  <a:cubicBezTo>
                    <a:pt x="527" y="460"/>
                    <a:pt x="526" y="463"/>
                    <a:pt x="528" y="466"/>
                  </a:cubicBezTo>
                  <a:cubicBezTo>
                    <a:pt x="530" y="469"/>
                    <a:pt x="529" y="471"/>
                    <a:pt x="526" y="473"/>
                  </a:cubicBezTo>
                  <a:cubicBezTo>
                    <a:pt x="523" y="475"/>
                    <a:pt x="527" y="474"/>
                    <a:pt x="527" y="477"/>
                  </a:cubicBezTo>
                  <a:cubicBezTo>
                    <a:pt x="528" y="481"/>
                    <a:pt x="526" y="479"/>
                    <a:pt x="524" y="477"/>
                  </a:cubicBezTo>
                  <a:cubicBezTo>
                    <a:pt x="521" y="475"/>
                    <a:pt x="519" y="480"/>
                    <a:pt x="519" y="482"/>
                  </a:cubicBezTo>
                  <a:cubicBezTo>
                    <a:pt x="519" y="484"/>
                    <a:pt x="513" y="479"/>
                    <a:pt x="512" y="480"/>
                  </a:cubicBezTo>
                  <a:cubicBezTo>
                    <a:pt x="511" y="480"/>
                    <a:pt x="512" y="476"/>
                    <a:pt x="509" y="474"/>
                  </a:cubicBezTo>
                  <a:cubicBezTo>
                    <a:pt x="506" y="471"/>
                    <a:pt x="503" y="471"/>
                    <a:pt x="503" y="468"/>
                  </a:cubicBezTo>
                  <a:cubicBezTo>
                    <a:pt x="503" y="465"/>
                    <a:pt x="497" y="464"/>
                    <a:pt x="497" y="461"/>
                  </a:cubicBezTo>
                  <a:cubicBezTo>
                    <a:pt x="497" y="458"/>
                    <a:pt x="498" y="450"/>
                    <a:pt x="497" y="448"/>
                  </a:cubicBezTo>
                  <a:cubicBezTo>
                    <a:pt x="495" y="445"/>
                    <a:pt x="496" y="443"/>
                    <a:pt x="498" y="441"/>
                  </a:cubicBezTo>
                  <a:cubicBezTo>
                    <a:pt x="499" y="439"/>
                    <a:pt x="496" y="436"/>
                    <a:pt x="493" y="436"/>
                  </a:cubicBezTo>
                  <a:cubicBezTo>
                    <a:pt x="490" y="436"/>
                    <a:pt x="485" y="435"/>
                    <a:pt x="480" y="435"/>
                  </a:cubicBezTo>
                  <a:cubicBezTo>
                    <a:pt x="476" y="435"/>
                    <a:pt x="473" y="435"/>
                    <a:pt x="471" y="433"/>
                  </a:cubicBezTo>
                  <a:cubicBezTo>
                    <a:pt x="470" y="432"/>
                    <a:pt x="466" y="429"/>
                    <a:pt x="460" y="428"/>
                  </a:cubicBezTo>
                  <a:cubicBezTo>
                    <a:pt x="454" y="426"/>
                    <a:pt x="451" y="423"/>
                    <a:pt x="451" y="422"/>
                  </a:cubicBezTo>
                  <a:cubicBezTo>
                    <a:pt x="450" y="420"/>
                    <a:pt x="445" y="419"/>
                    <a:pt x="443" y="417"/>
                  </a:cubicBezTo>
                  <a:cubicBezTo>
                    <a:pt x="442" y="415"/>
                    <a:pt x="436" y="414"/>
                    <a:pt x="434" y="415"/>
                  </a:cubicBezTo>
                  <a:cubicBezTo>
                    <a:pt x="432" y="415"/>
                    <a:pt x="426" y="410"/>
                    <a:pt x="423" y="410"/>
                  </a:cubicBezTo>
                  <a:cubicBezTo>
                    <a:pt x="420" y="410"/>
                    <a:pt x="412" y="414"/>
                    <a:pt x="410" y="414"/>
                  </a:cubicBezTo>
                  <a:cubicBezTo>
                    <a:pt x="409" y="414"/>
                    <a:pt x="411" y="411"/>
                    <a:pt x="412" y="410"/>
                  </a:cubicBezTo>
                  <a:cubicBezTo>
                    <a:pt x="412" y="408"/>
                    <a:pt x="409" y="403"/>
                    <a:pt x="408" y="399"/>
                  </a:cubicBezTo>
                  <a:cubicBezTo>
                    <a:pt x="407" y="395"/>
                    <a:pt x="406" y="391"/>
                    <a:pt x="402" y="392"/>
                  </a:cubicBezTo>
                  <a:cubicBezTo>
                    <a:pt x="398" y="392"/>
                    <a:pt x="393" y="390"/>
                    <a:pt x="392" y="390"/>
                  </a:cubicBezTo>
                  <a:cubicBezTo>
                    <a:pt x="391" y="389"/>
                    <a:pt x="391" y="378"/>
                    <a:pt x="392" y="374"/>
                  </a:cubicBezTo>
                  <a:cubicBezTo>
                    <a:pt x="393" y="369"/>
                    <a:pt x="398" y="363"/>
                    <a:pt x="398" y="360"/>
                  </a:cubicBezTo>
                  <a:cubicBezTo>
                    <a:pt x="398" y="357"/>
                    <a:pt x="401" y="356"/>
                    <a:pt x="404" y="355"/>
                  </a:cubicBezTo>
                  <a:cubicBezTo>
                    <a:pt x="406" y="354"/>
                    <a:pt x="404" y="349"/>
                    <a:pt x="407" y="348"/>
                  </a:cubicBezTo>
                  <a:cubicBezTo>
                    <a:pt x="410" y="348"/>
                    <a:pt x="410" y="347"/>
                    <a:pt x="411" y="345"/>
                  </a:cubicBezTo>
                  <a:cubicBezTo>
                    <a:pt x="411" y="342"/>
                    <a:pt x="415" y="344"/>
                    <a:pt x="413" y="342"/>
                  </a:cubicBezTo>
                  <a:cubicBezTo>
                    <a:pt x="411" y="340"/>
                    <a:pt x="412" y="340"/>
                    <a:pt x="417" y="340"/>
                  </a:cubicBezTo>
                  <a:cubicBezTo>
                    <a:pt x="421" y="340"/>
                    <a:pt x="427" y="338"/>
                    <a:pt x="426" y="334"/>
                  </a:cubicBezTo>
                  <a:cubicBezTo>
                    <a:pt x="425" y="329"/>
                    <a:pt x="414" y="333"/>
                    <a:pt x="414" y="329"/>
                  </a:cubicBezTo>
                  <a:cubicBezTo>
                    <a:pt x="414" y="326"/>
                    <a:pt x="400" y="325"/>
                    <a:pt x="401" y="323"/>
                  </a:cubicBezTo>
                  <a:cubicBezTo>
                    <a:pt x="402" y="321"/>
                    <a:pt x="415" y="325"/>
                    <a:pt x="420" y="327"/>
                  </a:cubicBezTo>
                  <a:cubicBezTo>
                    <a:pt x="425" y="329"/>
                    <a:pt x="426" y="328"/>
                    <a:pt x="430" y="328"/>
                  </a:cubicBezTo>
                  <a:cubicBezTo>
                    <a:pt x="434" y="328"/>
                    <a:pt x="431" y="323"/>
                    <a:pt x="432" y="321"/>
                  </a:cubicBezTo>
                  <a:cubicBezTo>
                    <a:pt x="433" y="319"/>
                    <a:pt x="440" y="324"/>
                    <a:pt x="445" y="323"/>
                  </a:cubicBezTo>
                  <a:cubicBezTo>
                    <a:pt x="449" y="322"/>
                    <a:pt x="453" y="313"/>
                    <a:pt x="457" y="311"/>
                  </a:cubicBezTo>
                  <a:cubicBezTo>
                    <a:pt x="460" y="308"/>
                    <a:pt x="457" y="306"/>
                    <a:pt x="450" y="307"/>
                  </a:cubicBezTo>
                  <a:cubicBezTo>
                    <a:pt x="443" y="307"/>
                    <a:pt x="439" y="304"/>
                    <a:pt x="435" y="302"/>
                  </a:cubicBezTo>
                  <a:cubicBezTo>
                    <a:pt x="432" y="299"/>
                    <a:pt x="432" y="297"/>
                    <a:pt x="436" y="297"/>
                  </a:cubicBezTo>
                  <a:cubicBezTo>
                    <a:pt x="440" y="297"/>
                    <a:pt x="449" y="305"/>
                    <a:pt x="453" y="305"/>
                  </a:cubicBezTo>
                  <a:cubicBezTo>
                    <a:pt x="456" y="305"/>
                    <a:pt x="463" y="298"/>
                    <a:pt x="465" y="296"/>
                  </a:cubicBezTo>
                  <a:cubicBezTo>
                    <a:pt x="468" y="294"/>
                    <a:pt x="463" y="293"/>
                    <a:pt x="461" y="291"/>
                  </a:cubicBezTo>
                  <a:cubicBezTo>
                    <a:pt x="459" y="290"/>
                    <a:pt x="464" y="288"/>
                    <a:pt x="467" y="288"/>
                  </a:cubicBezTo>
                  <a:cubicBezTo>
                    <a:pt x="470" y="288"/>
                    <a:pt x="471" y="291"/>
                    <a:pt x="473" y="292"/>
                  </a:cubicBezTo>
                  <a:cubicBezTo>
                    <a:pt x="474" y="294"/>
                    <a:pt x="479" y="291"/>
                    <a:pt x="482" y="291"/>
                  </a:cubicBezTo>
                  <a:cubicBezTo>
                    <a:pt x="484" y="291"/>
                    <a:pt x="481" y="287"/>
                    <a:pt x="477" y="285"/>
                  </a:cubicBezTo>
                  <a:cubicBezTo>
                    <a:pt x="473" y="284"/>
                    <a:pt x="477" y="281"/>
                    <a:pt x="478" y="283"/>
                  </a:cubicBezTo>
                  <a:cubicBezTo>
                    <a:pt x="480" y="286"/>
                    <a:pt x="483" y="285"/>
                    <a:pt x="484" y="288"/>
                  </a:cubicBezTo>
                  <a:cubicBezTo>
                    <a:pt x="486" y="293"/>
                    <a:pt x="488" y="290"/>
                    <a:pt x="491" y="288"/>
                  </a:cubicBezTo>
                  <a:cubicBezTo>
                    <a:pt x="495" y="287"/>
                    <a:pt x="497" y="285"/>
                    <a:pt x="499" y="283"/>
                  </a:cubicBezTo>
                  <a:cubicBezTo>
                    <a:pt x="501" y="280"/>
                    <a:pt x="502" y="283"/>
                    <a:pt x="504" y="279"/>
                  </a:cubicBezTo>
                  <a:cubicBezTo>
                    <a:pt x="506" y="276"/>
                    <a:pt x="503" y="273"/>
                    <a:pt x="500" y="270"/>
                  </a:cubicBezTo>
                  <a:cubicBezTo>
                    <a:pt x="497" y="268"/>
                    <a:pt x="500" y="266"/>
                    <a:pt x="497" y="264"/>
                  </a:cubicBezTo>
                  <a:cubicBezTo>
                    <a:pt x="494" y="263"/>
                    <a:pt x="494" y="260"/>
                    <a:pt x="497" y="261"/>
                  </a:cubicBezTo>
                  <a:cubicBezTo>
                    <a:pt x="501" y="261"/>
                    <a:pt x="504" y="260"/>
                    <a:pt x="506" y="258"/>
                  </a:cubicBezTo>
                  <a:cubicBezTo>
                    <a:pt x="507" y="255"/>
                    <a:pt x="500" y="255"/>
                    <a:pt x="503" y="253"/>
                  </a:cubicBezTo>
                  <a:cubicBezTo>
                    <a:pt x="507" y="251"/>
                    <a:pt x="504" y="249"/>
                    <a:pt x="501" y="249"/>
                  </a:cubicBezTo>
                  <a:cubicBezTo>
                    <a:pt x="497" y="249"/>
                    <a:pt x="494" y="247"/>
                    <a:pt x="494" y="245"/>
                  </a:cubicBezTo>
                  <a:cubicBezTo>
                    <a:pt x="494" y="242"/>
                    <a:pt x="488" y="244"/>
                    <a:pt x="485" y="242"/>
                  </a:cubicBezTo>
                  <a:cubicBezTo>
                    <a:pt x="481" y="240"/>
                    <a:pt x="473" y="241"/>
                    <a:pt x="471" y="241"/>
                  </a:cubicBezTo>
                  <a:cubicBezTo>
                    <a:pt x="470" y="241"/>
                    <a:pt x="469" y="249"/>
                    <a:pt x="472" y="249"/>
                  </a:cubicBezTo>
                  <a:cubicBezTo>
                    <a:pt x="475" y="249"/>
                    <a:pt x="477" y="252"/>
                    <a:pt x="475" y="253"/>
                  </a:cubicBezTo>
                  <a:cubicBezTo>
                    <a:pt x="472" y="254"/>
                    <a:pt x="475" y="257"/>
                    <a:pt x="473" y="257"/>
                  </a:cubicBezTo>
                  <a:cubicBezTo>
                    <a:pt x="471" y="256"/>
                    <a:pt x="468" y="256"/>
                    <a:pt x="468" y="260"/>
                  </a:cubicBezTo>
                  <a:cubicBezTo>
                    <a:pt x="467" y="265"/>
                    <a:pt x="467" y="267"/>
                    <a:pt x="464" y="269"/>
                  </a:cubicBezTo>
                  <a:cubicBezTo>
                    <a:pt x="461" y="270"/>
                    <a:pt x="463" y="263"/>
                    <a:pt x="460" y="264"/>
                  </a:cubicBezTo>
                  <a:cubicBezTo>
                    <a:pt x="457" y="264"/>
                    <a:pt x="457" y="270"/>
                    <a:pt x="459" y="270"/>
                  </a:cubicBezTo>
                  <a:cubicBezTo>
                    <a:pt x="461" y="271"/>
                    <a:pt x="462" y="273"/>
                    <a:pt x="462" y="275"/>
                  </a:cubicBezTo>
                  <a:cubicBezTo>
                    <a:pt x="463" y="278"/>
                    <a:pt x="458" y="276"/>
                    <a:pt x="456" y="279"/>
                  </a:cubicBezTo>
                  <a:cubicBezTo>
                    <a:pt x="454" y="283"/>
                    <a:pt x="454" y="278"/>
                    <a:pt x="451" y="276"/>
                  </a:cubicBezTo>
                  <a:cubicBezTo>
                    <a:pt x="449" y="273"/>
                    <a:pt x="446" y="270"/>
                    <a:pt x="446" y="267"/>
                  </a:cubicBezTo>
                  <a:cubicBezTo>
                    <a:pt x="446" y="264"/>
                    <a:pt x="447" y="264"/>
                    <a:pt x="449" y="263"/>
                  </a:cubicBezTo>
                  <a:cubicBezTo>
                    <a:pt x="451" y="263"/>
                    <a:pt x="449" y="261"/>
                    <a:pt x="449" y="258"/>
                  </a:cubicBezTo>
                  <a:cubicBezTo>
                    <a:pt x="449" y="254"/>
                    <a:pt x="447" y="255"/>
                    <a:pt x="444" y="252"/>
                  </a:cubicBezTo>
                  <a:cubicBezTo>
                    <a:pt x="441" y="248"/>
                    <a:pt x="437" y="248"/>
                    <a:pt x="436" y="250"/>
                  </a:cubicBezTo>
                  <a:cubicBezTo>
                    <a:pt x="434" y="252"/>
                    <a:pt x="435" y="255"/>
                    <a:pt x="433" y="256"/>
                  </a:cubicBezTo>
                  <a:cubicBezTo>
                    <a:pt x="430" y="257"/>
                    <a:pt x="431" y="262"/>
                    <a:pt x="429" y="263"/>
                  </a:cubicBezTo>
                  <a:cubicBezTo>
                    <a:pt x="427" y="263"/>
                    <a:pt x="428" y="253"/>
                    <a:pt x="426" y="253"/>
                  </a:cubicBezTo>
                  <a:cubicBezTo>
                    <a:pt x="424" y="252"/>
                    <a:pt x="424" y="249"/>
                    <a:pt x="427" y="249"/>
                  </a:cubicBezTo>
                  <a:cubicBezTo>
                    <a:pt x="430" y="249"/>
                    <a:pt x="432" y="246"/>
                    <a:pt x="429" y="246"/>
                  </a:cubicBezTo>
                  <a:cubicBezTo>
                    <a:pt x="427" y="246"/>
                    <a:pt x="423" y="243"/>
                    <a:pt x="421" y="242"/>
                  </a:cubicBezTo>
                  <a:cubicBezTo>
                    <a:pt x="419" y="242"/>
                    <a:pt x="416" y="245"/>
                    <a:pt x="415" y="244"/>
                  </a:cubicBezTo>
                  <a:cubicBezTo>
                    <a:pt x="413" y="242"/>
                    <a:pt x="415" y="239"/>
                    <a:pt x="415" y="237"/>
                  </a:cubicBezTo>
                  <a:cubicBezTo>
                    <a:pt x="415" y="235"/>
                    <a:pt x="418" y="238"/>
                    <a:pt x="420" y="235"/>
                  </a:cubicBezTo>
                  <a:cubicBezTo>
                    <a:pt x="422" y="232"/>
                    <a:pt x="415" y="232"/>
                    <a:pt x="415" y="230"/>
                  </a:cubicBezTo>
                  <a:cubicBezTo>
                    <a:pt x="415" y="227"/>
                    <a:pt x="409" y="226"/>
                    <a:pt x="407" y="225"/>
                  </a:cubicBezTo>
                  <a:cubicBezTo>
                    <a:pt x="405" y="224"/>
                    <a:pt x="408" y="219"/>
                    <a:pt x="407" y="218"/>
                  </a:cubicBezTo>
                  <a:cubicBezTo>
                    <a:pt x="406" y="216"/>
                    <a:pt x="400" y="210"/>
                    <a:pt x="397" y="210"/>
                  </a:cubicBezTo>
                  <a:cubicBezTo>
                    <a:pt x="394" y="211"/>
                    <a:pt x="393" y="206"/>
                    <a:pt x="395" y="206"/>
                  </a:cubicBezTo>
                  <a:cubicBezTo>
                    <a:pt x="396" y="207"/>
                    <a:pt x="398" y="205"/>
                    <a:pt x="401" y="202"/>
                  </a:cubicBezTo>
                  <a:cubicBezTo>
                    <a:pt x="404" y="198"/>
                    <a:pt x="404" y="197"/>
                    <a:pt x="402" y="197"/>
                  </a:cubicBezTo>
                  <a:cubicBezTo>
                    <a:pt x="400" y="196"/>
                    <a:pt x="399" y="194"/>
                    <a:pt x="403" y="194"/>
                  </a:cubicBezTo>
                  <a:cubicBezTo>
                    <a:pt x="406" y="194"/>
                    <a:pt x="413" y="197"/>
                    <a:pt x="416" y="195"/>
                  </a:cubicBezTo>
                  <a:cubicBezTo>
                    <a:pt x="418" y="193"/>
                    <a:pt x="425" y="182"/>
                    <a:pt x="428" y="178"/>
                  </a:cubicBezTo>
                  <a:cubicBezTo>
                    <a:pt x="431" y="174"/>
                    <a:pt x="426" y="174"/>
                    <a:pt x="419" y="174"/>
                  </a:cubicBezTo>
                  <a:cubicBezTo>
                    <a:pt x="412" y="175"/>
                    <a:pt x="411" y="172"/>
                    <a:pt x="405" y="172"/>
                  </a:cubicBezTo>
                  <a:cubicBezTo>
                    <a:pt x="400" y="171"/>
                    <a:pt x="389" y="173"/>
                    <a:pt x="388" y="174"/>
                  </a:cubicBezTo>
                  <a:cubicBezTo>
                    <a:pt x="386" y="176"/>
                    <a:pt x="390" y="177"/>
                    <a:pt x="390" y="179"/>
                  </a:cubicBezTo>
                  <a:cubicBezTo>
                    <a:pt x="389" y="181"/>
                    <a:pt x="386" y="178"/>
                    <a:pt x="384" y="179"/>
                  </a:cubicBezTo>
                  <a:cubicBezTo>
                    <a:pt x="383" y="180"/>
                    <a:pt x="385" y="182"/>
                    <a:pt x="384" y="188"/>
                  </a:cubicBezTo>
                  <a:cubicBezTo>
                    <a:pt x="384" y="195"/>
                    <a:pt x="386" y="195"/>
                    <a:pt x="388" y="198"/>
                  </a:cubicBezTo>
                  <a:cubicBezTo>
                    <a:pt x="389" y="200"/>
                    <a:pt x="389" y="203"/>
                    <a:pt x="389" y="208"/>
                  </a:cubicBezTo>
                  <a:cubicBezTo>
                    <a:pt x="389" y="212"/>
                    <a:pt x="385" y="211"/>
                    <a:pt x="384" y="212"/>
                  </a:cubicBezTo>
                  <a:cubicBezTo>
                    <a:pt x="383" y="213"/>
                    <a:pt x="387" y="215"/>
                    <a:pt x="387" y="217"/>
                  </a:cubicBezTo>
                  <a:cubicBezTo>
                    <a:pt x="386" y="220"/>
                    <a:pt x="382" y="216"/>
                    <a:pt x="380" y="217"/>
                  </a:cubicBezTo>
                  <a:cubicBezTo>
                    <a:pt x="377" y="217"/>
                    <a:pt x="375" y="224"/>
                    <a:pt x="378" y="226"/>
                  </a:cubicBezTo>
                  <a:cubicBezTo>
                    <a:pt x="380" y="228"/>
                    <a:pt x="381" y="228"/>
                    <a:pt x="379" y="230"/>
                  </a:cubicBezTo>
                  <a:cubicBezTo>
                    <a:pt x="378" y="232"/>
                    <a:pt x="375" y="236"/>
                    <a:pt x="380" y="239"/>
                  </a:cubicBezTo>
                  <a:cubicBezTo>
                    <a:pt x="384" y="243"/>
                    <a:pt x="393" y="243"/>
                    <a:pt x="397" y="245"/>
                  </a:cubicBezTo>
                  <a:cubicBezTo>
                    <a:pt x="401" y="248"/>
                    <a:pt x="395" y="247"/>
                    <a:pt x="397" y="250"/>
                  </a:cubicBezTo>
                  <a:cubicBezTo>
                    <a:pt x="398" y="253"/>
                    <a:pt x="394" y="254"/>
                    <a:pt x="394" y="256"/>
                  </a:cubicBezTo>
                  <a:cubicBezTo>
                    <a:pt x="394" y="259"/>
                    <a:pt x="396" y="258"/>
                    <a:pt x="398" y="253"/>
                  </a:cubicBezTo>
                  <a:cubicBezTo>
                    <a:pt x="401" y="249"/>
                    <a:pt x="402" y="255"/>
                    <a:pt x="402" y="258"/>
                  </a:cubicBezTo>
                  <a:cubicBezTo>
                    <a:pt x="402" y="262"/>
                    <a:pt x="399" y="260"/>
                    <a:pt x="396" y="263"/>
                  </a:cubicBezTo>
                  <a:cubicBezTo>
                    <a:pt x="394" y="267"/>
                    <a:pt x="392" y="267"/>
                    <a:pt x="388" y="267"/>
                  </a:cubicBezTo>
                  <a:cubicBezTo>
                    <a:pt x="384" y="266"/>
                    <a:pt x="387" y="272"/>
                    <a:pt x="388" y="275"/>
                  </a:cubicBezTo>
                  <a:cubicBezTo>
                    <a:pt x="389" y="278"/>
                    <a:pt x="388" y="279"/>
                    <a:pt x="384" y="278"/>
                  </a:cubicBezTo>
                  <a:cubicBezTo>
                    <a:pt x="379" y="277"/>
                    <a:pt x="377" y="274"/>
                    <a:pt x="379" y="271"/>
                  </a:cubicBezTo>
                  <a:cubicBezTo>
                    <a:pt x="381" y="268"/>
                    <a:pt x="383" y="264"/>
                    <a:pt x="380" y="264"/>
                  </a:cubicBezTo>
                  <a:cubicBezTo>
                    <a:pt x="378" y="265"/>
                    <a:pt x="372" y="264"/>
                    <a:pt x="370" y="262"/>
                  </a:cubicBezTo>
                  <a:cubicBezTo>
                    <a:pt x="369" y="259"/>
                    <a:pt x="372" y="260"/>
                    <a:pt x="377" y="261"/>
                  </a:cubicBezTo>
                  <a:cubicBezTo>
                    <a:pt x="382" y="261"/>
                    <a:pt x="377" y="257"/>
                    <a:pt x="381" y="257"/>
                  </a:cubicBezTo>
                  <a:cubicBezTo>
                    <a:pt x="385" y="257"/>
                    <a:pt x="388" y="259"/>
                    <a:pt x="391" y="257"/>
                  </a:cubicBezTo>
                  <a:cubicBezTo>
                    <a:pt x="394" y="254"/>
                    <a:pt x="389" y="248"/>
                    <a:pt x="386" y="249"/>
                  </a:cubicBezTo>
                  <a:cubicBezTo>
                    <a:pt x="384" y="250"/>
                    <a:pt x="379" y="251"/>
                    <a:pt x="379" y="249"/>
                  </a:cubicBezTo>
                  <a:cubicBezTo>
                    <a:pt x="379" y="246"/>
                    <a:pt x="384" y="248"/>
                    <a:pt x="386" y="247"/>
                  </a:cubicBezTo>
                  <a:cubicBezTo>
                    <a:pt x="389" y="247"/>
                    <a:pt x="385" y="244"/>
                    <a:pt x="381" y="245"/>
                  </a:cubicBezTo>
                  <a:cubicBezTo>
                    <a:pt x="378" y="245"/>
                    <a:pt x="375" y="246"/>
                    <a:pt x="372" y="242"/>
                  </a:cubicBezTo>
                  <a:cubicBezTo>
                    <a:pt x="369" y="239"/>
                    <a:pt x="364" y="237"/>
                    <a:pt x="362" y="245"/>
                  </a:cubicBezTo>
                  <a:cubicBezTo>
                    <a:pt x="361" y="252"/>
                    <a:pt x="356" y="248"/>
                    <a:pt x="354" y="250"/>
                  </a:cubicBezTo>
                  <a:cubicBezTo>
                    <a:pt x="352" y="253"/>
                    <a:pt x="356" y="255"/>
                    <a:pt x="361" y="255"/>
                  </a:cubicBezTo>
                  <a:cubicBezTo>
                    <a:pt x="366" y="255"/>
                    <a:pt x="370" y="260"/>
                    <a:pt x="367" y="260"/>
                  </a:cubicBezTo>
                  <a:cubicBezTo>
                    <a:pt x="365" y="260"/>
                    <a:pt x="366" y="263"/>
                    <a:pt x="364" y="262"/>
                  </a:cubicBezTo>
                  <a:cubicBezTo>
                    <a:pt x="361" y="261"/>
                    <a:pt x="358" y="262"/>
                    <a:pt x="360" y="264"/>
                  </a:cubicBezTo>
                  <a:cubicBezTo>
                    <a:pt x="362" y="266"/>
                    <a:pt x="359" y="267"/>
                    <a:pt x="360" y="270"/>
                  </a:cubicBezTo>
                  <a:cubicBezTo>
                    <a:pt x="360" y="272"/>
                    <a:pt x="356" y="270"/>
                    <a:pt x="352" y="269"/>
                  </a:cubicBezTo>
                  <a:cubicBezTo>
                    <a:pt x="348" y="269"/>
                    <a:pt x="341" y="270"/>
                    <a:pt x="335" y="271"/>
                  </a:cubicBezTo>
                  <a:cubicBezTo>
                    <a:pt x="330" y="273"/>
                    <a:pt x="324" y="271"/>
                    <a:pt x="322" y="268"/>
                  </a:cubicBezTo>
                  <a:cubicBezTo>
                    <a:pt x="320" y="266"/>
                    <a:pt x="317" y="266"/>
                    <a:pt x="313" y="266"/>
                  </a:cubicBezTo>
                  <a:cubicBezTo>
                    <a:pt x="309" y="266"/>
                    <a:pt x="311" y="263"/>
                    <a:pt x="306" y="262"/>
                  </a:cubicBezTo>
                  <a:cubicBezTo>
                    <a:pt x="301" y="262"/>
                    <a:pt x="302" y="258"/>
                    <a:pt x="301" y="256"/>
                  </a:cubicBezTo>
                  <a:cubicBezTo>
                    <a:pt x="301" y="253"/>
                    <a:pt x="291" y="254"/>
                    <a:pt x="288" y="256"/>
                  </a:cubicBezTo>
                  <a:cubicBezTo>
                    <a:pt x="284" y="259"/>
                    <a:pt x="277" y="258"/>
                    <a:pt x="275" y="262"/>
                  </a:cubicBezTo>
                  <a:cubicBezTo>
                    <a:pt x="273" y="266"/>
                    <a:pt x="277" y="265"/>
                    <a:pt x="279" y="265"/>
                  </a:cubicBezTo>
                  <a:cubicBezTo>
                    <a:pt x="282" y="265"/>
                    <a:pt x="282" y="262"/>
                    <a:pt x="287" y="263"/>
                  </a:cubicBezTo>
                  <a:cubicBezTo>
                    <a:pt x="292" y="263"/>
                    <a:pt x="296" y="257"/>
                    <a:pt x="298" y="259"/>
                  </a:cubicBezTo>
                  <a:cubicBezTo>
                    <a:pt x="300" y="262"/>
                    <a:pt x="289" y="266"/>
                    <a:pt x="284" y="267"/>
                  </a:cubicBezTo>
                  <a:cubicBezTo>
                    <a:pt x="279" y="267"/>
                    <a:pt x="280" y="271"/>
                    <a:pt x="285" y="278"/>
                  </a:cubicBezTo>
                  <a:cubicBezTo>
                    <a:pt x="290" y="285"/>
                    <a:pt x="283" y="281"/>
                    <a:pt x="283" y="285"/>
                  </a:cubicBezTo>
                  <a:cubicBezTo>
                    <a:pt x="283" y="288"/>
                    <a:pt x="274" y="284"/>
                    <a:pt x="278" y="282"/>
                  </a:cubicBezTo>
                  <a:cubicBezTo>
                    <a:pt x="281" y="281"/>
                    <a:pt x="280" y="278"/>
                    <a:pt x="277" y="276"/>
                  </a:cubicBezTo>
                  <a:cubicBezTo>
                    <a:pt x="274" y="273"/>
                    <a:pt x="272" y="276"/>
                    <a:pt x="273" y="273"/>
                  </a:cubicBezTo>
                  <a:cubicBezTo>
                    <a:pt x="273" y="271"/>
                    <a:pt x="270" y="273"/>
                    <a:pt x="267" y="271"/>
                  </a:cubicBezTo>
                  <a:cubicBezTo>
                    <a:pt x="264" y="269"/>
                    <a:pt x="263" y="267"/>
                    <a:pt x="260" y="269"/>
                  </a:cubicBezTo>
                  <a:cubicBezTo>
                    <a:pt x="256" y="271"/>
                    <a:pt x="252" y="271"/>
                    <a:pt x="244" y="272"/>
                  </a:cubicBezTo>
                  <a:cubicBezTo>
                    <a:pt x="236" y="273"/>
                    <a:pt x="222" y="273"/>
                    <a:pt x="219" y="270"/>
                  </a:cubicBezTo>
                  <a:cubicBezTo>
                    <a:pt x="217" y="268"/>
                    <a:pt x="226" y="263"/>
                    <a:pt x="229" y="264"/>
                  </a:cubicBezTo>
                  <a:cubicBezTo>
                    <a:pt x="231" y="264"/>
                    <a:pt x="230" y="261"/>
                    <a:pt x="226" y="257"/>
                  </a:cubicBezTo>
                  <a:cubicBezTo>
                    <a:pt x="221" y="254"/>
                    <a:pt x="212" y="252"/>
                    <a:pt x="212" y="254"/>
                  </a:cubicBezTo>
                  <a:cubicBezTo>
                    <a:pt x="212" y="256"/>
                    <a:pt x="207" y="254"/>
                    <a:pt x="200" y="253"/>
                  </a:cubicBezTo>
                  <a:cubicBezTo>
                    <a:pt x="193" y="252"/>
                    <a:pt x="192" y="249"/>
                    <a:pt x="187" y="249"/>
                  </a:cubicBezTo>
                  <a:cubicBezTo>
                    <a:pt x="183" y="249"/>
                    <a:pt x="176" y="247"/>
                    <a:pt x="171" y="243"/>
                  </a:cubicBezTo>
                  <a:cubicBezTo>
                    <a:pt x="166" y="239"/>
                    <a:pt x="153" y="240"/>
                    <a:pt x="152" y="244"/>
                  </a:cubicBezTo>
                  <a:cubicBezTo>
                    <a:pt x="150" y="248"/>
                    <a:pt x="146" y="248"/>
                    <a:pt x="142" y="248"/>
                  </a:cubicBezTo>
                  <a:cubicBezTo>
                    <a:pt x="138" y="248"/>
                    <a:pt x="144" y="243"/>
                    <a:pt x="142" y="242"/>
                  </a:cubicBezTo>
                  <a:cubicBezTo>
                    <a:pt x="141" y="241"/>
                    <a:pt x="143" y="236"/>
                    <a:pt x="140" y="236"/>
                  </a:cubicBezTo>
                  <a:cubicBezTo>
                    <a:pt x="137" y="235"/>
                    <a:pt x="134" y="248"/>
                    <a:pt x="128" y="248"/>
                  </a:cubicBezTo>
                  <a:cubicBezTo>
                    <a:pt x="123" y="247"/>
                    <a:pt x="120" y="234"/>
                    <a:pt x="116" y="231"/>
                  </a:cubicBezTo>
                  <a:cubicBezTo>
                    <a:pt x="111" y="228"/>
                    <a:pt x="107" y="227"/>
                    <a:pt x="111" y="232"/>
                  </a:cubicBezTo>
                  <a:cubicBezTo>
                    <a:pt x="114" y="237"/>
                    <a:pt x="107" y="234"/>
                    <a:pt x="108" y="237"/>
                  </a:cubicBezTo>
                  <a:cubicBezTo>
                    <a:pt x="108" y="241"/>
                    <a:pt x="101" y="245"/>
                    <a:pt x="101" y="243"/>
                  </a:cubicBezTo>
                  <a:cubicBezTo>
                    <a:pt x="102" y="241"/>
                    <a:pt x="98" y="239"/>
                    <a:pt x="93" y="244"/>
                  </a:cubicBezTo>
                  <a:cubicBezTo>
                    <a:pt x="89" y="249"/>
                    <a:pt x="86" y="248"/>
                    <a:pt x="85" y="247"/>
                  </a:cubicBezTo>
                  <a:cubicBezTo>
                    <a:pt x="85" y="245"/>
                    <a:pt x="72" y="251"/>
                    <a:pt x="72" y="254"/>
                  </a:cubicBezTo>
                  <a:cubicBezTo>
                    <a:pt x="73" y="256"/>
                    <a:pt x="70" y="258"/>
                    <a:pt x="66" y="257"/>
                  </a:cubicBezTo>
                  <a:cubicBezTo>
                    <a:pt x="63" y="257"/>
                    <a:pt x="66" y="254"/>
                    <a:pt x="69" y="253"/>
                  </a:cubicBezTo>
                  <a:cubicBezTo>
                    <a:pt x="72" y="251"/>
                    <a:pt x="80" y="244"/>
                    <a:pt x="85" y="243"/>
                  </a:cubicBezTo>
                  <a:cubicBezTo>
                    <a:pt x="89" y="243"/>
                    <a:pt x="98" y="239"/>
                    <a:pt x="98" y="237"/>
                  </a:cubicBezTo>
                  <a:cubicBezTo>
                    <a:pt x="98" y="235"/>
                    <a:pt x="94" y="237"/>
                    <a:pt x="91" y="236"/>
                  </a:cubicBezTo>
                  <a:cubicBezTo>
                    <a:pt x="88" y="236"/>
                    <a:pt x="83" y="239"/>
                    <a:pt x="77" y="241"/>
                  </a:cubicBezTo>
                  <a:cubicBezTo>
                    <a:pt x="72" y="243"/>
                    <a:pt x="67" y="243"/>
                    <a:pt x="68" y="246"/>
                  </a:cubicBezTo>
                  <a:cubicBezTo>
                    <a:pt x="70" y="249"/>
                    <a:pt x="63" y="245"/>
                    <a:pt x="62" y="247"/>
                  </a:cubicBezTo>
                  <a:cubicBezTo>
                    <a:pt x="61" y="249"/>
                    <a:pt x="58" y="247"/>
                    <a:pt x="60" y="246"/>
                  </a:cubicBezTo>
                  <a:cubicBezTo>
                    <a:pt x="62" y="245"/>
                    <a:pt x="56" y="243"/>
                    <a:pt x="56" y="244"/>
                  </a:cubicBezTo>
                  <a:cubicBezTo>
                    <a:pt x="56" y="245"/>
                    <a:pt x="55" y="247"/>
                    <a:pt x="50" y="247"/>
                  </a:cubicBezTo>
                  <a:cubicBezTo>
                    <a:pt x="46" y="247"/>
                    <a:pt x="41" y="250"/>
                    <a:pt x="44" y="253"/>
                  </a:cubicBezTo>
                  <a:cubicBezTo>
                    <a:pt x="47" y="255"/>
                    <a:pt x="49" y="256"/>
                    <a:pt x="48" y="257"/>
                  </a:cubicBezTo>
                  <a:cubicBezTo>
                    <a:pt x="46" y="259"/>
                    <a:pt x="41" y="253"/>
                    <a:pt x="35" y="254"/>
                  </a:cubicBezTo>
                  <a:cubicBezTo>
                    <a:pt x="28" y="255"/>
                    <a:pt x="15" y="247"/>
                    <a:pt x="15" y="245"/>
                  </a:cubicBezTo>
                  <a:cubicBezTo>
                    <a:pt x="15" y="243"/>
                    <a:pt x="6" y="244"/>
                    <a:pt x="0" y="244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0" y="373"/>
                    <a:pt x="3" y="375"/>
                    <a:pt x="4" y="374"/>
                  </a:cubicBezTo>
                  <a:cubicBezTo>
                    <a:pt x="5" y="372"/>
                    <a:pt x="8" y="374"/>
                    <a:pt x="12" y="372"/>
                  </a:cubicBezTo>
                  <a:cubicBezTo>
                    <a:pt x="16" y="370"/>
                    <a:pt x="18" y="374"/>
                    <a:pt x="18" y="376"/>
                  </a:cubicBezTo>
                  <a:cubicBezTo>
                    <a:pt x="18" y="378"/>
                    <a:pt x="24" y="382"/>
                    <a:pt x="26" y="385"/>
                  </a:cubicBezTo>
                  <a:cubicBezTo>
                    <a:pt x="29" y="388"/>
                    <a:pt x="30" y="391"/>
                    <a:pt x="33" y="389"/>
                  </a:cubicBezTo>
                  <a:cubicBezTo>
                    <a:pt x="35" y="387"/>
                    <a:pt x="40" y="386"/>
                    <a:pt x="40" y="383"/>
                  </a:cubicBezTo>
                  <a:cubicBezTo>
                    <a:pt x="40" y="380"/>
                    <a:pt x="52" y="379"/>
                    <a:pt x="52" y="384"/>
                  </a:cubicBezTo>
                  <a:cubicBezTo>
                    <a:pt x="52" y="388"/>
                    <a:pt x="63" y="393"/>
                    <a:pt x="70" y="404"/>
                  </a:cubicBezTo>
                  <a:cubicBezTo>
                    <a:pt x="76" y="416"/>
                    <a:pt x="75" y="418"/>
                    <a:pt x="85" y="422"/>
                  </a:cubicBezTo>
                  <a:cubicBezTo>
                    <a:pt x="94" y="426"/>
                    <a:pt x="94" y="428"/>
                    <a:pt x="93" y="431"/>
                  </a:cubicBezTo>
                  <a:cubicBezTo>
                    <a:pt x="92" y="434"/>
                    <a:pt x="99" y="436"/>
                    <a:pt x="95" y="439"/>
                  </a:cubicBezTo>
                  <a:cubicBezTo>
                    <a:pt x="93" y="440"/>
                    <a:pt x="91" y="441"/>
                    <a:pt x="89" y="443"/>
                  </a:cubicBezTo>
                  <a:cubicBezTo>
                    <a:pt x="89" y="444"/>
                    <a:pt x="91" y="445"/>
                    <a:pt x="92" y="447"/>
                  </a:cubicBezTo>
                  <a:cubicBezTo>
                    <a:pt x="95" y="449"/>
                    <a:pt x="88" y="449"/>
                    <a:pt x="90" y="450"/>
                  </a:cubicBezTo>
                  <a:cubicBezTo>
                    <a:pt x="92" y="452"/>
                    <a:pt x="90" y="455"/>
                    <a:pt x="92" y="457"/>
                  </a:cubicBezTo>
                  <a:cubicBezTo>
                    <a:pt x="94" y="459"/>
                    <a:pt x="97" y="458"/>
                    <a:pt x="99" y="456"/>
                  </a:cubicBezTo>
                  <a:cubicBezTo>
                    <a:pt x="101" y="455"/>
                    <a:pt x="103" y="458"/>
                    <a:pt x="101" y="461"/>
                  </a:cubicBezTo>
                  <a:cubicBezTo>
                    <a:pt x="99" y="464"/>
                    <a:pt x="103" y="466"/>
                    <a:pt x="104" y="464"/>
                  </a:cubicBezTo>
                  <a:cubicBezTo>
                    <a:pt x="106" y="462"/>
                    <a:pt x="110" y="467"/>
                    <a:pt x="111" y="468"/>
                  </a:cubicBezTo>
                  <a:cubicBezTo>
                    <a:pt x="113" y="469"/>
                    <a:pt x="115" y="472"/>
                    <a:pt x="112" y="472"/>
                  </a:cubicBezTo>
                  <a:cubicBezTo>
                    <a:pt x="109" y="472"/>
                    <a:pt x="109" y="477"/>
                    <a:pt x="111" y="477"/>
                  </a:cubicBezTo>
                  <a:cubicBezTo>
                    <a:pt x="114" y="477"/>
                    <a:pt x="113" y="480"/>
                    <a:pt x="113" y="482"/>
                  </a:cubicBezTo>
                  <a:cubicBezTo>
                    <a:pt x="113" y="483"/>
                    <a:pt x="120" y="486"/>
                    <a:pt x="122" y="485"/>
                  </a:cubicBezTo>
                  <a:cubicBezTo>
                    <a:pt x="125" y="484"/>
                    <a:pt x="127" y="486"/>
                    <a:pt x="128" y="489"/>
                  </a:cubicBezTo>
                  <a:cubicBezTo>
                    <a:pt x="129" y="491"/>
                    <a:pt x="134" y="492"/>
                    <a:pt x="135" y="491"/>
                  </a:cubicBezTo>
                  <a:cubicBezTo>
                    <a:pt x="137" y="489"/>
                    <a:pt x="138" y="493"/>
                    <a:pt x="139" y="496"/>
                  </a:cubicBezTo>
                  <a:cubicBezTo>
                    <a:pt x="139" y="498"/>
                    <a:pt x="143" y="497"/>
                    <a:pt x="145" y="497"/>
                  </a:cubicBezTo>
                  <a:cubicBezTo>
                    <a:pt x="147" y="497"/>
                    <a:pt x="148" y="500"/>
                    <a:pt x="150" y="499"/>
                  </a:cubicBezTo>
                  <a:cubicBezTo>
                    <a:pt x="153" y="498"/>
                    <a:pt x="154" y="504"/>
                    <a:pt x="156" y="507"/>
                  </a:cubicBezTo>
                  <a:cubicBezTo>
                    <a:pt x="388" y="506"/>
                    <a:pt x="388" y="506"/>
                    <a:pt x="388" y="506"/>
                  </a:cubicBezTo>
                  <a:cubicBezTo>
                    <a:pt x="388" y="506"/>
                    <a:pt x="389" y="500"/>
                    <a:pt x="391" y="502"/>
                  </a:cubicBezTo>
                  <a:cubicBezTo>
                    <a:pt x="394" y="504"/>
                    <a:pt x="392" y="507"/>
                    <a:pt x="395" y="509"/>
                  </a:cubicBezTo>
                  <a:cubicBezTo>
                    <a:pt x="398" y="510"/>
                    <a:pt x="400" y="512"/>
                    <a:pt x="402" y="511"/>
                  </a:cubicBezTo>
                  <a:cubicBezTo>
                    <a:pt x="404" y="510"/>
                    <a:pt x="407" y="508"/>
                    <a:pt x="410" y="511"/>
                  </a:cubicBezTo>
                  <a:cubicBezTo>
                    <a:pt x="413" y="515"/>
                    <a:pt x="415" y="512"/>
                    <a:pt x="417" y="514"/>
                  </a:cubicBezTo>
                  <a:cubicBezTo>
                    <a:pt x="419" y="516"/>
                    <a:pt x="422" y="518"/>
                    <a:pt x="424" y="515"/>
                  </a:cubicBezTo>
                  <a:cubicBezTo>
                    <a:pt x="426" y="513"/>
                    <a:pt x="433" y="516"/>
                    <a:pt x="436" y="517"/>
                  </a:cubicBezTo>
                  <a:cubicBezTo>
                    <a:pt x="440" y="514"/>
                    <a:pt x="443" y="507"/>
                    <a:pt x="447" y="507"/>
                  </a:cubicBezTo>
                  <a:cubicBezTo>
                    <a:pt x="452" y="507"/>
                    <a:pt x="464" y="508"/>
                    <a:pt x="465" y="514"/>
                  </a:cubicBezTo>
                  <a:cubicBezTo>
                    <a:pt x="466" y="520"/>
                    <a:pt x="473" y="515"/>
                    <a:pt x="474" y="520"/>
                  </a:cubicBezTo>
                  <a:cubicBezTo>
                    <a:pt x="475" y="526"/>
                    <a:pt x="479" y="530"/>
                    <a:pt x="479" y="532"/>
                  </a:cubicBezTo>
                  <a:cubicBezTo>
                    <a:pt x="480" y="533"/>
                    <a:pt x="482" y="534"/>
                    <a:pt x="483" y="536"/>
                  </a:cubicBezTo>
                  <a:cubicBezTo>
                    <a:pt x="486" y="535"/>
                    <a:pt x="492" y="536"/>
                    <a:pt x="496" y="537"/>
                  </a:cubicBezTo>
                  <a:cubicBezTo>
                    <a:pt x="502" y="539"/>
                    <a:pt x="509" y="535"/>
                    <a:pt x="512" y="541"/>
                  </a:cubicBezTo>
                  <a:cubicBezTo>
                    <a:pt x="515" y="548"/>
                    <a:pt x="521" y="553"/>
                    <a:pt x="515" y="553"/>
                  </a:cubicBezTo>
                  <a:cubicBezTo>
                    <a:pt x="510" y="553"/>
                    <a:pt x="504" y="547"/>
                    <a:pt x="504" y="550"/>
                  </a:cubicBezTo>
                  <a:cubicBezTo>
                    <a:pt x="505" y="554"/>
                    <a:pt x="502" y="552"/>
                    <a:pt x="502" y="558"/>
                  </a:cubicBezTo>
                  <a:cubicBezTo>
                    <a:pt x="502" y="563"/>
                    <a:pt x="498" y="571"/>
                    <a:pt x="496" y="571"/>
                  </a:cubicBezTo>
                  <a:cubicBezTo>
                    <a:pt x="495" y="571"/>
                    <a:pt x="495" y="571"/>
                    <a:pt x="495" y="571"/>
                  </a:cubicBezTo>
                  <a:cubicBezTo>
                    <a:pt x="495" y="573"/>
                    <a:pt x="495" y="576"/>
                    <a:pt x="497" y="577"/>
                  </a:cubicBezTo>
                  <a:cubicBezTo>
                    <a:pt x="500" y="575"/>
                    <a:pt x="504" y="572"/>
                    <a:pt x="507" y="572"/>
                  </a:cubicBezTo>
                  <a:cubicBezTo>
                    <a:pt x="513" y="572"/>
                    <a:pt x="514" y="576"/>
                    <a:pt x="518" y="573"/>
                  </a:cubicBezTo>
                  <a:cubicBezTo>
                    <a:pt x="522" y="571"/>
                    <a:pt x="522" y="569"/>
                    <a:pt x="523" y="571"/>
                  </a:cubicBezTo>
                  <a:cubicBezTo>
                    <a:pt x="523" y="572"/>
                    <a:pt x="523" y="572"/>
                    <a:pt x="523" y="572"/>
                  </a:cubicBezTo>
                  <a:cubicBezTo>
                    <a:pt x="524" y="571"/>
                    <a:pt x="525" y="571"/>
                    <a:pt x="526" y="570"/>
                  </a:cubicBezTo>
                  <a:cubicBezTo>
                    <a:pt x="526" y="569"/>
                    <a:pt x="525" y="568"/>
                    <a:pt x="525" y="567"/>
                  </a:cubicBezTo>
                  <a:cubicBezTo>
                    <a:pt x="521" y="567"/>
                    <a:pt x="520" y="568"/>
                    <a:pt x="519" y="565"/>
                  </a:cubicBezTo>
                  <a:cubicBezTo>
                    <a:pt x="518" y="561"/>
                    <a:pt x="530" y="557"/>
                    <a:pt x="536" y="558"/>
                  </a:cubicBezTo>
                  <a:cubicBezTo>
                    <a:pt x="542" y="559"/>
                    <a:pt x="546" y="555"/>
                    <a:pt x="548" y="557"/>
                  </a:cubicBezTo>
                  <a:cubicBezTo>
                    <a:pt x="551" y="554"/>
                    <a:pt x="558" y="549"/>
                    <a:pt x="559" y="549"/>
                  </a:cubicBezTo>
                  <a:cubicBezTo>
                    <a:pt x="561" y="549"/>
                    <a:pt x="588" y="549"/>
                    <a:pt x="588" y="549"/>
                  </a:cubicBezTo>
                  <a:cubicBezTo>
                    <a:pt x="588" y="549"/>
                    <a:pt x="597" y="543"/>
                    <a:pt x="599" y="538"/>
                  </a:cubicBezTo>
                  <a:cubicBezTo>
                    <a:pt x="600" y="532"/>
                    <a:pt x="606" y="520"/>
                    <a:pt x="609" y="523"/>
                  </a:cubicBezTo>
                  <a:cubicBezTo>
                    <a:pt x="613" y="525"/>
                    <a:pt x="620" y="523"/>
                    <a:pt x="620" y="526"/>
                  </a:cubicBezTo>
                  <a:cubicBezTo>
                    <a:pt x="621" y="528"/>
                    <a:pt x="618" y="537"/>
                    <a:pt x="628" y="549"/>
                  </a:cubicBezTo>
                  <a:cubicBezTo>
                    <a:pt x="631" y="547"/>
                    <a:pt x="634" y="546"/>
                    <a:pt x="636" y="546"/>
                  </a:cubicBezTo>
                  <a:cubicBezTo>
                    <a:pt x="640" y="546"/>
                    <a:pt x="645" y="541"/>
                    <a:pt x="646" y="539"/>
                  </a:cubicBezTo>
                  <a:cubicBezTo>
                    <a:pt x="648" y="536"/>
                    <a:pt x="650" y="541"/>
                    <a:pt x="647" y="542"/>
                  </a:cubicBezTo>
                  <a:cubicBezTo>
                    <a:pt x="644" y="543"/>
                    <a:pt x="649" y="545"/>
                    <a:pt x="654" y="545"/>
                  </a:cubicBezTo>
                  <a:cubicBezTo>
                    <a:pt x="660" y="545"/>
                    <a:pt x="652" y="547"/>
                    <a:pt x="648" y="547"/>
                  </a:cubicBezTo>
                  <a:cubicBezTo>
                    <a:pt x="644" y="547"/>
                    <a:pt x="643" y="547"/>
                    <a:pt x="637" y="552"/>
                  </a:cubicBezTo>
                  <a:cubicBezTo>
                    <a:pt x="632" y="558"/>
                    <a:pt x="633" y="559"/>
                    <a:pt x="636" y="562"/>
                  </a:cubicBezTo>
                  <a:cubicBezTo>
                    <a:pt x="639" y="564"/>
                    <a:pt x="643" y="563"/>
                    <a:pt x="647" y="560"/>
                  </a:cubicBezTo>
                  <a:cubicBezTo>
                    <a:pt x="651" y="556"/>
                    <a:pt x="651" y="553"/>
                    <a:pt x="655" y="553"/>
                  </a:cubicBezTo>
                  <a:cubicBezTo>
                    <a:pt x="659" y="553"/>
                    <a:pt x="670" y="549"/>
                    <a:pt x="675" y="548"/>
                  </a:cubicBezTo>
                  <a:cubicBezTo>
                    <a:pt x="679" y="546"/>
                    <a:pt x="676" y="545"/>
                    <a:pt x="676" y="543"/>
                  </a:cubicBezTo>
                  <a:cubicBezTo>
                    <a:pt x="676" y="541"/>
                    <a:pt x="685" y="541"/>
                    <a:pt x="688" y="539"/>
                  </a:cubicBezTo>
                  <a:cubicBezTo>
                    <a:pt x="691" y="537"/>
                    <a:pt x="687" y="535"/>
                    <a:pt x="685" y="536"/>
                  </a:cubicBezTo>
                  <a:close/>
                  <a:moveTo>
                    <a:pt x="199" y="294"/>
                  </a:moveTo>
                  <a:cubicBezTo>
                    <a:pt x="194" y="300"/>
                    <a:pt x="192" y="301"/>
                    <a:pt x="187" y="300"/>
                  </a:cubicBezTo>
                  <a:cubicBezTo>
                    <a:pt x="182" y="299"/>
                    <a:pt x="179" y="302"/>
                    <a:pt x="181" y="303"/>
                  </a:cubicBezTo>
                  <a:cubicBezTo>
                    <a:pt x="184" y="305"/>
                    <a:pt x="184" y="307"/>
                    <a:pt x="179" y="308"/>
                  </a:cubicBezTo>
                  <a:cubicBezTo>
                    <a:pt x="174" y="309"/>
                    <a:pt x="170" y="313"/>
                    <a:pt x="168" y="312"/>
                  </a:cubicBezTo>
                  <a:cubicBezTo>
                    <a:pt x="166" y="312"/>
                    <a:pt x="177" y="304"/>
                    <a:pt x="174" y="302"/>
                  </a:cubicBezTo>
                  <a:cubicBezTo>
                    <a:pt x="171" y="300"/>
                    <a:pt x="164" y="306"/>
                    <a:pt x="164" y="308"/>
                  </a:cubicBezTo>
                  <a:cubicBezTo>
                    <a:pt x="164" y="311"/>
                    <a:pt x="159" y="311"/>
                    <a:pt x="157" y="311"/>
                  </a:cubicBezTo>
                  <a:cubicBezTo>
                    <a:pt x="154" y="311"/>
                    <a:pt x="150" y="308"/>
                    <a:pt x="153" y="308"/>
                  </a:cubicBezTo>
                  <a:cubicBezTo>
                    <a:pt x="156" y="307"/>
                    <a:pt x="154" y="304"/>
                    <a:pt x="158" y="303"/>
                  </a:cubicBezTo>
                  <a:cubicBezTo>
                    <a:pt x="162" y="301"/>
                    <a:pt x="157" y="299"/>
                    <a:pt x="158" y="297"/>
                  </a:cubicBezTo>
                  <a:cubicBezTo>
                    <a:pt x="159" y="296"/>
                    <a:pt x="167" y="299"/>
                    <a:pt x="167" y="296"/>
                  </a:cubicBezTo>
                  <a:cubicBezTo>
                    <a:pt x="167" y="293"/>
                    <a:pt x="159" y="291"/>
                    <a:pt x="157" y="292"/>
                  </a:cubicBezTo>
                  <a:cubicBezTo>
                    <a:pt x="154" y="294"/>
                    <a:pt x="148" y="298"/>
                    <a:pt x="140" y="295"/>
                  </a:cubicBezTo>
                  <a:cubicBezTo>
                    <a:pt x="138" y="294"/>
                    <a:pt x="159" y="292"/>
                    <a:pt x="163" y="288"/>
                  </a:cubicBezTo>
                  <a:cubicBezTo>
                    <a:pt x="166" y="285"/>
                    <a:pt x="182" y="281"/>
                    <a:pt x="184" y="284"/>
                  </a:cubicBezTo>
                  <a:cubicBezTo>
                    <a:pt x="185" y="287"/>
                    <a:pt x="175" y="289"/>
                    <a:pt x="180" y="292"/>
                  </a:cubicBezTo>
                  <a:cubicBezTo>
                    <a:pt x="184" y="295"/>
                    <a:pt x="192" y="293"/>
                    <a:pt x="194" y="290"/>
                  </a:cubicBezTo>
                  <a:cubicBezTo>
                    <a:pt x="196" y="287"/>
                    <a:pt x="203" y="288"/>
                    <a:pt x="199" y="294"/>
                  </a:cubicBezTo>
                  <a:close/>
                  <a:moveTo>
                    <a:pt x="246" y="354"/>
                  </a:moveTo>
                  <a:cubicBezTo>
                    <a:pt x="240" y="359"/>
                    <a:pt x="240" y="357"/>
                    <a:pt x="235" y="358"/>
                  </a:cubicBezTo>
                  <a:cubicBezTo>
                    <a:pt x="230" y="359"/>
                    <a:pt x="234" y="364"/>
                    <a:pt x="228" y="365"/>
                  </a:cubicBezTo>
                  <a:cubicBezTo>
                    <a:pt x="222" y="365"/>
                    <a:pt x="207" y="366"/>
                    <a:pt x="205" y="362"/>
                  </a:cubicBezTo>
                  <a:cubicBezTo>
                    <a:pt x="205" y="361"/>
                    <a:pt x="213" y="362"/>
                    <a:pt x="214" y="360"/>
                  </a:cubicBezTo>
                  <a:cubicBezTo>
                    <a:pt x="215" y="357"/>
                    <a:pt x="217" y="353"/>
                    <a:pt x="221" y="353"/>
                  </a:cubicBezTo>
                  <a:cubicBezTo>
                    <a:pt x="224" y="353"/>
                    <a:pt x="224" y="348"/>
                    <a:pt x="218" y="345"/>
                  </a:cubicBezTo>
                  <a:cubicBezTo>
                    <a:pt x="212" y="342"/>
                    <a:pt x="227" y="340"/>
                    <a:pt x="230" y="345"/>
                  </a:cubicBezTo>
                  <a:cubicBezTo>
                    <a:pt x="234" y="350"/>
                    <a:pt x="240" y="353"/>
                    <a:pt x="243" y="350"/>
                  </a:cubicBezTo>
                  <a:cubicBezTo>
                    <a:pt x="246" y="346"/>
                    <a:pt x="266" y="337"/>
                    <a:pt x="266" y="341"/>
                  </a:cubicBezTo>
                  <a:cubicBezTo>
                    <a:pt x="266" y="346"/>
                    <a:pt x="252" y="349"/>
                    <a:pt x="246" y="354"/>
                  </a:cubicBezTo>
                  <a:close/>
                  <a:moveTo>
                    <a:pt x="376" y="489"/>
                  </a:moveTo>
                  <a:cubicBezTo>
                    <a:pt x="372" y="490"/>
                    <a:pt x="376" y="479"/>
                    <a:pt x="369" y="475"/>
                  </a:cubicBezTo>
                  <a:cubicBezTo>
                    <a:pt x="360" y="470"/>
                    <a:pt x="356" y="461"/>
                    <a:pt x="356" y="456"/>
                  </a:cubicBezTo>
                  <a:cubicBezTo>
                    <a:pt x="356" y="451"/>
                    <a:pt x="363" y="449"/>
                    <a:pt x="366" y="453"/>
                  </a:cubicBezTo>
                  <a:cubicBezTo>
                    <a:pt x="369" y="456"/>
                    <a:pt x="374" y="472"/>
                    <a:pt x="376" y="476"/>
                  </a:cubicBezTo>
                  <a:cubicBezTo>
                    <a:pt x="379" y="481"/>
                    <a:pt x="379" y="489"/>
                    <a:pt x="376" y="48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27"/>
            <p:cNvSpPr>
              <a:spLocks noEditPoints="1"/>
            </p:cNvSpPr>
            <p:nvPr/>
          </p:nvSpPr>
          <p:spPr bwMode="auto">
            <a:xfrm>
              <a:off x="629" y="1284"/>
              <a:ext cx="1788" cy="1099"/>
            </a:xfrm>
            <a:custGeom>
              <a:avLst/>
              <a:gdLst>
                <a:gd name="T0" fmla="*/ 262 w 857"/>
                <a:gd name="T1" fmla="*/ 171 h 526"/>
                <a:gd name="T2" fmla="*/ 229 w 857"/>
                <a:gd name="T3" fmla="*/ 26 h 526"/>
                <a:gd name="T4" fmla="*/ 139 w 857"/>
                <a:gd name="T5" fmla="*/ 15 h 526"/>
                <a:gd name="T6" fmla="*/ 101 w 857"/>
                <a:gd name="T7" fmla="*/ 7 h 526"/>
                <a:gd name="T8" fmla="*/ 70 w 857"/>
                <a:gd name="T9" fmla="*/ 15 h 526"/>
                <a:gd name="T10" fmla="*/ 14 w 857"/>
                <a:gd name="T11" fmla="*/ 44 h 526"/>
                <a:gd name="T12" fmla="*/ 53 w 857"/>
                <a:gd name="T13" fmla="*/ 77 h 526"/>
                <a:gd name="T14" fmla="*/ 13 w 857"/>
                <a:gd name="T15" fmla="*/ 79 h 526"/>
                <a:gd name="T16" fmla="*/ 44 w 857"/>
                <a:gd name="T17" fmla="*/ 101 h 526"/>
                <a:gd name="T18" fmla="*/ 32 w 857"/>
                <a:gd name="T19" fmla="*/ 118 h 526"/>
                <a:gd name="T20" fmla="*/ 34 w 857"/>
                <a:gd name="T21" fmla="*/ 163 h 526"/>
                <a:gd name="T22" fmla="*/ 72 w 857"/>
                <a:gd name="T23" fmla="*/ 176 h 526"/>
                <a:gd name="T24" fmla="*/ 76 w 857"/>
                <a:gd name="T25" fmla="*/ 200 h 526"/>
                <a:gd name="T26" fmla="*/ 63 w 857"/>
                <a:gd name="T27" fmla="*/ 214 h 526"/>
                <a:gd name="T28" fmla="*/ 110 w 857"/>
                <a:gd name="T29" fmla="*/ 186 h 526"/>
                <a:gd name="T30" fmla="*/ 129 w 857"/>
                <a:gd name="T31" fmla="*/ 159 h 526"/>
                <a:gd name="T32" fmla="*/ 143 w 857"/>
                <a:gd name="T33" fmla="*/ 150 h 526"/>
                <a:gd name="T34" fmla="*/ 169 w 857"/>
                <a:gd name="T35" fmla="*/ 160 h 526"/>
                <a:gd name="T36" fmla="*/ 186 w 857"/>
                <a:gd name="T37" fmla="*/ 150 h 526"/>
                <a:gd name="T38" fmla="*/ 206 w 857"/>
                <a:gd name="T39" fmla="*/ 159 h 526"/>
                <a:gd name="T40" fmla="*/ 254 w 857"/>
                <a:gd name="T41" fmla="*/ 173 h 526"/>
                <a:gd name="T42" fmla="*/ 281 w 857"/>
                <a:gd name="T43" fmla="*/ 185 h 526"/>
                <a:gd name="T44" fmla="*/ 281 w 857"/>
                <a:gd name="T45" fmla="*/ 195 h 526"/>
                <a:gd name="T46" fmla="*/ 291 w 857"/>
                <a:gd name="T47" fmla="*/ 196 h 526"/>
                <a:gd name="T48" fmla="*/ 300 w 857"/>
                <a:gd name="T49" fmla="*/ 204 h 526"/>
                <a:gd name="T50" fmla="*/ 296 w 857"/>
                <a:gd name="T51" fmla="*/ 224 h 526"/>
                <a:gd name="T52" fmla="*/ 314 w 857"/>
                <a:gd name="T53" fmla="*/ 223 h 526"/>
                <a:gd name="T54" fmla="*/ 11 w 857"/>
                <a:gd name="T55" fmla="*/ 233 h 526"/>
                <a:gd name="T56" fmla="*/ 133 w 857"/>
                <a:gd name="T57" fmla="*/ 179 h 526"/>
                <a:gd name="T58" fmla="*/ 132 w 857"/>
                <a:gd name="T59" fmla="*/ 191 h 526"/>
                <a:gd name="T60" fmla="*/ 19 w 857"/>
                <a:gd name="T61" fmla="*/ 163 h 526"/>
                <a:gd name="T62" fmla="*/ 817 w 857"/>
                <a:gd name="T63" fmla="*/ 331 h 526"/>
                <a:gd name="T64" fmla="*/ 755 w 857"/>
                <a:gd name="T65" fmla="*/ 352 h 526"/>
                <a:gd name="T66" fmla="*/ 724 w 857"/>
                <a:gd name="T67" fmla="*/ 353 h 526"/>
                <a:gd name="T68" fmla="*/ 692 w 857"/>
                <a:gd name="T69" fmla="*/ 351 h 526"/>
                <a:gd name="T70" fmla="*/ 712 w 857"/>
                <a:gd name="T71" fmla="*/ 318 h 526"/>
                <a:gd name="T72" fmla="*/ 674 w 857"/>
                <a:gd name="T73" fmla="*/ 305 h 526"/>
                <a:gd name="T74" fmla="*/ 646 w 857"/>
                <a:gd name="T75" fmla="*/ 296 h 526"/>
                <a:gd name="T76" fmla="*/ 385 w 857"/>
                <a:gd name="T77" fmla="*/ 289 h 526"/>
                <a:gd name="T78" fmla="*/ 381 w 857"/>
                <a:gd name="T79" fmla="*/ 295 h 526"/>
                <a:gd name="T80" fmla="*/ 374 w 857"/>
                <a:gd name="T81" fmla="*/ 325 h 526"/>
                <a:gd name="T82" fmla="*/ 384 w 857"/>
                <a:gd name="T83" fmla="*/ 402 h 526"/>
                <a:gd name="T84" fmla="*/ 416 w 857"/>
                <a:gd name="T85" fmla="*/ 440 h 526"/>
                <a:gd name="T86" fmla="*/ 483 w 857"/>
                <a:gd name="T87" fmla="*/ 466 h 526"/>
                <a:gd name="T88" fmla="*/ 541 w 857"/>
                <a:gd name="T89" fmla="*/ 483 h 526"/>
                <a:gd name="T90" fmla="*/ 585 w 857"/>
                <a:gd name="T91" fmla="*/ 512 h 526"/>
                <a:gd name="T92" fmla="*/ 611 w 857"/>
                <a:gd name="T93" fmla="*/ 491 h 526"/>
                <a:gd name="T94" fmla="*/ 644 w 857"/>
                <a:gd name="T95" fmla="*/ 481 h 526"/>
                <a:gd name="T96" fmla="*/ 664 w 857"/>
                <a:gd name="T97" fmla="*/ 479 h 526"/>
                <a:gd name="T98" fmla="*/ 706 w 857"/>
                <a:gd name="T99" fmla="*/ 481 h 526"/>
                <a:gd name="T100" fmla="*/ 735 w 857"/>
                <a:gd name="T101" fmla="*/ 522 h 526"/>
                <a:gd name="T102" fmla="*/ 743 w 857"/>
                <a:gd name="T103" fmla="*/ 454 h 526"/>
                <a:gd name="T104" fmla="*/ 774 w 857"/>
                <a:gd name="T105" fmla="*/ 426 h 526"/>
                <a:gd name="T106" fmla="*/ 771 w 857"/>
                <a:gd name="T107" fmla="*/ 402 h 526"/>
                <a:gd name="T108" fmla="*/ 783 w 857"/>
                <a:gd name="T109" fmla="*/ 404 h 526"/>
                <a:gd name="T110" fmla="*/ 812 w 857"/>
                <a:gd name="T111" fmla="*/ 373 h 526"/>
                <a:gd name="T112" fmla="*/ 823 w 857"/>
                <a:gd name="T113" fmla="*/ 354 h 526"/>
                <a:gd name="T114" fmla="*/ 849 w 857"/>
                <a:gd name="T115" fmla="*/ 30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7" h="526">
                  <a:moveTo>
                    <a:pt x="322" y="213"/>
                  </a:moveTo>
                  <a:cubicBezTo>
                    <a:pt x="323" y="210"/>
                    <a:pt x="323" y="208"/>
                    <a:pt x="314" y="204"/>
                  </a:cubicBezTo>
                  <a:cubicBezTo>
                    <a:pt x="304" y="200"/>
                    <a:pt x="305" y="198"/>
                    <a:pt x="299" y="186"/>
                  </a:cubicBezTo>
                  <a:cubicBezTo>
                    <a:pt x="292" y="175"/>
                    <a:pt x="281" y="170"/>
                    <a:pt x="281" y="166"/>
                  </a:cubicBezTo>
                  <a:cubicBezTo>
                    <a:pt x="281" y="161"/>
                    <a:pt x="269" y="162"/>
                    <a:pt x="269" y="165"/>
                  </a:cubicBezTo>
                  <a:cubicBezTo>
                    <a:pt x="269" y="168"/>
                    <a:pt x="264" y="169"/>
                    <a:pt x="262" y="171"/>
                  </a:cubicBezTo>
                  <a:cubicBezTo>
                    <a:pt x="259" y="173"/>
                    <a:pt x="258" y="170"/>
                    <a:pt x="255" y="167"/>
                  </a:cubicBezTo>
                  <a:cubicBezTo>
                    <a:pt x="253" y="164"/>
                    <a:pt x="247" y="160"/>
                    <a:pt x="247" y="158"/>
                  </a:cubicBezTo>
                  <a:cubicBezTo>
                    <a:pt x="247" y="156"/>
                    <a:pt x="245" y="152"/>
                    <a:pt x="241" y="154"/>
                  </a:cubicBezTo>
                  <a:cubicBezTo>
                    <a:pt x="237" y="156"/>
                    <a:pt x="234" y="154"/>
                    <a:pt x="233" y="156"/>
                  </a:cubicBezTo>
                  <a:cubicBezTo>
                    <a:pt x="232" y="157"/>
                    <a:pt x="229" y="155"/>
                    <a:pt x="229" y="155"/>
                  </a:cubicBezTo>
                  <a:cubicBezTo>
                    <a:pt x="229" y="26"/>
                    <a:pt x="229" y="26"/>
                    <a:pt x="229" y="26"/>
                  </a:cubicBezTo>
                  <a:cubicBezTo>
                    <a:pt x="227" y="25"/>
                    <a:pt x="226" y="25"/>
                    <a:pt x="225" y="25"/>
                  </a:cubicBezTo>
                  <a:cubicBezTo>
                    <a:pt x="219" y="23"/>
                    <a:pt x="211" y="19"/>
                    <a:pt x="207" y="20"/>
                  </a:cubicBezTo>
                  <a:cubicBezTo>
                    <a:pt x="203" y="21"/>
                    <a:pt x="194" y="22"/>
                    <a:pt x="191" y="21"/>
                  </a:cubicBezTo>
                  <a:cubicBezTo>
                    <a:pt x="188" y="19"/>
                    <a:pt x="184" y="18"/>
                    <a:pt x="178" y="19"/>
                  </a:cubicBezTo>
                  <a:cubicBezTo>
                    <a:pt x="172" y="20"/>
                    <a:pt x="168" y="15"/>
                    <a:pt x="160" y="13"/>
                  </a:cubicBezTo>
                  <a:cubicBezTo>
                    <a:pt x="152" y="12"/>
                    <a:pt x="141" y="14"/>
                    <a:pt x="139" y="15"/>
                  </a:cubicBezTo>
                  <a:cubicBezTo>
                    <a:pt x="136" y="16"/>
                    <a:pt x="137" y="12"/>
                    <a:pt x="133" y="13"/>
                  </a:cubicBezTo>
                  <a:cubicBezTo>
                    <a:pt x="130" y="13"/>
                    <a:pt x="132" y="11"/>
                    <a:pt x="131" y="8"/>
                  </a:cubicBezTo>
                  <a:cubicBezTo>
                    <a:pt x="129" y="5"/>
                    <a:pt x="119" y="8"/>
                    <a:pt x="116" y="8"/>
                  </a:cubicBezTo>
                  <a:cubicBezTo>
                    <a:pt x="113" y="9"/>
                    <a:pt x="112" y="7"/>
                    <a:pt x="112" y="5"/>
                  </a:cubicBezTo>
                  <a:cubicBezTo>
                    <a:pt x="112" y="3"/>
                    <a:pt x="109" y="4"/>
                    <a:pt x="108" y="6"/>
                  </a:cubicBezTo>
                  <a:cubicBezTo>
                    <a:pt x="106" y="8"/>
                    <a:pt x="103" y="9"/>
                    <a:pt x="101" y="7"/>
                  </a:cubicBezTo>
                  <a:cubicBezTo>
                    <a:pt x="100" y="6"/>
                    <a:pt x="104" y="5"/>
                    <a:pt x="104" y="4"/>
                  </a:cubicBezTo>
                  <a:cubicBezTo>
                    <a:pt x="105" y="2"/>
                    <a:pt x="100" y="1"/>
                    <a:pt x="98" y="0"/>
                  </a:cubicBezTo>
                  <a:cubicBezTo>
                    <a:pt x="96" y="0"/>
                    <a:pt x="93" y="2"/>
                    <a:pt x="89" y="6"/>
                  </a:cubicBezTo>
                  <a:cubicBezTo>
                    <a:pt x="85" y="9"/>
                    <a:pt x="79" y="9"/>
                    <a:pt x="76" y="9"/>
                  </a:cubicBezTo>
                  <a:cubicBezTo>
                    <a:pt x="72" y="8"/>
                    <a:pt x="68" y="9"/>
                    <a:pt x="68" y="11"/>
                  </a:cubicBezTo>
                  <a:cubicBezTo>
                    <a:pt x="68" y="13"/>
                    <a:pt x="72" y="13"/>
                    <a:pt x="70" y="15"/>
                  </a:cubicBezTo>
                  <a:cubicBezTo>
                    <a:pt x="67" y="18"/>
                    <a:pt x="66" y="12"/>
                    <a:pt x="64" y="15"/>
                  </a:cubicBezTo>
                  <a:cubicBezTo>
                    <a:pt x="61" y="18"/>
                    <a:pt x="53" y="17"/>
                    <a:pt x="51" y="17"/>
                  </a:cubicBezTo>
                  <a:cubicBezTo>
                    <a:pt x="49" y="17"/>
                    <a:pt x="43" y="23"/>
                    <a:pt x="41" y="25"/>
                  </a:cubicBezTo>
                  <a:cubicBezTo>
                    <a:pt x="39" y="27"/>
                    <a:pt x="43" y="29"/>
                    <a:pt x="38" y="34"/>
                  </a:cubicBezTo>
                  <a:cubicBezTo>
                    <a:pt x="33" y="40"/>
                    <a:pt x="19" y="38"/>
                    <a:pt x="17" y="38"/>
                  </a:cubicBezTo>
                  <a:cubicBezTo>
                    <a:pt x="14" y="38"/>
                    <a:pt x="16" y="42"/>
                    <a:pt x="14" y="44"/>
                  </a:cubicBezTo>
                  <a:cubicBezTo>
                    <a:pt x="13" y="46"/>
                    <a:pt x="16" y="48"/>
                    <a:pt x="24" y="50"/>
                  </a:cubicBezTo>
                  <a:cubicBezTo>
                    <a:pt x="31" y="52"/>
                    <a:pt x="37" y="62"/>
                    <a:pt x="37" y="64"/>
                  </a:cubicBezTo>
                  <a:cubicBezTo>
                    <a:pt x="38" y="67"/>
                    <a:pt x="48" y="64"/>
                    <a:pt x="52" y="65"/>
                  </a:cubicBezTo>
                  <a:cubicBezTo>
                    <a:pt x="55" y="65"/>
                    <a:pt x="51" y="70"/>
                    <a:pt x="54" y="72"/>
                  </a:cubicBezTo>
                  <a:cubicBezTo>
                    <a:pt x="58" y="73"/>
                    <a:pt x="62" y="71"/>
                    <a:pt x="63" y="74"/>
                  </a:cubicBezTo>
                  <a:cubicBezTo>
                    <a:pt x="64" y="76"/>
                    <a:pt x="57" y="74"/>
                    <a:pt x="53" y="77"/>
                  </a:cubicBezTo>
                  <a:cubicBezTo>
                    <a:pt x="50" y="79"/>
                    <a:pt x="48" y="81"/>
                    <a:pt x="46" y="79"/>
                  </a:cubicBezTo>
                  <a:cubicBezTo>
                    <a:pt x="45" y="77"/>
                    <a:pt x="39" y="78"/>
                    <a:pt x="35" y="78"/>
                  </a:cubicBezTo>
                  <a:cubicBezTo>
                    <a:pt x="32" y="79"/>
                    <a:pt x="35" y="74"/>
                    <a:pt x="35" y="72"/>
                  </a:cubicBezTo>
                  <a:cubicBezTo>
                    <a:pt x="36" y="71"/>
                    <a:pt x="31" y="69"/>
                    <a:pt x="25" y="73"/>
                  </a:cubicBezTo>
                  <a:cubicBezTo>
                    <a:pt x="19" y="76"/>
                    <a:pt x="21" y="75"/>
                    <a:pt x="20" y="78"/>
                  </a:cubicBezTo>
                  <a:cubicBezTo>
                    <a:pt x="20" y="81"/>
                    <a:pt x="17" y="76"/>
                    <a:pt x="13" y="79"/>
                  </a:cubicBezTo>
                  <a:cubicBezTo>
                    <a:pt x="9" y="81"/>
                    <a:pt x="3" y="83"/>
                    <a:pt x="2" y="85"/>
                  </a:cubicBezTo>
                  <a:cubicBezTo>
                    <a:pt x="0" y="88"/>
                    <a:pt x="10" y="89"/>
                    <a:pt x="14" y="90"/>
                  </a:cubicBezTo>
                  <a:cubicBezTo>
                    <a:pt x="17" y="91"/>
                    <a:pt x="9" y="93"/>
                    <a:pt x="12" y="94"/>
                  </a:cubicBezTo>
                  <a:cubicBezTo>
                    <a:pt x="15" y="95"/>
                    <a:pt x="14" y="98"/>
                    <a:pt x="19" y="100"/>
                  </a:cubicBezTo>
                  <a:cubicBezTo>
                    <a:pt x="23" y="103"/>
                    <a:pt x="34" y="100"/>
                    <a:pt x="37" y="100"/>
                  </a:cubicBezTo>
                  <a:cubicBezTo>
                    <a:pt x="39" y="100"/>
                    <a:pt x="42" y="104"/>
                    <a:pt x="44" y="101"/>
                  </a:cubicBezTo>
                  <a:cubicBezTo>
                    <a:pt x="46" y="99"/>
                    <a:pt x="55" y="92"/>
                    <a:pt x="59" y="96"/>
                  </a:cubicBezTo>
                  <a:cubicBezTo>
                    <a:pt x="63" y="100"/>
                    <a:pt x="54" y="99"/>
                    <a:pt x="57" y="102"/>
                  </a:cubicBezTo>
                  <a:cubicBezTo>
                    <a:pt x="59" y="104"/>
                    <a:pt x="62" y="110"/>
                    <a:pt x="58" y="113"/>
                  </a:cubicBezTo>
                  <a:cubicBezTo>
                    <a:pt x="53" y="116"/>
                    <a:pt x="50" y="114"/>
                    <a:pt x="47" y="114"/>
                  </a:cubicBezTo>
                  <a:cubicBezTo>
                    <a:pt x="45" y="114"/>
                    <a:pt x="46" y="118"/>
                    <a:pt x="43" y="121"/>
                  </a:cubicBezTo>
                  <a:cubicBezTo>
                    <a:pt x="39" y="123"/>
                    <a:pt x="37" y="118"/>
                    <a:pt x="32" y="118"/>
                  </a:cubicBezTo>
                  <a:cubicBezTo>
                    <a:pt x="28" y="118"/>
                    <a:pt x="29" y="123"/>
                    <a:pt x="29" y="126"/>
                  </a:cubicBezTo>
                  <a:cubicBezTo>
                    <a:pt x="29" y="129"/>
                    <a:pt x="22" y="126"/>
                    <a:pt x="20" y="132"/>
                  </a:cubicBezTo>
                  <a:cubicBezTo>
                    <a:pt x="19" y="139"/>
                    <a:pt x="12" y="133"/>
                    <a:pt x="16" y="140"/>
                  </a:cubicBezTo>
                  <a:cubicBezTo>
                    <a:pt x="21" y="146"/>
                    <a:pt x="20" y="142"/>
                    <a:pt x="24" y="145"/>
                  </a:cubicBezTo>
                  <a:cubicBezTo>
                    <a:pt x="28" y="148"/>
                    <a:pt x="20" y="152"/>
                    <a:pt x="24" y="153"/>
                  </a:cubicBezTo>
                  <a:cubicBezTo>
                    <a:pt x="27" y="154"/>
                    <a:pt x="31" y="160"/>
                    <a:pt x="34" y="163"/>
                  </a:cubicBezTo>
                  <a:cubicBezTo>
                    <a:pt x="37" y="165"/>
                    <a:pt x="40" y="162"/>
                    <a:pt x="44" y="161"/>
                  </a:cubicBezTo>
                  <a:cubicBezTo>
                    <a:pt x="48" y="161"/>
                    <a:pt x="46" y="156"/>
                    <a:pt x="48" y="158"/>
                  </a:cubicBezTo>
                  <a:cubicBezTo>
                    <a:pt x="51" y="160"/>
                    <a:pt x="54" y="166"/>
                    <a:pt x="52" y="167"/>
                  </a:cubicBezTo>
                  <a:cubicBezTo>
                    <a:pt x="50" y="169"/>
                    <a:pt x="51" y="173"/>
                    <a:pt x="51" y="176"/>
                  </a:cubicBezTo>
                  <a:cubicBezTo>
                    <a:pt x="51" y="178"/>
                    <a:pt x="59" y="177"/>
                    <a:pt x="60" y="175"/>
                  </a:cubicBezTo>
                  <a:cubicBezTo>
                    <a:pt x="61" y="172"/>
                    <a:pt x="68" y="171"/>
                    <a:pt x="72" y="176"/>
                  </a:cubicBezTo>
                  <a:cubicBezTo>
                    <a:pt x="76" y="180"/>
                    <a:pt x="77" y="181"/>
                    <a:pt x="77" y="177"/>
                  </a:cubicBezTo>
                  <a:cubicBezTo>
                    <a:pt x="77" y="174"/>
                    <a:pt x="80" y="170"/>
                    <a:pt x="80" y="173"/>
                  </a:cubicBezTo>
                  <a:cubicBezTo>
                    <a:pt x="81" y="176"/>
                    <a:pt x="84" y="176"/>
                    <a:pt x="90" y="174"/>
                  </a:cubicBezTo>
                  <a:cubicBezTo>
                    <a:pt x="95" y="171"/>
                    <a:pt x="93" y="174"/>
                    <a:pt x="90" y="178"/>
                  </a:cubicBezTo>
                  <a:cubicBezTo>
                    <a:pt x="86" y="183"/>
                    <a:pt x="90" y="190"/>
                    <a:pt x="87" y="191"/>
                  </a:cubicBezTo>
                  <a:cubicBezTo>
                    <a:pt x="84" y="192"/>
                    <a:pt x="81" y="200"/>
                    <a:pt x="76" y="200"/>
                  </a:cubicBezTo>
                  <a:cubicBezTo>
                    <a:pt x="72" y="201"/>
                    <a:pt x="63" y="210"/>
                    <a:pt x="62" y="211"/>
                  </a:cubicBezTo>
                  <a:cubicBezTo>
                    <a:pt x="61" y="213"/>
                    <a:pt x="51" y="208"/>
                    <a:pt x="49" y="213"/>
                  </a:cubicBezTo>
                  <a:cubicBezTo>
                    <a:pt x="48" y="217"/>
                    <a:pt x="41" y="220"/>
                    <a:pt x="43" y="222"/>
                  </a:cubicBezTo>
                  <a:cubicBezTo>
                    <a:pt x="44" y="223"/>
                    <a:pt x="53" y="219"/>
                    <a:pt x="53" y="216"/>
                  </a:cubicBezTo>
                  <a:cubicBezTo>
                    <a:pt x="53" y="214"/>
                    <a:pt x="55" y="215"/>
                    <a:pt x="56" y="216"/>
                  </a:cubicBezTo>
                  <a:cubicBezTo>
                    <a:pt x="58" y="218"/>
                    <a:pt x="61" y="215"/>
                    <a:pt x="63" y="214"/>
                  </a:cubicBezTo>
                  <a:cubicBezTo>
                    <a:pt x="65" y="212"/>
                    <a:pt x="67" y="213"/>
                    <a:pt x="69" y="213"/>
                  </a:cubicBezTo>
                  <a:cubicBezTo>
                    <a:pt x="71" y="213"/>
                    <a:pt x="72" y="211"/>
                    <a:pt x="77" y="210"/>
                  </a:cubicBezTo>
                  <a:cubicBezTo>
                    <a:pt x="82" y="209"/>
                    <a:pt x="81" y="208"/>
                    <a:pt x="82" y="205"/>
                  </a:cubicBezTo>
                  <a:cubicBezTo>
                    <a:pt x="83" y="203"/>
                    <a:pt x="95" y="197"/>
                    <a:pt x="97" y="196"/>
                  </a:cubicBezTo>
                  <a:cubicBezTo>
                    <a:pt x="99" y="196"/>
                    <a:pt x="98" y="192"/>
                    <a:pt x="100" y="192"/>
                  </a:cubicBezTo>
                  <a:cubicBezTo>
                    <a:pt x="103" y="192"/>
                    <a:pt x="107" y="189"/>
                    <a:pt x="110" y="186"/>
                  </a:cubicBezTo>
                  <a:cubicBezTo>
                    <a:pt x="113" y="184"/>
                    <a:pt x="114" y="185"/>
                    <a:pt x="116" y="184"/>
                  </a:cubicBezTo>
                  <a:cubicBezTo>
                    <a:pt x="118" y="183"/>
                    <a:pt x="117" y="178"/>
                    <a:pt x="119" y="178"/>
                  </a:cubicBezTo>
                  <a:cubicBezTo>
                    <a:pt x="121" y="177"/>
                    <a:pt x="123" y="175"/>
                    <a:pt x="123" y="173"/>
                  </a:cubicBezTo>
                  <a:cubicBezTo>
                    <a:pt x="123" y="171"/>
                    <a:pt x="117" y="171"/>
                    <a:pt x="117" y="170"/>
                  </a:cubicBezTo>
                  <a:cubicBezTo>
                    <a:pt x="116" y="169"/>
                    <a:pt x="121" y="164"/>
                    <a:pt x="124" y="164"/>
                  </a:cubicBezTo>
                  <a:cubicBezTo>
                    <a:pt x="126" y="164"/>
                    <a:pt x="129" y="162"/>
                    <a:pt x="129" y="159"/>
                  </a:cubicBezTo>
                  <a:cubicBezTo>
                    <a:pt x="129" y="156"/>
                    <a:pt x="132" y="155"/>
                    <a:pt x="135" y="153"/>
                  </a:cubicBezTo>
                  <a:cubicBezTo>
                    <a:pt x="137" y="150"/>
                    <a:pt x="137" y="148"/>
                    <a:pt x="139" y="148"/>
                  </a:cubicBezTo>
                  <a:cubicBezTo>
                    <a:pt x="141" y="148"/>
                    <a:pt x="144" y="144"/>
                    <a:pt x="146" y="143"/>
                  </a:cubicBezTo>
                  <a:cubicBezTo>
                    <a:pt x="149" y="141"/>
                    <a:pt x="146" y="145"/>
                    <a:pt x="151" y="145"/>
                  </a:cubicBezTo>
                  <a:cubicBezTo>
                    <a:pt x="156" y="145"/>
                    <a:pt x="155" y="150"/>
                    <a:pt x="152" y="148"/>
                  </a:cubicBezTo>
                  <a:cubicBezTo>
                    <a:pt x="148" y="146"/>
                    <a:pt x="146" y="146"/>
                    <a:pt x="143" y="150"/>
                  </a:cubicBezTo>
                  <a:cubicBezTo>
                    <a:pt x="139" y="153"/>
                    <a:pt x="142" y="154"/>
                    <a:pt x="139" y="157"/>
                  </a:cubicBezTo>
                  <a:cubicBezTo>
                    <a:pt x="137" y="161"/>
                    <a:pt x="137" y="163"/>
                    <a:pt x="140" y="163"/>
                  </a:cubicBezTo>
                  <a:cubicBezTo>
                    <a:pt x="143" y="164"/>
                    <a:pt x="140" y="166"/>
                    <a:pt x="137" y="167"/>
                  </a:cubicBezTo>
                  <a:cubicBezTo>
                    <a:pt x="134" y="168"/>
                    <a:pt x="136" y="170"/>
                    <a:pt x="140" y="170"/>
                  </a:cubicBezTo>
                  <a:cubicBezTo>
                    <a:pt x="145" y="170"/>
                    <a:pt x="151" y="164"/>
                    <a:pt x="157" y="161"/>
                  </a:cubicBezTo>
                  <a:cubicBezTo>
                    <a:pt x="163" y="158"/>
                    <a:pt x="167" y="161"/>
                    <a:pt x="169" y="160"/>
                  </a:cubicBezTo>
                  <a:cubicBezTo>
                    <a:pt x="171" y="160"/>
                    <a:pt x="167" y="157"/>
                    <a:pt x="169" y="156"/>
                  </a:cubicBezTo>
                  <a:cubicBezTo>
                    <a:pt x="171" y="155"/>
                    <a:pt x="167" y="154"/>
                    <a:pt x="166" y="151"/>
                  </a:cubicBezTo>
                  <a:cubicBezTo>
                    <a:pt x="164" y="147"/>
                    <a:pt x="168" y="150"/>
                    <a:pt x="168" y="147"/>
                  </a:cubicBezTo>
                  <a:cubicBezTo>
                    <a:pt x="169" y="144"/>
                    <a:pt x="171" y="145"/>
                    <a:pt x="173" y="146"/>
                  </a:cubicBezTo>
                  <a:cubicBezTo>
                    <a:pt x="175" y="148"/>
                    <a:pt x="177" y="145"/>
                    <a:pt x="179" y="149"/>
                  </a:cubicBezTo>
                  <a:cubicBezTo>
                    <a:pt x="181" y="152"/>
                    <a:pt x="183" y="148"/>
                    <a:pt x="186" y="150"/>
                  </a:cubicBezTo>
                  <a:cubicBezTo>
                    <a:pt x="189" y="153"/>
                    <a:pt x="185" y="152"/>
                    <a:pt x="182" y="153"/>
                  </a:cubicBezTo>
                  <a:cubicBezTo>
                    <a:pt x="179" y="154"/>
                    <a:pt x="180" y="158"/>
                    <a:pt x="183" y="156"/>
                  </a:cubicBezTo>
                  <a:cubicBezTo>
                    <a:pt x="185" y="154"/>
                    <a:pt x="187" y="153"/>
                    <a:pt x="190" y="155"/>
                  </a:cubicBezTo>
                  <a:cubicBezTo>
                    <a:pt x="192" y="157"/>
                    <a:pt x="193" y="156"/>
                    <a:pt x="195" y="154"/>
                  </a:cubicBezTo>
                  <a:cubicBezTo>
                    <a:pt x="197" y="152"/>
                    <a:pt x="197" y="154"/>
                    <a:pt x="197" y="156"/>
                  </a:cubicBezTo>
                  <a:cubicBezTo>
                    <a:pt x="197" y="157"/>
                    <a:pt x="200" y="158"/>
                    <a:pt x="206" y="159"/>
                  </a:cubicBezTo>
                  <a:cubicBezTo>
                    <a:pt x="212" y="159"/>
                    <a:pt x="222" y="158"/>
                    <a:pt x="224" y="158"/>
                  </a:cubicBezTo>
                  <a:cubicBezTo>
                    <a:pt x="227" y="158"/>
                    <a:pt x="226" y="162"/>
                    <a:pt x="232" y="163"/>
                  </a:cubicBezTo>
                  <a:cubicBezTo>
                    <a:pt x="238" y="164"/>
                    <a:pt x="239" y="157"/>
                    <a:pt x="242" y="160"/>
                  </a:cubicBezTo>
                  <a:cubicBezTo>
                    <a:pt x="245" y="162"/>
                    <a:pt x="242" y="163"/>
                    <a:pt x="240" y="165"/>
                  </a:cubicBezTo>
                  <a:cubicBezTo>
                    <a:pt x="239" y="167"/>
                    <a:pt x="242" y="167"/>
                    <a:pt x="245" y="168"/>
                  </a:cubicBezTo>
                  <a:cubicBezTo>
                    <a:pt x="247" y="169"/>
                    <a:pt x="252" y="170"/>
                    <a:pt x="254" y="173"/>
                  </a:cubicBezTo>
                  <a:cubicBezTo>
                    <a:pt x="257" y="175"/>
                    <a:pt x="258" y="178"/>
                    <a:pt x="264" y="181"/>
                  </a:cubicBezTo>
                  <a:cubicBezTo>
                    <a:pt x="270" y="184"/>
                    <a:pt x="264" y="173"/>
                    <a:pt x="269" y="177"/>
                  </a:cubicBezTo>
                  <a:cubicBezTo>
                    <a:pt x="274" y="180"/>
                    <a:pt x="272" y="177"/>
                    <a:pt x="276" y="180"/>
                  </a:cubicBezTo>
                  <a:cubicBezTo>
                    <a:pt x="280" y="184"/>
                    <a:pt x="278" y="179"/>
                    <a:pt x="277" y="173"/>
                  </a:cubicBezTo>
                  <a:cubicBezTo>
                    <a:pt x="275" y="167"/>
                    <a:pt x="278" y="171"/>
                    <a:pt x="280" y="174"/>
                  </a:cubicBezTo>
                  <a:cubicBezTo>
                    <a:pt x="282" y="176"/>
                    <a:pt x="282" y="181"/>
                    <a:pt x="281" y="185"/>
                  </a:cubicBezTo>
                  <a:cubicBezTo>
                    <a:pt x="279" y="188"/>
                    <a:pt x="274" y="185"/>
                    <a:pt x="274" y="184"/>
                  </a:cubicBezTo>
                  <a:cubicBezTo>
                    <a:pt x="275" y="182"/>
                    <a:pt x="269" y="182"/>
                    <a:pt x="269" y="185"/>
                  </a:cubicBezTo>
                  <a:cubicBezTo>
                    <a:pt x="268" y="188"/>
                    <a:pt x="273" y="193"/>
                    <a:pt x="276" y="193"/>
                  </a:cubicBezTo>
                  <a:cubicBezTo>
                    <a:pt x="278" y="194"/>
                    <a:pt x="276" y="198"/>
                    <a:pt x="278" y="199"/>
                  </a:cubicBezTo>
                  <a:cubicBezTo>
                    <a:pt x="281" y="200"/>
                    <a:pt x="281" y="205"/>
                    <a:pt x="282" y="204"/>
                  </a:cubicBezTo>
                  <a:cubicBezTo>
                    <a:pt x="284" y="203"/>
                    <a:pt x="283" y="197"/>
                    <a:pt x="281" y="195"/>
                  </a:cubicBezTo>
                  <a:cubicBezTo>
                    <a:pt x="280" y="192"/>
                    <a:pt x="280" y="188"/>
                    <a:pt x="283" y="189"/>
                  </a:cubicBezTo>
                  <a:cubicBezTo>
                    <a:pt x="285" y="190"/>
                    <a:pt x="283" y="194"/>
                    <a:pt x="284" y="195"/>
                  </a:cubicBezTo>
                  <a:cubicBezTo>
                    <a:pt x="285" y="196"/>
                    <a:pt x="286" y="194"/>
                    <a:pt x="289" y="192"/>
                  </a:cubicBezTo>
                  <a:cubicBezTo>
                    <a:pt x="291" y="191"/>
                    <a:pt x="288" y="187"/>
                    <a:pt x="289" y="184"/>
                  </a:cubicBezTo>
                  <a:cubicBezTo>
                    <a:pt x="290" y="182"/>
                    <a:pt x="292" y="186"/>
                    <a:pt x="294" y="190"/>
                  </a:cubicBezTo>
                  <a:cubicBezTo>
                    <a:pt x="295" y="194"/>
                    <a:pt x="291" y="194"/>
                    <a:pt x="291" y="196"/>
                  </a:cubicBezTo>
                  <a:cubicBezTo>
                    <a:pt x="291" y="198"/>
                    <a:pt x="287" y="197"/>
                    <a:pt x="286" y="198"/>
                  </a:cubicBezTo>
                  <a:cubicBezTo>
                    <a:pt x="285" y="199"/>
                    <a:pt x="286" y="207"/>
                    <a:pt x="287" y="207"/>
                  </a:cubicBezTo>
                  <a:cubicBezTo>
                    <a:pt x="289" y="207"/>
                    <a:pt x="290" y="201"/>
                    <a:pt x="290" y="204"/>
                  </a:cubicBezTo>
                  <a:cubicBezTo>
                    <a:pt x="291" y="207"/>
                    <a:pt x="295" y="200"/>
                    <a:pt x="296" y="203"/>
                  </a:cubicBezTo>
                  <a:cubicBezTo>
                    <a:pt x="297" y="206"/>
                    <a:pt x="301" y="209"/>
                    <a:pt x="303" y="208"/>
                  </a:cubicBezTo>
                  <a:cubicBezTo>
                    <a:pt x="305" y="208"/>
                    <a:pt x="302" y="204"/>
                    <a:pt x="300" y="204"/>
                  </a:cubicBezTo>
                  <a:cubicBezTo>
                    <a:pt x="297" y="204"/>
                    <a:pt x="297" y="200"/>
                    <a:pt x="300" y="200"/>
                  </a:cubicBezTo>
                  <a:cubicBezTo>
                    <a:pt x="302" y="199"/>
                    <a:pt x="306" y="206"/>
                    <a:pt x="306" y="208"/>
                  </a:cubicBezTo>
                  <a:cubicBezTo>
                    <a:pt x="306" y="210"/>
                    <a:pt x="304" y="210"/>
                    <a:pt x="302" y="212"/>
                  </a:cubicBezTo>
                  <a:cubicBezTo>
                    <a:pt x="300" y="215"/>
                    <a:pt x="297" y="209"/>
                    <a:pt x="295" y="209"/>
                  </a:cubicBezTo>
                  <a:cubicBezTo>
                    <a:pt x="292" y="209"/>
                    <a:pt x="295" y="213"/>
                    <a:pt x="296" y="215"/>
                  </a:cubicBezTo>
                  <a:cubicBezTo>
                    <a:pt x="297" y="218"/>
                    <a:pt x="293" y="221"/>
                    <a:pt x="296" y="224"/>
                  </a:cubicBezTo>
                  <a:cubicBezTo>
                    <a:pt x="299" y="226"/>
                    <a:pt x="298" y="222"/>
                    <a:pt x="299" y="221"/>
                  </a:cubicBezTo>
                  <a:cubicBezTo>
                    <a:pt x="299" y="219"/>
                    <a:pt x="302" y="221"/>
                    <a:pt x="304" y="222"/>
                  </a:cubicBezTo>
                  <a:cubicBezTo>
                    <a:pt x="305" y="224"/>
                    <a:pt x="305" y="219"/>
                    <a:pt x="305" y="218"/>
                  </a:cubicBezTo>
                  <a:cubicBezTo>
                    <a:pt x="305" y="216"/>
                    <a:pt x="308" y="217"/>
                    <a:pt x="310" y="219"/>
                  </a:cubicBezTo>
                  <a:cubicBezTo>
                    <a:pt x="311" y="221"/>
                    <a:pt x="311" y="217"/>
                    <a:pt x="314" y="217"/>
                  </a:cubicBezTo>
                  <a:cubicBezTo>
                    <a:pt x="316" y="218"/>
                    <a:pt x="314" y="221"/>
                    <a:pt x="314" y="223"/>
                  </a:cubicBezTo>
                  <a:cubicBezTo>
                    <a:pt x="314" y="225"/>
                    <a:pt x="318" y="221"/>
                    <a:pt x="318" y="224"/>
                  </a:cubicBezTo>
                  <a:cubicBezTo>
                    <a:pt x="318" y="224"/>
                    <a:pt x="318" y="224"/>
                    <a:pt x="318" y="225"/>
                  </a:cubicBezTo>
                  <a:cubicBezTo>
                    <a:pt x="320" y="223"/>
                    <a:pt x="322" y="222"/>
                    <a:pt x="324" y="221"/>
                  </a:cubicBezTo>
                  <a:cubicBezTo>
                    <a:pt x="328" y="218"/>
                    <a:pt x="321" y="216"/>
                    <a:pt x="322" y="213"/>
                  </a:cubicBezTo>
                  <a:close/>
                  <a:moveTo>
                    <a:pt x="7" y="239"/>
                  </a:moveTo>
                  <a:cubicBezTo>
                    <a:pt x="11" y="238"/>
                    <a:pt x="13" y="235"/>
                    <a:pt x="11" y="233"/>
                  </a:cubicBezTo>
                  <a:cubicBezTo>
                    <a:pt x="9" y="231"/>
                    <a:pt x="3" y="241"/>
                    <a:pt x="7" y="239"/>
                  </a:cubicBezTo>
                  <a:close/>
                  <a:moveTo>
                    <a:pt x="39" y="223"/>
                  </a:moveTo>
                  <a:cubicBezTo>
                    <a:pt x="34" y="221"/>
                    <a:pt x="24" y="228"/>
                    <a:pt x="27" y="228"/>
                  </a:cubicBezTo>
                  <a:cubicBezTo>
                    <a:pt x="30" y="229"/>
                    <a:pt x="31" y="226"/>
                    <a:pt x="34" y="226"/>
                  </a:cubicBezTo>
                  <a:cubicBezTo>
                    <a:pt x="37" y="226"/>
                    <a:pt x="43" y="224"/>
                    <a:pt x="39" y="223"/>
                  </a:cubicBezTo>
                  <a:close/>
                  <a:moveTo>
                    <a:pt x="133" y="179"/>
                  </a:moveTo>
                  <a:cubicBezTo>
                    <a:pt x="133" y="177"/>
                    <a:pt x="130" y="177"/>
                    <a:pt x="127" y="181"/>
                  </a:cubicBezTo>
                  <a:cubicBezTo>
                    <a:pt x="123" y="185"/>
                    <a:pt x="120" y="188"/>
                    <a:pt x="119" y="190"/>
                  </a:cubicBezTo>
                  <a:cubicBezTo>
                    <a:pt x="119" y="192"/>
                    <a:pt x="114" y="189"/>
                    <a:pt x="113" y="192"/>
                  </a:cubicBezTo>
                  <a:cubicBezTo>
                    <a:pt x="112" y="195"/>
                    <a:pt x="114" y="200"/>
                    <a:pt x="117" y="198"/>
                  </a:cubicBezTo>
                  <a:cubicBezTo>
                    <a:pt x="119" y="197"/>
                    <a:pt x="119" y="198"/>
                    <a:pt x="121" y="198"/>
                  </a:cubicBezTo>
                  <a:cubicBezTo>
                    <a:pt x="123" y="198"/>
                    <a:pt x="130" y="193"/>
                    <a:pt x="132" y="191"/>
                  </a:cubicBezTo>
                  <a:cubicBezTo>
                    <a:pt x="134" y="188"/>
                    <a:pt x="129" y="187"/>
                    <a:pt x="129" y="186"/>
                  </a:cubicBezTo>
                  <a:cubicBezTo>
                    <a:pt x="129" y="184"/>
                    <a:pt x="133" y="184"/>
                    <a:pt x="135" y="183"/>
                  </a:cubicBezTo>
                  <a:cubicBezTo>
                    <a:pt x="137" y="182"/>
                    <a:pt x="133" y="181"/>
                    <a:pt x="133" y="179"/>
                  </a:cubicBezTo>
                  <a:close/>
                  <a:moveTo>
                    <a:pt x="14" y="157"/>
                  </a:moveTo>
                  <a:cubicBezTo>
                    <a:pt x="14" y="154"/>
                    <a:pt x="6" y="156"/>
                    <a:pt x="7" y="159"/>
                  </a:cubicBezTo>
                  <a:cubicBezTo>
                    <a:pt x="8" y="162"/>
                    <a:pt x="15" y="164"/>
                    <a:pt x="19" y="163"/>
                  </a:cubicBezTo>
                  <a:cubicBezTo>
                    <a:pt x="21" y="162"/>
                    <a:pt x="22" y="159"/>
                    <a:pt x="20" y="157"/>
                  </a:cubicBezTo>
                  <a:cubicBezTo>
                    <a:pt x="18" y="155"/>
                    <a:pt x="15" y="160"/>
                    <a:pt x="14" y="157"/>
                  </a:cubicBezTo>
                  <a:close/>
                  <a:moveTo>
                    <a:pt x="849" y="308"/>
                  </a:moveTo>
                  <a:cubicBezTo>
                    <a:pt x="849" y="305"/>
                    <a:pt x="842" y="307"/>
                    <a:pt x="838" y="305"/>
                  </a:cubicBezTo>
                  <a:cubicBezTo>
                    <a:pt x="835" y="302"/>
                    <a:pt x="829" y="314"/>
                    <a:pt x="828" y="320"/>
                  </a:cubicBezTo>
                  <a:cubicBezTo>
                    <a:pt x="826" y="325"/>
                    <a:pt x="817" y="331"/>
                    <a:pt x="817" y="331"/>
                  </a:cubicBezTo>
                  <a:cubicBezTo>
                    <a:pt x="817" y="331"/>
                    <a:pt x="790" y="331"/>
                    <a:pt x="788" y="331"/>
                  </a:cubicBezTo>
                  <a:cubicBezTo>
                    <a:pt x="787" y="331"/>
                    <a:pt x="780" y="336"/>
                    <a:pt x="777" y="339"/>
                  </a:cubicBezTo>
                  <a:cubicBezTo>
                    <a:pt x="777" y="340"/>
                    <a:pt x="777" y="340"/>
                    <a:pt x="777" y="340"/>
                  </a:cubicBezTo>
                  <a:cubicBezTo>
                    <a:pt x="780" y="345"/>
                    <a:pt x="770" y="348"/>
                    <a:pt x="761" y="348"/>
                  </a:cubicBezTo>
                  <a:cubicBezTo>
                    <a:pt x="758" y="348"/>
                    <a:pt x="756" y="348"/>
                    <a:pt x="754" y="349"/>
                  </a:cubicBezTo>
                  <a:cubicBezTo>
                    <a:pt x="754" y="350"/>
                    <a:pt x="755" y="351"/>
                    <a:pt x="755" y="352"/>
                  </a:cubicBezTo>
                  <a:cubicBezTo>
                    <a:pt x="754" y="353"/>
                    <a:pt x="753" y="353"/>
                    <a:pt x="752" y="354"/>
                  </a:cubicBezTo>
                  <a:cubicBezTo>
                    <a:pt x="751" y="357"/>
                    <a:pt x="739" y="363"/>
                    <a:pt x="733" y="366"/>
                  </a:cubicBezTo>
                  <a:cubicBezTo>
                    <a:pt x="726" y="370"/>
                    <a:pt x="716" y="368"/>
                    <a:pt x="716" y="362"/>
                  </a:cubicBezTo>
                  <a:cubicBezTo>
                    <a:pt x="716" y="357"/>
                    <a:pt x="721" y="358"/>
                    <a:pt x="722" y="360"/>
                  </a:cubicBezTo>
                  <a:cubicBezTo>
                    <a:pt x="723" y="361"/>
                    <a:pt x="724" y="361"/>
                    <a:pt x="726" y="359"/>
                  </a:cubicBezTo>
                  <a:cubicBezTo>
                    <a:pt x="724" y="358"/>
                    <a:pt x="724" y="355"/>
                    <a:pt x="724" y="353"/>
                  </a:cubicBezTo>
                  <a:cubicBezTo>
                    <a:pt x="722" y="352"/>
                    <a:pt x="726" y="344"/>
                    <a:pt x="721" y="342"/>
                  </a:cubicBezTo>
                  <a:cubicBezTo>
                    <a:pt x="717" y="341"/>
                    <a:pt x="711" y="348"/>
                    <a:pt x="712" y="344"/>
                  </a:cubicBezTo>
                  <a:cubicBezTo>
                    <a:pt x="713" y="339"/>
                    <a:pt x="720" y="335"/>
                    <a:pt x="716" y="328"/>
                  </a:cubicBezTo>
                  <a:cubicBezTo>
                    <a:pt x="711" y="322"/>
                    <a:pt x="704" y="322"/>
                    <a:pt x="703" y="327"/>
                  </a:cubicBezTo>
                  <a:cubicBezTo>
                    <a:pt x="701" y="332"/>
                    <a:pt x="696" y="329"/>
                    <a:pt x="694" y="333"/>
                  </a:cubicBezTo>
                  <a:cubicBezTo>
                    <a:pt x="692" y="337"/>
                    <a:pt x="690" y="345"/>
                    <a:pt x="692" y="351"/>
                  </a:cubicBezTo>
                  <a:cubicBezTo>
                    <a:pt x="693" y="357"/>
                    <a:pt x="691" y="360"/>
                    <a:pt x="686" y="363"/>
                  </a:cubicBezTo>
                  <a:cubicBezTo>
                    <a:pt x="680" y="367"/>
                    <a:pt x="677" y="358"/>
                    <a:pt x="679" y="347"/>
                  </a:cubicBezTo>
                  <a:cubicBezTo>
                    <a:pt x="681" y="340"/>
                    <a:pt x="685" y="333"/>
                    <a:pt x="681" y="333"/>
                  </a:cubicBezTo>
                  <a:cubicBezTo>
                    <a:pt x="678" y="333"/>
                    <a:pt x="686" y="324"/>
                    <a:pt x="694" y="322"/>
                  </a:cubicBezTo>
                  <a:cubicBezTo>
                    <a:pt x="702" y="320"/>
                    <a:pt x="711" y="321"/>
                    <a:pt x="711" y="319"/>
                  </a:cubicBezTo>
                  <a:cubicBezTo>
                    <a:pt x="711" y="318"/>
                    <a:pt x="712" y="318"/>
                    <a:pt x="712" y="318"/>
                  </a:cubicBezTo>
                  <a:cubicBezTo>
                    <a:pt x="711" y="316"/>
                    <a:pt x="709" y="315"/>
                    <a:pt x="708" y="314"/>
                  </a:cubicBezTo>
                  <a:cubicBezTo>
                    <a:pt x="707" y="315"/>
                    <a:pt x="707" y="315"/>
                    <a:pt x="707" y="316"/>
                  </a:cubicBezTo>
                  <a:cubicBezTo>
                    <a:pt x="704" y="318"/>
                    <a:pt x="704" y="312"/>
                    <a:pt x="699" y="312"/>
                  </a:cubicBezTo>
                  <a:cubicBezTo>
                    <a:pt x="693" y="312"/>
                    <a:pt x="688" y="317"/>
                    <a:pt x="683" y="315"/>
                  </a:cubicBezTo>
                  <a:cubicBezTo>
                    <a:pt x="679" y="313"/>
                    <a:pt x="681" y="310"/>
                    <a:pt x="677" y="310"/>
                  </a:cubicBezTo>
                  <a:cubicBezTo>
                    <a:pt x="673" y="310"/>
                    <a:pt x="680" y="302"/>
                    <a:pt x="674" y="305"/>
                  </a:cubicBezTo>
                  <a:cubicBezTo>
                    <a:pt x="668" y="309"/>
                    <a:pt x="659" y="317"/>
                    <a:pt x="655" y="313"/>
                  </a:cubicBezTo>
                  <a:cubicBezTo>
                    <a:pt x="651" y="310"/>
                    <a:pt x="647" y="314"/>
                    <a:pt x="644" y="311"/>
                  </a:cubicBezTo>
                  <a:cubicBezTo>
                    <a:pt x="641" y="308"/>
                    <a:pt x="654" y="300"/>
                    <a:pt x="661" y="301"/>
                  </a:cubicBezTo>
                  <a:cubicBezTo>
                    <a:pt x="662" y="301"/>
                    <a:pt x="664" y="300"/>
                    <a:pt x="665" y="299"/>
                  </a:cubicBezTo>
                  <a:cubicBezTo>
                    <a:pt x="662" y="298"/>
                    <a:pt x="655" y="295"/>
                    <a:pt x="653" y="297"/>
                  </a:cubicBezTo>
                  <a:cubicBezTo>
                    <a:pt x="651" y="300"/>
                    <a:pt x="648" y="298"/>
                    <a:pt x="646" y="296"/>
                  </a:cubicBezTo>
                  <a:cubicBezTo>
                    <a:pt x="644" y="294"/>
                    <a:pt x="642" y="297"/>
                    <a:pt x="639" y="293"/>
                  </a:cubicBezTo>
                  <a:cubicBezTo>
                    <a:pt x="636" y="290"/>
                    <a:pt x="633" y="292"/>
                    <a:pt x="631" y="293"/>
                  </a:cubicBezTo>
                  <a:cubicBezTo>
                    <a:pt x="629" y="294"/>
                    <a:pt x="627" y="292"/>
                    <a:pt x="624" y="291"/>
                  </a:cubicBezTo>
                  <a:cubicBezTo>
                    <a:pt x="621" y="289"/>
                    <a:pt x="623" y="286"/>
                    <a:pt x="620" y="284"/>
                  </a:cubicBezTo>
                  <a:cubicBezTo>
                    <a:pt x="618" y="282"/>
                    <a:pt x="617" y="288"/>
                    <a:pt x="617" y="288"/>
                  </a:cubicBezTo>
                  <a:cubicBezTo>
                    <a:pt x="385" y="289"/>
                    <a:pt x="385" y="289"/>
                    <a:pt x="385" y="289"/>
                  </a:cubicBezTo>
                  <a:cubicBezTo>
                    <a:pt x="386" y="289"/>
                    <a:pt x="386" y="290"/>
                    <a:pt x="386" y="290"/>
                  </a:cubicBezTo>
                  <a:cubicBezTo>
                    <a:pt x="389" y="293"/>
                    <a:pt x="387" y="295"/>
                    <a:pt x="388" y="299"/>
                  </a:cubicBezTo>
                  <a:cubicBezTo>
                    <a:pt x="389" y="302"/>
                    <a:pt x="388" y="308"/>
                    <a:pt x="385" y="308"/>
                  </a:cubicBezTo>
                  <a:cubicBezTo>
                    <a:pt x="382" y="308"/>
                    <a:pt x="382" y="304"/>
                    <a:pt x="384" y="303"/>
                  </a:cubicBezTo>
                  <a:cubicBezTo>
                    <a:pt x="386" y="302"/>
                    <a:pt x="385" y="298"/>
                    <a:pt x="383" y="298"/>
                  </a:cubicBezTo>
                  <a:cubicBezTo>
                    <a:pt x="382" y="298"/>
                    <a:pt x="381" y="297"/>
                    <a:pt x="381" y="295"/>
                  </a:cubicBezTo>
                  <a:cubicBezTo>
                    <a:pt x="377" y="296"/>
                    <a:pt x="373" y="296"/>
                    <a:pt x="368" y="295"/>
                  </a:cubicBezTo>
                  <a:cubicBezTo>
                    <a:pt x="368" y="295"/>
                    <a:pt x="368" y="295"/>
                    <a:pt x="368" y="296"/>
                  </a:cubicBezTo>
                  <a:cubicBezTo>
                    <a:pt x="368" y="298"/>
                    <a:pt x="369" y="303"/>
                    <a:pt x="372" y="307"/>
                  </a:cubicBezTo>
                  <a:cubicBezTo>
                    <a:pt x="375" y="311"/>
                    <a:pt x="373" y="313"/>
                    <a:pt x="376" y="315"/>
                  </a:cubicBezTo>
                  <a:cubicBezTo>
                    <a:pt x="379" y="316"/>
                    <a:pt x="379" y="318"/>
                    <a:pt x="376" y="317"/>
                  </a:cubicBezTo>
                  <a:cubicBezTo>
                    <a:pt x="374" y="317"/>
                    <a:pt x="375" y="319"/>
                    <a:pt x="374" y="325"/>
                  </a:cubicBezTo>
                  <a:cubicBezTo>
                    <a:pt x="374" y="331"/>
                    <a:pt x="374" y="342"/>
                    <a:pt x="373" y="346"/>
                  </a:cubicBezTo>
                  <a:cubicBezTo>
                    <a:pt x="373" y="349"/>
                    <a:pt x="368" y="355"/>
                    <a:pt x="371" y="359"/>
                  </a:cubicBezTo>
                  <a:cubicBezTo>
                    <a:pt x="373" y="363"/>
                    <a:pt x="375" y="368"/>
                    <a:pt x="374" y="373"/>
                  </a:cubicBezTo>
                  <a:cubicBezTo>
                    <a:pt x="372" y="377"/>
                    <a:pt x="373" y="380"/>
                    <a:pt x="375" y="384"/>
                  </a:cubicBezTo>
                  <a:cubicBezTo>
                    <a:pt x="377" y="387"/>
                    <a:pt x="375" y="393"/>
                    <a:pt x="377" y="395"/>
                  </a:cubicBezTo>
                  <a:cubicBezTo>
                    <a:pt x="380" y="396"/>
                    <a:pt x="382" y="398"/>
                    <a:pt x="384" y="402"/>
                  </a:cubicBezTo>
                  <a:cubicBezTo>
                    <a:pt x="386" y="405"/>
                    <a:pt x="388" y="403"/>
                    <a:pt x="388" y="406"/>
                  </a:cubicBezTo>
                  <a:cubicBezTo>
                    <a:pt x="388" y="410"/>
                    <a:pt x="388" y="410"/>
                    <a:pt x="391" y="412"/>
                  </a:cubicBezTo>
                  <a:cubicBezTo>
                    <a:pt x="394" y="413"/>
                    <a:pt x="392" y="416"/>
                    <a:pt x="392" y="418"/>
                  </a:cubicBezTo>
                  <a:cubicBezTo>
                    <a:pt x="392" y="420"/>
                    <a:pt x="396" y="423"/>
                    <a:pt x="401" y="428"/>
                  </a:cubicBezTo>
                  <a:cubicBezTo>
                    <a:pt x="406" y="432"/>
                    <a:pt x="402" y="436"/>
                    <a:pt x="405" y="436"/>
                  </a:cubicBezTo>
                  <a:cubicBezTo>
                    <a:pt x="409" y="436"/>
                    <a:pt x="412" y="438"/>
                    <a:pt x="416" y="440"/>
                  </a:cubicBezTo>
                  <a:cubicBezTo>
                    <a:pt x="419" y="442"/>
                    <a:pt x="421" y="441"/>
                    <a:pt x="423" y="441"/>
                  </a:cubicBezTo>
                  <a:cubicBezTo>
                    <a:pt x="425" y="442"/>
                    <a:pt x="430" y="447"/>
                    <a:pt x="431" y="451"/>
                  </a:cubicBezTo>
                  <a:cubicBezTo>
                    <a:pt x="431" y="452"/>
                    <a:pt x="432" y="454"/>
                    <a:pt x="433" y="456"/>
                  </a:cubicBezTo>
                  <a:cubicBezTo>
                    <a:pt x="452" y="454"/>
                    <a:pt x="452" y="454"/>
                    <a:pt x="452" y="454"/>
                  </a:cubicBezTo>
                  <a:cubicBezTo>
                    <a:pt x="452" y="454"/>
                    <a:pt x="458" y="458"/>
                    <a:pt x="461" y="458"/>
                  </a:cubicBezTo>
                  <a:cubicBezTo>
                    <a:pt x="465" y="459"/>
                    <a:pt x="483" y="466"/>
                    <a:pt x="483" y="466"/>
                  </a:cubicBezTo>
                  <a:cubicBezTo>
                    <a:pt x="507" y="466"/>
                    <a:pt x="507" y="466"/>
                    <a:pt x="507" y="466"/>
                  </a:cubicBezTo>
                  <a:cubicBezTo>
                    <a:pt x="510" y="462"/>
                    <a:pt x="510" y="462"/>
                    <a:pt x="510" y="462"/>
                  </a:cubicBezTo>
                  <a:cubicBezTo>
                    <a:pt x="523" y="462"/>
                    <a:pt x="523" y="462"/>
                    <a:pt x="523" y="462"/>
                  </a:cubicBezTo>
                  <a:cubicBezTo>
                    <a:pt x="523" y="462"/>
                    <a:pt x="531" y="470"/>
                    <a:pt x="533" y="471"/>
                  </a:cubicBezTo>
                  <a:cubicBezTo>
                    <a:pt x="534" y="471"/>
                    <a:pt x="538" y="475"/>
                    <a:pt x="538" y="477"/>
                  </a:cubicBezTo>
                  <a:cubicBezTo>
                    <a:pt x="538" y="480"/>
                    <a:pt x="539" y="482"/>
                    <a:pt x="541" y="483"/>
                  </a:cubicBezTo>
                  <a:cubicBezTo>
                    <a:pt x="543" y="484"/>
                    <a:pt x="550" y="488"/>
                    <a:pt x="551" y="488"/>
                  </a:cubicBezTo>
                  <a:cubicBezTo>
                    <a:pt x="552" y="487"/>
                    <a:pt x="554" y="480"/>
                    <a:pt x="557" y="480"/>
                  </a:cubicBezTo>
                  <a:cubicBezTo>
                    <a:pt x="561" y="480"/>
                    <a:pt x="571" y="483"/>
                    <a:pt x="572" y="489"/>
                  </a:cubicBezTo>
                  <a:cubicBezTo>
                    <a:pt x="574" y="494"/>
                    <a:pt x="579" y="499"/>
                    <a:pt x="580" y="500"/>
                  </a:cubicBezTo>
                  <a:cubicBezTo>
                    <a:pt x="582" y="501"/>
                    <a:pt x="581" y="505"/>
                    <a:pt x="582" y="506"/>
                  </a:cubicBezTo>
                  <a:cubicBezTo>
                    <a:pt x="584" y="508"/>
                    <a:pt x="583" y="512"/>
                    <a:pt x="585" y="512"/>
                  </a:cubicBezTo>
                  <a:cubicBezTo>
                    <a:pt x="586" y="512"/>
                    <a:pt x="593" y="516"/>
                    <a:pt x="597" y="516"/>
                  </a:cubicBezTo>
                  <a:cubicBezTo>
                    <a:pt x="597" y="516"/>
                    <a:pt x="599" y="516"/>
                    <a:pt x="600" y="517"/>
                  </a:cubicBezTo>
                  <a:cubicBezTo>
                    <a:pt x="600" y="510"/>
                    <a:pt x="594" y="509"/>
                    <a:pt x="598" y="506"/>
                  </a:cubicBezTo>
                  <a:cubicBezTo>
                    <a:pt x="602" y="503"/>
                    <a:pt x="597" y="500"/>
                    <a:pt x="600" y="498"/>
                  </a:cubicBezTo>
                  <a:cubicBezTo>
                    <a:pt x="602" y="497"/>
                    <a:pt x="606" y="495"/>
                    <a:pt x="606" y="493"/>
                  </a:cubicBezTo>
                  <a:cubicBezTo>
                    <a:pt x="606" y="491"/>
                    <a:pt x="608" y="491"/>
                    <a:pt x="611" y="491"/>
                  </a:cubicBezTo>
                  <a:cubicBezTo>
                    <a:pt x="614" y="491"/>
                    <a:pt x="619" y="486"/>
                    <a:pt x="619" y="484"/>
                  </a:cubicBezTo>
                  <a:cubicBezTo>
                    <a:pt x="619" y="482"/>
                    <a:pt x="620" y="482"/>
                    <a:pt x="623" y="482"/>
                  </a:cubicBezTo>
                  <a:cubicBezTo>
                    <a:pt x="627" y="483"/>
                    <a:pt x="626" y="478"/>
                    <a:pt x="628" y="479"/>
                  </a:cubicBezTo>
                  <a:cubicBezTo>
                    <a:pt x="631" y="480"/>
                    <a:pt x="633" y="481"/>
                    <a:pt x="633" y="479"/>
                  </a:cubicBezTo>
                  <a:cubicBezTo>
                    <a:pt x="633" y="478"/>
                    <a:pt x="635" y="478"/>
                    <a:pt x="637" y="480"/>
                  </a:cubicBezTo>
                  <a:cubicBezTo>
                    <a:pt x="638" y="483"/>
                    <a:pt x="643" y="483"/>
                    <a:pt x="644" y="481"/>
                  </a:cubicBezTo>
                  <a:cubicBezTo>
                    <a:pt x="644" y="478"/>
                    <a:pt x="647" y="481"/>
                    <a:pt x="649" y="483"/>
                  </a:cubicBezTo>
                  <a:cubicBezTo>
                    <a:pt x="652" y="486"/>
                    <a:pt x="653" y="485"/>
                    <a:pt x="656" y="485"/>
                  </a:cubicBezTo>
                  <a:cubicBezTo>
                    <a:pt x="660" y="485"/>
                    <a:pt x="660" y="485"/>
                    <a:pt x="660" y="482"/>
                  </a:cubicBezTo>
                  <a:cubicBezTo>
                    <a:pt x="660" y="480"/>
                    <a:pt x="664" y="487"/>
                    <a:pt x="668" y="488"/>
                  </a:cubicBezTo>
                  <a:cubicBezTo>
                    <a:pt x="671" y="488"/>
                    <a:pt x="668" y="485"/>
                    <a:pt x="666" y="483"/>
                  </a:cubicBezTo>
                  <a:cubicBezTo>
                    <a:pt x="663" y="481"/>
                    <a:pt x="666" y="480"/>
                    <a:pt x="664" y="479"/>
                  </a:cubicBezTo>
                  <a:cubicBezTo>
                    <a:pt x="662" y="477"/>
                    <a:pt x="667" y="475"/>
                    <a:pt x="671" y="475"/>
                  </a:cubicBezTo>
                  <a:cubicBezTo>
                    <a:pt x="676" y="475"/>
                    <a:pt x="676" y="476"/>
                    <a:pt x="677" y="474"/>
                  </a:cubicBezTo>
                  <a:cubicBezTo>
                    <a:pt x="679" y="471"/>
                    <a:pt x="681" y="474"/>
                    <a:pt x="681" y="476"/>
                  </a:cubicBezTo>
                  <a:cubicBezTo>
                    <a:pt x="681" y="478"/>
                    <a:pt x="688" y="474"/>
                    <a:pt x="692" y="474"/>
                  </a:cubicBezTo>
                  <a:cubicBezTo>
                    <a:pt x="696" y="474"/>
                    <a:pt x="699" y="478"/>
                    <a:pt x="700" y="480"/>
                  </a:cubicBezTo>
                  <a:cubicBezTo>
                    <a:pt x="700" y="482"/>
                    <a:pt x="703" y="483"/>
                    <a:pt x="706" y="481"/>
                  </a:cubicBezTo>
                  <a:cubicBezTo>
                    <a:pt x="708" y="479"/>
                    <a:pt x="711" y="476"/>
                    <a:pt x="713" y="478"/>
                  </a:cubicBezTo>
                  <a:cubicBezTo>
                    <a:pt x="716" y="481"/>
                    <a:pt x="719" y="485"/>
                    <a:pt x="722" y="488"/>
                  </a:cubicBezTo>
                  <a:cubicBezTo>
                    <a:pt x="725" y="491"/>
                    <a:pt x="720" y="495"/>
                    <a:pt x="722" y="497"/>
                  </a:cubicBezTo>
                  <a:cubicBezTo>
                    <a:pt x="724" y="500"/>
                    <a:pt x="722" y="503"/>
                    <a:pt x="725" y="506"/>
                  </a:cubicBezTo>
                  <a:cubicBezTo>
                    <a:pt x="729" y="508"/>
                    <a:pt x="726" y="514"/>
                    <a:pt x="729" y="514"/>
                  </a:cubicBezTo>
                  <a:cubicBezTo>
                    <a:pt x="732" y="515"/>
                    <a:pt x="734" y="520"/>
                    <a:pt x="735" y="522"/>
                  </a:cubicBezTo>
                  <a:cubicBezTo>
                    <a:pt x="735" y="524"/>
                    <a:pt x="741" y="526"/>
                    <a:pt x="741" y="523"/>
                  </a:cubicBezTo>
                  <a:cubicBezTo>
                    <a:pt x="741" y="520"/>
                    <a:pt x="744" y="516"/>
                    <a:pt x="745" y="513"/>
                  </a:cubicBezTo>
                  <a:cubicBezTo>
                    <a:pt x="745" y="510"/>
                    <a:pt x="742" y="499"/>
                    <a:pt x="740" y="496"/>
                  </a:cubicBezTo>
                  <a:cubicBezTo>
                    <a:pt x="738" y="493"/>
                    <a:pt x="741" y="492"/>
                    <a:pt x="738" y="488"/>
                  </a:cubicBezTo>
                  <a:cubicBezTo>
                    <a:pt x="735" y="484"/>
                    <a:pt x="733" y="477"/>
                    <a:pt x="733" y="471"/>
                  </a:cubicBezTo>
                  <a:cubicBezTo>
                    <a:pt x="733" y="466"/>
                    <a:pt x="740" y="457"/>
                    <a:pt x="743" y="454"/>
                  </a:cubicBezTo>
                  <a:cubicBezTo>
                    <a:pt x="746" y="451"/>
                    <a:pt x="750" y="453"/>
                    <a:pt x="750" y="450"/>
                  </a:cubicBezTo>
                  <a:cubicBezTo>
                    <a:pt x="751" y="447"/>
                    <a:pt x="755" y="443"/>
                    <a:pt x="757" y="443"/>
                  </a:cubicBezTo>
                  <a:cubicBezTo>
                    <a:pt x="759" y="443"/>
                    <a:pt x="762" y="443"/>
                    <a:pt x="762" y="441"/>
                  </a:cubicBezTo>
                  <a:cubicBezTo>
                    <a:pt x="763" y="439"/>
                    <a:pt x="766" y="436"/>
                    <a:pt x="771" y="435"/>
                  </a:cubicBezTo>
                  <a:cubicBezTo>
                    <a:pt x="776" y="434"/>
                    <a:pt x="773" y="432"/>
                    <a:pt x="772" y="429"/>
                  </a:cubicBezTo>
                  <a:cubicBezTo>
                    <a:pt x="771" y="427"/>
                    <a:pt x="773" y="425"/>
                    <a:pt x="774" y="426"/>
                  </a:cubicBezTo>
                  <a:cubicBezTo>
                    <a:pt x="775" y="428"/>
                    <a:pt x="778" y="428"/>
                    <a:pt x="780" y="427"/>
                  </a:cubicBezTo>
                  <a:cubicBezTo>
                    <a:pt x="782" y="425"/>
                    <a:pt x="786" y="422"/>
                    <a:pt x="782" y="422"/>
                  </a:cubicBezTo>
                  <a:cubicBezTo>
                    <a:pt x="778" y="421"/>
                    <a:pt x="777" y="420"/>
                    <a:pt x="779" y="419"/>
                  </a:cubicBezTo>
                  <a:cubicBezTo>
                    <a:pt x="782" y="418"/>
                    <a:pt x="780" y="413"/>
                    <a:pt x="776" y="413"/>
                  </a:cubicBezTo>
                  <a:cubicBezTo>
                    <a:pt x="773" y="413"/>
                    <a:pt x="774" y="411"/>
                    <a:pt x="776" y="409"/>
                  </a:cubicBezTo>
                  <a:cubicBezTo>
                    <a:pt x="778" y="407"/>
                    <a:pt x="773" y="404"/>
                    <a:pt x="771" y="402"/>
                  </a:cubicBezTo>
                  <a:cubicBezTo>
                    <a:pt x="768" y="400"/>
                    <a:pt x="772" y="399"/>
                    <a:pt x="774" y="399"/>
                  </a:cubicBezTo>
                  <a:cubicBezTo>
                    <a:pt x="776" y="398"/>
                    <a:pt x="774" y="390"/>
                    <a:pt x="775" y="388"/>
                  </a:cubicBezTo>
                  <a:cubicBezTo>
                    <a:pt x="776" y="386"/>
                    <a:pt x="779" y="386"/>
                    <a:pt x="778" y="388"/>
                  </a:cubicBezTo>
                  <a:cubicBezTo>
                    <a:pt x="777" y="390"/>
                    <a:pt x="775" y="393"/>
                    <a:pt x="777" y="396"/>
                  </a:cubicBezTo>
                  <a:cubicBezTo>
                    <a:pt x="780" y="399"/>
                    <a:pt x="781" y="402"/>
                    <a:pt x="780" y="406"/>
                  </a:cubicBezTo>
                  <a:cubicBezTo>
                    <a:pt x="779" y="410"/>
                    <a:pt x="781" y="409"/>
                    <a:pt x="783" y="404"/>
                  </a:cubicBezTo>
                  <a:cubicBezTo>
                    <a:pt x="786" y="398"/>
                    <a:pt x="787" y="393"/>
                    <a:pt x="785" y="393"/>
                  </a:cubicBezTo>
                  <a:cubicBezTo>
                    <a:pt x="783" y="392"/>
                    <a:pt x="783" y="387"/>
                    <a:pt x="785" y="389"/>
                  </a:cubicBezTo>
                  <a:cubicBezTo>
                    <a:pt x="787" y="392"/>
                    <a:pt x="788" y="392"/>
                    <a:pt x="791" y="389"/>
                  </a:cubicBezTo>
                  <a:cubicBezTo>
                    <a:pt x="794" y="385"/>
                    <a:pt x="798" y="380"/>
                    <a:pt x="796" y="378"/>
                  </a:cubicBezTo>
                  <a:cubicBezTo>
                    <a:pt x="793" y="377"/>
                    <a:pt x="796" y="376"/>
                    <a:pt x="800" y="376"/>
                  </a:cubicBezTo>
                  <a:cubicBezTo>
                    <a:pt x="804" y="376"/>
                    <a:pt x="812" y="374"/>
                    <a:pt x="812" y="373"/>
                  </a:cubicBezTo>
                  <a:cubicBezTo>
                    <a:pt x="814" y="369"/>
                    <a:pt x="800" y="374"/>
                    <a:pt x="800" y="372"/>
                  </a:cubicBezTo>
                  <a:cubicBezTo>
                    <a:pt x="800" y="370"/>
                    <a:pt x="809" y="368"/>
                    <a:pt x="813" y="368"/>
                  </a:cubicBezTo>
                  <a:cubicBezTo>
                    <a:pt x="818" y="368"/>
                    <a:pt x="815" y="362"/>
                    <a:pt x="817" y="364"/>
                  </a:cubicBezTo>
                  <a:cubicBezTo>
                    <a:pt x="819" y="367"/>
                    <a:pt x="822" y="366"/>
                    <a:pt x="824" y="365"/>
                  </a:cubicBezTo>
                  <a:cubicBezTo>
                    <a:pt x="827" y="363"/>
                    <a:pt x="825" y="359"/>
                    <a:pt x="822" y="358"/>
                  </a:cubicBezTo>
                  <a:cubicBezTo>
                    <a:pt x="819" y="358"/>
                    <a:pt x="824" y="356"/>
                    <a:pt x="823" y="354"/>
                  </a:cubicBezTo>
                  <a:cubicBezTo>
                    <a:pt x="822" y="352"/>
                    <a:pt x="825" y="346"/>
                    <a:pt x="829" y="345"/>
                  </a:cubicBezTo>
                  <a:cubicBezTo>
                    <a:pt x="832" y="344"/>
                    <a:pt x="831" y="342"/>
                    <a:pt x="834" y="342"/>
                  </a:cubicBezTo>
                  <a:cubicBezTo>
                    <a:pt x="837" y="342"/>
                    <a:pt x="837" y="338"/>
                    <a:pt x="840" y="336"/>
                  </a:cubicBezTo>
                  <a:cubicBezTo>
                    <a:pt x="842" y="333"/>
                    <a:pt x="846" y="340"/>
                    <a:pt x="850" y="336"/>
                  </a:cubicBezTo>
                  <a:cubicBezTo>
                    <a:pt x="852" y="335"/>
                    <a:pt x="854" y="333"/>
                    <a:pt x="857" y="331"/>
                  </a:cubicBezTo>
                  <a:cubicBezTo>
                    <a:pt x="847" y="319"/>
                    <a:pt x="850" y="310"/>
                    <a:pt x="849" y="30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28"/>
            <p:cNvSpPr>
              <a:spLocks noEditPoints="1"/>
            </p:cNvSpPr>
            <p:nvPr/>
          </p:nvSpPr>
          <p:spPr bwMode="auto">
            <a:xfrm>
              <a:off x="3438" y="2003"/>
              <a:ext cx="225" cy="160"/>
            </a:xfrm>
            <a:custGeom>
              <a:avLst/>
              <a:gdLst>
                <a:gd name="T0" fmla="*/ 107 w 108"/>
                <a:gd name="T1" fmla="*/ 13 h 77"/>
                <a:gd name="T2" fmla="*/ 98 w 108"/>
                <a:gd name="T3" fmla="*/ 13 h 77"/>
                <a:gd name="T4" fmla="*/ 88 w 108"/>
                <a:gd name="T5" fmla="*/ 11 h 77"/>
                <a:gd name="T6" fmla="*/ 84 w 108"/>
                <a:gd name="T7" fmla="*/ 10 h 77"/>
                <a:gd name="T8" fmla="*/ 78 w 108"/>
                <a:gd name="T9" fmla="*/ 10 h 77"/>
                <a:gd name="T10" fmla="*/ 70 w 108"/>
                <a:gd name="T11" fmla="*/ 7 h 77"/>
                <a:gd name="T12" fmla="*/ 65 w 108"/>
                <a:gd name="T13" fmla="*/ 4 h 77"/>
                <a:gd name="T14" fmla="*/ 50 w 108"/>
                <a:gd name="T15" fmla="*/ 3 h 77"/>
                <a:gd name="T16" fmla="*/ 22 w 108"/>
                <a:gd name="T17" fmla="*/ 2 h 77"/>
                <a:gd name="T18" fmla="*/ 12 w 108"/>
                <a:gd name="T19" fmla="*/ 0 h 77"/>
                <a:gd name="T20" fmla="*/ 5 w 108"/>
                <a:gd name="T21" fmla="*/ 4 h 77"/>
                <a:gd name="T22" fmla="*/ 3 w 108"/>
                <a:gd name="T23" fmla="*/ 10 h 77"/>
                <a:gd name="T24" fmla="*/ 5 w 108"/>
                <a:gd name="T25" fmla="*/ 18 h 77"/>
                <a:gd name="T26" fmla="*/ 7 w 108"/>
                <a:gd name="T27" fmla="*/ 17 h 77"/>
                <a:gd name="T28" fmla="*/ 10 w 108"/>
                <a:gd name="T29" fmla="*/ 18 h 77"/>
                <a:gd name="T30" fmla="*/ 15 w 108"/>
                <a:gd name="T31" fmla="*/ 19 h 77"/>
                <a:gd name="T32" fmla="*/ 19 w 108"/>
                <a:gd name="T33" fmla="*/ 19 h 77"/>
                <a:gd name="T34" fmla="*/ 24 w 108"/>
                <a:gd name="T35" fmla="*/ 20 h 77"/>
                <a:gd name="T36" fmla="*/ 26 w 108"/>
                <a:gd name="T37" fmla="*/ 23 h 77"/>
                <a:gd name="T38" fmla="*/ 21 w 108"/>
                <a:gd name="T39" fmla="*/ 28 h 77"/>
                <a:gd name="T40" fmla="*/ 21 w 108"/>
                <a:gd name="T41" fmla="*/ 36 h 77"/>
                <a:gd name="T42" fmla="*/ 20 w 108"/>
                <a:gd name="T43" fmla="*/ 42 h 77"/>
                <a:gd name="T44" fmla="*/ 17 w 108"/>
                <a:gd name="T45" fmla="*/ 45 h 77"/>
                <a:gd name="T46" fmla="*/ 20 w 108"/>
                <a:gd name="T47" fmla="*/ 50 h 77"/>
                <a:gd name="T48" fmla="*/ 18 w 108"/>
                <a:gd name="T49" fmla="*/ 54 h 77"/>
                <a:gd name="T50" fmla="*/ 20 w 108"/>
                <a:gd name="T51" fmla="*/ 58 h 77"/>
                <a:gd name="T52" fmla="*/ 16 w 108"/>
                <a:gd name="T53" fmla="*/ 63 h 77"/>
                <a:gd name="T54" fmla="*/ 18 w 108"/>
                <a:gd name="T55" fmla="*/ 66 h 77"/>
                <a:gd name="T56" fmla="*/ 22 w 108"/>
                <a:gd name="T57" fmla="*/ 67 h 77"/>
                <a:gd name="T58" fmla="*/ 32 w 108"/>
                <a:gd name="T59" fmla="*/ 76 h 77"/>
                <a:gd name="T60" fmla="*/ 34 w 108"/>
                <a:gd name="T61" fmla="*/ 73 h 77"/>
                <a:gd name="T62" fmla="*/ 39 w 108"/>
                <a:gd name="T63" fmla="*/ 73 h 77"/>
                <a:gd name="T64" fmla="*/ 47 w 108"/>
                <a:gd name="T65" fmla="*/ 70 h 77"/>
                <a:gd name="T66" fmla="*/ 57 w 108"/>
                <a:gd name="T67" fmla="*/ 70 h 77"/>
                <a:gd name="T68" fmla="*/ 64 w 108"/>
                <a:gd name="T69" fmla="*/ 67 h 77"/>
                <a:gd name="T70" fmla="*/ 70 w 108"/>
                <a:gd name="T71" fmla="*/ 62 h 77"/>
                <a:gd name="T72" fmla="*/ 73 w 108"/>
                <a:gd name="T73" fmla="*/ 56 h 77"/>
                <a:gd name="T74" fmla="*/ 79 w 108"/>
                <a:gd name="T75" fmla="*/ 50 h 77"/>
                <a:gd name="T76" fmla="*/ 80 w 108"/>
                <a:gd name="T77" fmla="*/ 38 h 77"/>
                <a:gd name="T78" fmla="*/ 87 w 108"/>
                <a:gd name="T79" fmla="*/ 29 h 77"/>
                <a:gd name="T80" fmla="*/ 94 w 108"/>
                <a:gd name="T81" fmla="*/ 25 h 77"/>
                <a:gd name="T82" fmla="*/ 104 w 108"/>
                <a:gd name="T83" fmla="*/ 20 h 77"/>
                <a:gd name="T84" fmla="*/ 107 w 108"/>
                <a:gd name="T85" fmla="*/ 13 h 77"/>
                <a:gd name="T86" fmla="*/ 108 w 108"/>
                <a:gd name="T87" fmla="*/ 41 h 77"/>
                <a:gd name="T88" fmla="*/ 100 w 108"/>
                <a:gd name="T89" fmla="*/ 43 h 77"/>
                <a:gd name="T90" fmla="*/ 108 w 108"/>
                <a:gd name="T91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77">
                  <a:moveTo>
                    <a:pt x="107" y="13"/>
                  </a:moveTo>
                  <a:cubicBezTo>
                    <a:pt x="104" y="13"/>
                    <a:pt x="101" y="14"/>
                    <a:pt x="98" y="13"/>
                  </a:cubicBezTo>
                  <a:cubicBezTo>
                    <a:pt x="96" y="13"/>
                    <a:pt x="90" y="12"/>
                    <a:pt x="88" y="11"/>
                  </a:cubicBezTo>
                  <a:cubicBezTo>
                    <a:pt x="87" y="9"/>
                    <a:pt x="84" y="8"/>
                    <a:pt x="84" y="10"/>
                  </a:cubicBezTo>
                  <a:cubicBezTo>
                    <a:pt x="84" y="12"/>
                    <a:pt x="80" y="12"/>
                    <a:pt x="78" y="10"/>
                  </a:cubicBezTo>
                  <a:cubicBezTo>
                    <a:pt x="75" y="9"/>
                    <a:pt x="71" y="8"/>
                    <a:pt x="70" y="7"/>
                  </a:cubicBezTo>
                  <a:cubicBezTo>
                    <a:pt x="69" y="6"/>
                    <a:pt x="67" y="5"/>
                    <a:pt x="65" y="4"/>
                  </a:cubicBezTo>
                  <a:cubicBezTo>
                    <a:pt x="62" y="5"/>
                    <a:pt x="55" y="2"/>
                    <a:pt x="50" y="3"/>
                  </a:cubicBezTo>
                  <a:cubicBezTo>
                    <a:pt x="45" y="3"/>
                    <a:pt x="29" y="2"/>
                    <a:pt x="22" y="2"/>
                  </a:cubicBezTo>
                  <a:cubicBezTo>
                    <a:pt x="16" y="3"/>
                    <a:pt x="16" y="0"/>
                    <a:pt x="12" y="0"/>
                  </a:cubicBezTo>
                  <a:cubicBezTo>
                    <a:pt x="9" y="0"/>
                    <a:pt x="10" y="4"/>
                    <a:pt x="5" y="4"/>
                  </a:cubicBezTo>
                  <a:cubicBezTo>
                    <a:pt x="0" y="4"/>
                    <a:pt x="0" y="7"/>
                    <a:pt x="3" y="10"/>
                  </a:cubicBezTo>
                  <a:cubicBezTo>
                    <a:pt x="5" y="12"/>
                    <a:pt x="5" y="15"/>
                    <a:pt x="5" y="18"/>
                  </a:cubicBezTo>
                  <a:cubicBezTo>
                    <a:pt x="6" y="18"/>
                    <a:pt x="7" y="18"/>
                    <a:pt x="7" y="17"/>
                  </a:cubicBezTo>
                  <a:cubicBezTo>
                    <a:pt x="9" y="16"/>
                    <a:pt x="10" y="16"/>
                    <a:pt x="10" y="18"/>
                  </a:cubicBezTo>
                  <a:cubicBezTo>
                    <a:pt x="10" y="20"/>
                    <a:pt x="14" y="19"/>
                    <a:pt x="15" y="19"/>
                  </a:cubicBezTo>
                  <a:cubicBezTo>
                    <a:pt x="17" y="19"/>
                    <a:pt x="17" y="20"/>
                    <a:pt x="19" y="19"/>
                  </a:cubicBezTo>
                  <a:cubicBezTo>
                    <a:pt x="21" y="17"/>
                    <a:pt x="24" y="18"/>
                    <a:pt x="24" y="20"/>
                  </a:cubicBezTo>
                  <a:cubicBezTo>
                    <a:pt x="24" y="22"/>
                    <a:pt x="28" y="21"/>
                    <a:pt x="26" y="23"/>
                  </a:cubicBezTo>
                  <a:cubicBezTo>
                    <a:pt x="24" y="26"/>
                    <a:pt x="21" y="26"/>
                    <a:pt x="21" y="28"/>
                  </a:cubicBezTo>
                  <a:cubicBezTo>
                    <a:pt x="21" y="30"/>
                    <a:pt x="23" y="34"/>
                    <a:pt x="21" y="36"/>
                  </a:cubicBezTo>
                  <a:cubicBezTo>
                    <a:pt x="19" y="38"/>
                    <a:pt x="22" y="42"/>
                    <a:pt x="20" y="42"/>
                  </a:cubicBezTo>
                  <a:cubicBezTo>
                    <a:pt x="17" y="42"/>
                    <a:pt x="15" y="43"/>
                    <a:pt x="17" y="45"/>
                  </a:cubicBezTo>
                  <a:cubicBezTo>
                    <a:pt x="20" y="47"/>
                    <a:pt x="22" y="50"/>
                    <a:pt x="20" y="50"/>
                  </a:cubicBezTo>
                  <a:cubicBezTo>
                    <a:pt x="18" y="50"/>
                    <a:pt x="17" y="53"/>
                    <a:pt x="18" y="54"/>
                  </a:cubicBezTo>
                  <a:cubicBezTo>
                    <a:pt x="19" y="55"/>
                    <a:pt x="23" y="58"/>
                    <a:pt x="20" y="58"/>
                  </a:cubicBezTo>
                  <a:cubicBezTo>
                    <a:pt x="16" y="59"/>
                    <a:pt x="16" y="62"/>
                    <a:pt x="16" y="63"/>
                  </a:cubicBezTo>
                  <a:cubicBezTo>
                    <a:pt x="16" y="64"/>
                    <a:pt x="17" y="65"/>
                    <a:pt x="18" y="66"/>
                  </a:cubicBezTo>
                  <a:cubicBezTo>
                    <a:pt x="19" y="66"/>
                    <a:pt x="21" y="66"/>
                    <a:pt x="22" y="67"/>
                  </a:cubicBezTo>
                  <a:cubicBezTo>
                    <a:pt x="25" y="68"/>
                    <a:pt x="27" y="77"/>
                    <a:pt x="32" y="76"/>
                  </a:cubicBezTo>
                  <a:cubicBezTo>
                    <a:pt x="34" y="76"/>
                    <a:pt x="33" y="74"/>
                    <a:pt x="34" y="73"/>
                  </a:cubicBezTo>
                  <a:cubicBezTo>
                    <a:pt x="35" y="73"/>
                    <a:pt x="37" y="73"/>
                    <a:pt x="39" y="73"/>
                  </a:cubicBezTo>
                  <a:cubicBezTo>
                    <a:pt x="41" y="73"/>
                    <a:pt x="42" y="70"/>
                    <a:pt x="47" y="70"/>
                  </a:cubicBezTo>
                  <a:cubicBezTo>
                    <a:pt x="51" y="70"/>
                    <a:pt x="54" y="70"/>
                    <a:pt x="57" y="70"/>
                  </a:cubicBezTo>
                  <a:cubicBezTo>
                    <a:pt x="60" y="70"/>
                    <a:pt x="63" y="69"/>
                    <a:pt x="64" y="67"/>
                  </a:cubicBezTo>
                  <a:cubicBezTo>
                    <a:pt x="64" y="65"/>
                    <a:pt x="67" y="63"/>
                    <a:pt x="70" y="62"/>
                  </a:cubicBezTo>
                  <a:cubicBezTo>
                    <a:pt x="74" y="62"/>
                    <a:pt x="73" y="58"/>
                    <a:pt x="73" y="56"/>
                  </a:cubicBezTo>
                  <a:cubicBezTo>
                    <a:pt x="74" y="54"/>
                    <a:pt x="79" y="51"/>
                    <a:pt x="79" y="50"/>
                  </a:cubicBezTo>
                  <a:cubicBezTo>
                    <a:pt x="80" y="48"/>
                    <a:pt x="76" y="43"/>
                    <a:pt x="80" y="38"/>
                  </a:cubicBezTo>
                  <a:cubicBezTo>
                    <a:pt x="83" y="33"/>
                    <a:pt x="87" y="32"/>
                    <a:pt x="87" y="29"/>
                  </a:cubicBezTo>
                  <a:cubicBezTo>
                    <a:pt x="87" y="27"/>
                    <a:pt x="90" y="26"/>
                    <a:pt x="94" y="25"/>
                  </a:cubicBezTo>
                  <a:cubicBezTo>
                    <a:pt x="99" y="25"/>
                    <a:pt x="100" y="22"/>
                    <a:pt x="104" y="20"/>
                  </a:cubicBezTo>
                  <a:cubicBezTo>
                    <a:pt x="107" y="19"/>
                    <a:pt x="108" y="17"/>
                    <a:pt x="107" y="13"/>
                  </a:cubicBezTo>
                  <a:close/>
                  <a:moveTo>
                    <a:pt x="108" y="41"/>
                  </a:moveTo>
                  <a:cubicBezTo>
                    <a:pt x="107" y="36"/>
                    <a:pt x="99" y="42"/>
                    <a:pt x="100" y="43"/>
                  </a:cubicBezTo>
                  <a:cubicBezTo>
                    <a:pt x="104" y="46"/>
                    <a:pt x="108" y="45"/>
                    <a:pt x="108" y="4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29"/>
            <p:cNvSpPr>
              <a:spLocks/>
            </p:cNvSpPr>
            <p:nvPr/>
          </p:nvSpPr>
          <p:spPr bwMode="auto">
            <a:xfrm>
              <a:off x="3830" y="1932"/>
              <a:ext cx="61" cy="33"/>
            </a:xfrm>
            <a:custGeom>
              <a:avLst/>
              <a:gdLst>
                <a:gd name="T0" fmla="*/ 0 w 29"/>
                <a:gd name="T1" fmla="*/ 14 h 16"/>
                <a:gd name="T2" fmla="*/ 6 w 29"/>
                <a:gd name="T3" fmla="*/ 14 h 16"/>
                <a:gd name="T4" fmla="*/ 7 w 29"/>
                <a:gd name="T5" fmla="*/ 16 h 16"/>
                <a:gd name="T6" fmla="*/ 13 w 29"/>
                <a:gd name="T7" fmla="*/ 15 h 16"/>
                <a:gd name="T8" fmla="*/ 18 w 29"/>
                <a:gd name="T9" fmla="*/ 15 h 16"/>
                <a:gd name="T10" fmla="*/ 21 w 29"/>
                <a:gd name="T11" fmla="*/ 11 h 16"/>
                <a:gd name="T12" fmla="*/ 23 w 29"/>
                <a:gd name="T13" fmla="*/ 7 h 16"/>
                <a:gd name="T14" fmla="*/ 29 w 29"/>
                <a:gd name="T15" fmla="*/ 4 h 16"/>
                <a:gd name="T16" fmla="*/ 26 w 29"/>
                <a:gd name="T17" fmla="*/ 1 h 16"/>
                <a:gd name="T18" fmla="*/ 21 w 29"/>
                <a:gd name="T19" fmla="*/ 2 h 16"/>
                <a:gd name="T20" fmla="*/ 13 w 29"/>
                <a:gd name="T21" fmla="*/ 5 h 16"/>
                <a:gd name="T22" fmla="*/ 4 w 29"/>
                <a:gd name="T23" fmla="*/ 3 h 16"/>
                <a:gd name="T24" fmla="*/ 1 w 29"/>
                <a:gd name="T25" fmla="*/ 3 h 16"/>
                <a:gd name="T26" fmla="*/ 0 w 29"/>
                <a:gd name="T2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6">
                  <a:moveTo>
                    <a:pt x="0" y="14"/>
                  </a:moveTo>
                  <a:cubicBezTo>
                    <a:pt x="2" y="13"/>
                    <a:pt x="5" y="13"/>
                    <a:pt x="6" y="14"/>
                  </a:cubicBezTo>
                  <a:cubicBezTo>
                    <a:pt x="7" y="14"/>
                    <a:pt x="7" y="15"/>
                    <a:pt x="7" y="16"/>
                  </a:cubicBezTo>
                  <a:cubicBezTo>
                    <a:pt x="9" y="16"/>
                    <a:pt x="12" y="15"/>
                    <a:pt x="13" y="15"/>
                  </a:cubicBezTo>
                  <a:cubicBezTo>
                    <a:pt x="15" y="14"/>
                    <a:pt x="18" y="16"/>
                    <a:pt x="18" y="15"/>
                  </a:cubicBezTo>
                  <a:cubicBezTo>
                    <a:pt x="19" y="14"/>
                    <a:pt x="20" y="11"/>
                    <a:pt x="21" y="11"/>
                  </a:cubicBezTo>
                  <a:cubicBezTo>
                    <a:pt x="23" y="11"/>
                    <a:pt x="22" y="7"/>
                    <a:pt x="23" y="7"/>
                  </a:cubicBezTo>
                  <a:cubicBezTo>
                    <a:pt x="25" y="7"/>
                    <a:pt x="29" y="4"/>
                    <a:pt x="29" y="4"/>
                  </a:cubicBezTo>
                  <a:cubicBezTo>
                    <a:pt x="29" y="4"/>
                    <a:pt x="27" y="1"/>
                    <a:pt x="26" y="1"/>
                  </a:cubicBezTo>
                  <a:cubicBezTo>
                    <a:pt x="26" y="0"/>
                    <a:pt x="24" y="2"/>
                    <a:pt x="21" y="2"/>
                  </a:cubicBezTo>
                  <a:cubicBezTo>
                    <a:pt x="17" y="2"/>
                    <a:pt x="15" y="5"/>
                    <a:pt x="13" y="5"/>
                  </a:cubicBezTo>
                  <a:cubicBezTo>
                    <a:pt x="12" y="5"/>
                    <a:pt x="7" y="3"/>
                    <a:pt x="4" y="3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6"/>
                    <a:pt x="0" y="10"/>
                    <a:pt x="0" y="1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0"/>
            <p:cNvSpPr>
              <a:spLocks noEditPoints="1"/>
            </p:cNvSpPr>
            <p:nvPr/>
          </p:nvSpPr>
          <p:spPr bwMode="auto">
            <a:xfrm>
              <a:off x="3951" y="2044"/>
              <a:ext cx="113" cy="140"/>
            </a:xfrm>
            <a:custGeom>
              <a:avLst/>
              <a:gdLst>
                <a:gd name="T0" fmla="*/ 53 w 54"/>
                <a:gd name="T1" fmla="*/ 0 h 67"/>
                <a:gd name="T2" fmla="*/ 49 w 54"/>
                <a:gd name="T3" fmla="*/ 2 h 67"/>
                <a:gd name="T4" fmla="*/ 46 w 54"/>
                <a:gd name="T5" fmla="*/ 4 h 67"/>
                <a:gd name="T6" fmla="*/ 37 w 54"/>
                <a:gd name="T7" fmla="*/ 2 h 67"/>
                <a:gd name="T8" fmla="*/ 26 w 54"/>
                <a:gd name="T9" fmla="*/ 2 h 67"/>
                <a:gd name="T10" fmla="*/ 25 w 54"/>
                <a:gd name="T11" fmla="*/ 2 h 67"/>
                <a:gd name="T12" fmla="*/ 18 w 54"/>
                <a:gd name="T13" fmla="*/ 6 h 67"/>
                <a:gd name="T14" fmla="*/ 14 w 54"/>
                <a:gd name="T15" fmla="*/ 8 h 67"/>
                <a:gd name="T16" fmla="*/ 8 w 54"/>
                <a:gd name="T17" fmla="*/ 9 h 67"/>
                <a:gd name="T18" fmla="*/ 5 w 54"/>
                <a:gd name="T19" fmla="*/ 14 h 67"/>
                <a:gd name="T20" fmla="*/ 3 w 54"/>
                <a:gd name="T21" fmla="*/ 17 h 67"/>
                <a:gd name="T22" fmla="*/ 0 w 54"/>
                <a:gd name="T23" fmla="*/ 22 h 67"/>
                <a:gd name="T24" fmla="*/ 1 w 54"/>
                <a:gd name="T25" fmla="*/ 22 h 67"/>
                <a:gd name="T26" fmla="*/ 5 w 54"/>
                <a:gd name="T27" fmla="*/ 29 h 67"/>
                <a:gd name="T28" fmla="*/ 11 w 54"/>
                <a:gd name="T29" fmla="*/ 31 h 67"/>
                <a:gd name="T30" fmla="*/ 19 w 54"/>
                <a:gd name="T31" fmla="*/ 34 h 67"/>
                <a:gd name="T32" fmla="*/ 10 w 54"/>
                <a:gd name="T33" fmla="*/ 35 h 67"/>
                <a:gd name="T34" fmla="*/ 12 w 54"/>
                <a:gd name="T35" fmla="*/ 42 h 67"/>
                <a:gd name="T36" fmla="*/ 16 w 54"/>
                <a:gd name="T37" fmla="*/ 48 h 67"/>
                <a:gd name="T38" fmla="*/ 24 w 54"/>
                <a:gd name="T39" fmla="*/ 51 h 67"/>
                <a:gd name="T40" fmla="*/ 22 w 54"/>
                <a:gd name="T41" fmla="*/ 43 h 67"/>
                <a:gd name="T42" fmla="*/ 28 w 54"/>
                <a:gd name="T43" fmla="*/ 43 h 67"/>
                <a:gd name="T44" fmla="*/ 24 w 54"/>
                <a:gd name="T45" fmla="*/ 39 h 67"/>
                <a:gd name="T46" fmla="*/ 27 w 54"/>
                <a:gd name="T47" fmla="*/ 38 h 67"/>
                <a:gd name="T48" fmla="*/ 33 w 54"/>
                <a:gd name="T49" fmla="*/ 37 h 67"/>
                <a:gd name="T50" fmla="*/ 31 w 54"/>
                <a:gd name="T51" fmla="*/ 30 h 67"/>
                <a:gd name="T52" fmla="*/ 24 w 54"/>
                <a:gd name="T53" fmla="*/ 30 h 67"/>
                <a:gd name="T54" fmla="*/ 26 w 54"/>
                <a:gd name="T55" fmla="*/ 26 h 67"/>
                <a:gd name="T56" fmla="*/ 20 w 54"/>
                <a:gd name="T57" fmla="*/ 16 h 67"/>
                <a:gd name="T58" fmla="*/ 24 w 54"/>
                <a:gd name="T59" fmla="*/ 14 h 67"/>
                <a:gd name="T60" fmla="*/ 31 w 54"/>
                <a:gd name="T61" fmla="*/ 15 h 67"/>
                <a:gd name="T62" fmla="*/ 32 w 54"/>
                <a:gd name="T63" fmla="*/ 9 h 67"/>
                <a:gd name="T64" fmla="*/ 37 w 54"/>
                <a:gd name="T65" fmla="*/ 10 h 67"/>
                <a:gd name="T66" fmla="*/ 44 w 54"/>
                <a:gd name="T67" fmla="*/ 7 h 67"/>
                <a:gd name="T68" fmla="*/ 49 w 54"/>
                <a:gd name="T69" fmla="*/ 10 h 67"/>
                <a:gd name="T70" fmla="*/ 51 w 54"/>
                <a:gd name="T71" fmla="*/ 7 h 67"/>
                <a:gd name="T72" fmla="*/ 54 w 54"/>
                <a:gd name="T73" fmla="*/ 3 h 67"/>
                <a:gd name="T74" fmla="*/ 53 w 54"/>
                <a:gd name="T75" fmla="*/ 0 h 67"/>
                <a:gd name="T76" fmla="*/ 46 w 54"/>
                <a:gd name="T77" fmla="*/ 63 h 67"/>
                <a:gd name="T78" fmla="*/ 33 w 54"/>
                <a:gd name="T79" fmla="*/ 61 h 67"/>
                <a:gd name="T80" fmla="*/ 28 w 54"/>
                <a:gd name="T81" fmla="*/ 63 h 67"/>
                <a:gd name="T82" fmla="*/ 40 w 54"/>
                <a:gd name="T83" fmla="*/ 66 h 67"/>
                <a:gd name="T84" fmla="*/ 51 w 54"/>
                <a:gd name="T85" fmla="*/ 63 h 67"/>
                <a:gd name="T86" fmla="*/ 46 w 54"/>
                <a:gd name="T8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67">
                  <a:moveTo>
                    <a:pt x="53" y="0"/>
                  </a:moveTo>
                  <a:cubicBezTo>
                    <a:pt x="51" y="0"/>
                    <a:pt x="49" y="1"/>
                    <a:pt x="49" y="2"/>
                  </a:cubicBezTo>
                  <a:cubicBezTo>
                    <a:pt x="50" y="3"/>
                    <a:pt x="48" y="4"/>
                    <a:pt x="46" y="4"/>
                  </a:cubicBezTo>
                  <a:cubicBezTo>
                    <a:pt x="46" y="4"/>
                    <a:pt x="39" y="3"/>
                    <a:pt x="37" y="2"/>
                  </a:cubicBezTo>
                  <a:cubicBezTo>
                    <a:pt x="35" y="1"/>
                    <a:pt x="29" y="2"/>
                    <a:pt x="26" y="2"/>
                  </a:cubicBezTo>
                  <a:cubicBezTo>
                    <a:pt x="26" y="2"/>
                    <a:pt x="26" y="2"/>
                    <a:pt x="25" y="2"/>
                  </a:cubicBezTo>
                  <a:cubicBezTo>
                    <a:pt x="25" y="4"/>
                    <a:pt x="19" y="7"/>
                    <a:pt x="18" y="6"/>
                  </a:cubicBezTo>
                  <a:cubicBezTo>
                    <a:pt x="16" y="6"/>
                    <a:pt x="16" y="8"/>
                    <a:pt x="14" y="8"/>
                  </a:cubicBezTo>
                  <a:cubicBezTo>
                    <a:pt x="11" y="9"/>
                    <a:pt x="8" y="8"/>
                    <a:pt x="8" y="9"/>
                  </a:cubicBezTo>
                  <a:cubicBezTo>
                    <a:pt x="8" y="10"/>
                    <a:pt x="6" y="13"/>
                    <a:pt x="5" y="14"/>
                  </a:cubicBezTo>
                  <a:cubicBezTo>
                    <a:pt x="4" y="15"/>
                    <a:pt x="5" y="17"/>
                    <a:pt x="3" y="17"/>
                  </a:cubicBezTo>
                  <a:cubicBezTo>
                    <a:pt x="2" y="18"/>
                    <a:pt x="1" y="20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4" y="23"/>
                    <a:pt x="6" y="26"/>
                    <a:pt x="5" y="29"/>
                  </a:cubicBezTo>
                  <a:cubicBezTo>
                    <a:pt x="5" y="32"/>
                    <a:pt x="9" y="33"/>
                    <a:pt x="11" y="31"/>
                  </a:cubicBezTo>
                  <a:cubicBezTo>
                    <a:pt x="13" y="29"/>
                    <a:pt x="19" y="32"/>
                    <a:pt x="19" y="34"/>
                  </a:cubicBezTo>
                  <a:cubicBezTo>
                    <a:pt x="19" y="35"/>
                    <a:pt x="13" y="32"/>
                    <a:pt x="10" y="35"/>
                  </a:cubicBezTo>
                  <a:cubicBezTo>
                    <a:pt x="7" y="37"/>
                    <a:pt x="12" y="39"/>
                    <a:pt x="12" y="42"/>
                  </a:cubicBezTo>
                  <a:cubicBezTo>
                    <a:pt x="11" y="44"/>
                    <a:pt x="13" y="48"/>
                    <a:pt x="16" y="48"/>
                  </a:cubicBezTo>
                  <a:cubicBezTo>
                    <a:pt x="19" y="48"/>
                    <a:pt x="22" y="52"/>
                    <a:pt x="24" y="51"/>
                  </a:cubicBezTo>
                  <a:cubicBezTo>
                    <a:pt x="26" y="51"/>
                    <a:pt x="22" y="44"/>
                    <a:pt x="22" y="43"/>
                  </a:cubicBezTo>
                  <a:cubicBezTo>
                    <a:pt x="23" y="42"/>
                    <a:pt x="26" y="45"/>
                    <a:pt x="28" y="43"/>
                  </a:cubicBezTo>
                  <a:cubicBezTo>
                    <a:pt x="30" y="41"/>
                    <a:pt x="27" y="39"/>
                    <a:pt x="24" y="39"/>
                  </a:cubicBezTo>
                  <a:cubicBezTo>
                    <a:pt x="22" y="39"/>
                    <a:pt x="24" y="36"/>
                    <a:pt x="27" y="38"/>
                  </a:cubicBezTo>
                  <a:cubicBezTo>
                    <a:pt x="30" y="40"/>
                    <a:pt x="32" y="37"/>
                    <a:pt x="33" y="37"/>
                  </a:cubicBezTo>
                  <a:cubicBezTo>
                    <a:pt x="35" y="37"/>
                    <a:pt x="35" y="31"/>
                    <a:pt x="31" y="30"/>
                  </a:cubicBezTo>
                  <a:cubicBezTo>
                    <a:pt x="26" y="29"/>
                    <a:pt x="27" y="33"/>
                    <a:pt x="24" y="30"/>
                  </a:cubicBezTo>
                  <a:cubicBezTo>
                    <a:pt x="21" y="27"/>
                    <a:pt x="26" y="28"/>
                    <a:pt x="26" y="26"/>
                  </a:cubicBezTo>
                  <a:cubicBezTo>
                    <a:pt x="26" y="23"/>
                    <a:pt x="22" y="20"/>
                    <a:pt x="20" y="16"/>
                  </a:cubicBezTo>
                  <a:cubicBezTo>
                    <a:pt x="17" y="13"/>
                    <a:pt x="23" y="12"/>
                    <a:pt x="24" y="14"/>
                  </a:cubicBezTo>
                  <a:cubicBezTo>
                    <a:pt x="25" y="16"/>
                    <a:pt x="29" y="16"/>
                    <a:pt x="31" y="15"/>
                  </a:cubicBezTo>
                  <a:cubicBezTo>
                    <a:pt x="33" y="14"/>
                    <a:pt x="28" y="10"/>
                    <a:pt x="32" y="9"/>
                  </a:cubicBezTo>
                  <a:cubicBezTo>
                    <a:pt x="36" y="7"/>
                    <a:pt x="36" y="10"/>
                    <a:pt x="37" y="10"/>
                  </a:cubicBezTo>
                  <a:cubicBezTo>
                    <a:pt x="39" y="11"/>
                    <a:pt x="40" y="7"/>
                    <a:pt x="44" y="7"/>
                  </a:cubicBezTo>
                  <a:cubicBezTo>
                    <a:pt x="46" y="7"/>
                    <a:pt x="48" y="9"/>
                    <a:pt x="49" y="10"/>
                  </a:cubicBezTo>
                  <a:cubicBezTo>
                    <a:pt x="51" y="9"/>
                    <a:pt x="51" y="8"/>
                    <a:pt x="51" y="7"/>
                  </a:cubicBezTo>
                  <a:cubicBezTo>
                    <a:pt x="51" y="6"/>
                    <a:pt x="54" y="5"/>
                    <a:pt x="54" y="3"/>
                  </a:cubicBezTo>
                  <a:cubicBezTo>
                    <a:pt x="54" y="2"/>
                    <a:pt x="53" y="1"/>
                    <a:pt x="53" y="0"/>
                  </a:cubicBezTo>
                  <a:close/>
                  <a:moveTo>
                    <a:pt x="46" y="63"/>
                  </a:moveTo>
                  <a:cubicBezTo>
                    <a:pt x="44" y="61"/>
                    <a:pt x="35" y="63"/>
                    <a:pt x="33" y="61"/>
                  </a:cubicBezTo>
                  <a:cubicBezTo>
                    <a:pt x="30" y="59"/>
                    <a:pt x="26" y="63"/>
                    <a:pt x="28" y="63"/>
                  </a:cubicBezTo>
                  <a:cubicBezTo>
                    <a:pt x="31" y="64"/>
                    <a:pt x="35" y="66"/>
                    <a:pt x="40" y="66"/>
                  </a:cubicBezTo>
                  <a:cubicBezTo>
                    <a:pt x="45" y="67"/>
                    <a:pt x="51" y="64"/>
                    <a:pt x="51" y="63"/>
                  </a:cubicBezTo>
                  <a:cubicBezTo>
                    <a:pt x="51" y="62"/>
                    <a:pt x="48" y="64"/>
                    <a:pt x="46" y="6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1"/>
            <p:cNvSpPr>
              <a:spLocks/>
            </p:cNvSpPr>
            <p:nvPr/>
          </p:nvSpPr>
          <p:spPr bwMode="auto">
            <a:xfrm>
              <a:off x="4160" y="2163"/>
              <a:ext cx="46" cy="30"/>
            </a:xfrm>
            <a:custGeom>
              <a:avLst/>
              <a:gdLst>
                <a:gd name="T0" fmla="*/ 14 w 22"/>
                <a:gd name="T1" fmla="*/ 9 h 14"/>
                <a:gd name="T2" fmla="*/ 19 w 22"/>
                <a:gd name="T3" fmla="*/ 4 h 14"/>
                <a:gd name="T4" fmla="*/ 19 w 22"/>
                <a:gd name="T5" fmla="*/ 2 h 14"/>
                <a:gd name="T6" fmla="*/ 7 w 22"/>
                <a:gd name="T7" fmla="*/ 6 h 14"/>
                <a:gd name="T8" fmla="*/ 3 w 22"/>
                <a:gd name="T9" fmla="*/ 12 h 14"/>
                <a:gd name="T10" fmla="*/ 14 w 22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4" y="9"/>
                  </a:moveTo>
                  <a:cubicBezTo>
                    <a:pt x="14" y="8"/>
                    <a:pt x="16" y="5"/>
                    <a:pt x="19" y="4"/>
                  </a:cubicBezTo>
                  <a:cubicBezTo>
                    <a:pt x="22" y="3"/>
                    <a:pt x="21" y="0"/>
                    <a:pt x="19" y="2"/>
                  </a:cubicBezTo>
                  <a:cubicBezTo>
                    <a:pt x="17" y="4"/>
                    <a:pt x="12" y="5"/>
                    <a:pt x="7" y="6"/>
                  </a:cubicBezTo>
                  <a:cubicBezTo>
                    <a:pt x="1" y="6"/>
                    <a:pt x="0" y="10"/>
                    <a:pt x="3" y="12"/>
                  </a:cubicBezTo>
                  <a:cubicBezTo>
                    <a:pt x="7" y="14"/>
                    <a:pt x="15" y="10"/>
                    <a:pt x="14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2"/>
            <p:cNvSpPr>
              <a:spLocks/>
            </p:cNvSpPr>
            <p:nvPr/>
          </p:nvSpPr>
          <p:spPr bwMode="auto">
            <a:xfrm>
              <a:off x="3177" y="1430"/>
              <a:ext cx="188" cy="96"/>
            </a:xfrm>
            <a:custGeom>
              <a:avLst/>
              <a:gdLst>
                <a:gd name="T0" fmla="*/ 76 w 90"/>
                <a:gd name="T1" fmla="*/ 32 h 46"/>
                <a:gd name="T2" fmla="*/ 83 w 90"/>
                <a:gd name="T3" fmla="*/ 27 h 46"/>
                <a:gd name="T4" fmla="*/ 89 w 90"/>
                <a:gd name="T5" fmla="*/ 21 h 46"/>
                <a:gd name="T6" fmla="*/ 85 w 90"/>
                <a:gd name="T7" fmla="*/ 14 h 46"/>
                <a:gd name="T8" fmla="*/ 80 w 90"/>
                <a:gd name="T9" fmla="*/ 10 h 46"/>
                <a:gd name="T10" fmla="*/ 79 w 90"/>
                <a:gd name="T11" fmla="*/ 4 h 46"/>
                <a:gd name="T12" fmla="*/ 73 w 90"/>
                <a:gd name="T13" fmla="*/ 5 h 46"/>
                <a:gd name="T14" fmla="*/ 65 w 90"/>
                <a:gd name="T15" fmla="*/ 1 h 46"/>
                <a:gd name="T16" fmla="*/ 64 w 90"/>
                <a:gd name="T17" fmla="*/ 6 h 46"/>
                <a:gd name="T18" fmla="*/ 59 w 90"/>
                <a:gd name="T19" fmla="*/ 6 h 46"/>
                <a:gd name="T20" fmla="*/ 55 w 90"/>
                <a:gd name="T21" fmla="*/ 7 h 46"/>
                <a:gd name="T22" fmla="*/ 51 w 90"/>
                <a:gd name="T23" fmla="*/ 7 h 46"/>
                <a:gd name="T24" fmla="*/ 46 w 90"/>
                <a:gd name="T25" fmla="*/ 6 h 46"/>
                <a:gd name="T26" fmla="*/ 41 w 90"/>
                <a:gd name="T27" fmla="*/ 10 h 46"/>
                <a:gd name="T28" fmla="*/ 37 w 90"/>
                <a:gd name="T29" fmla="*/ 8 h 46"/>
                <a:gd name="T30" fmla="*/ 33 w 90"/>
                <a:gd name="T31" fmla="*/ 11 h 46"/>
                <a:gd name="T32" fmla="*/ 32 w 90"/>
                <a:gd name="T33" fmla="*/ 14 h 46"/>
                <a:gd name="T34" fmla="*/ 27 w 90"/>
                <a:gd name="T35" fmla="*/ 17 h 46"/>
                <a:gd name="T36" fmla="*/ 25 w 90"/>
                <a:gd name="T37" fmla="*/ 10 h 46"/>
                <a:gd name="T38" fmla="*/ 12 w 90"/>
                <a:gd name="T39" fmla="*/ 2 h 46"/>
                <a:gd name="T40" fmla="*/ 13 w 90"/>
                <a:gd name="T41" fmla="*/ 6 h 46"/>
                <a:gd name="T42" fmla="*/ 10 w 90"/>
                <a:gd name="T43" fmla="*/ 6 h 46"/>
                <a:gd name="T44" fmla="*/ 4 w 90"/>
                <a:gd name="T45" fmla="*/ 8 h 46"/>
                <a:gd name="T46" fmla="*/ 0 w 90"/>
                <a:gd name="T47" fmla="*/ 14 h 46"/>
                <a:gd name="T48" fmla="*/ 8 w 90"/>
                <a:gd name="T49" fmla="*/ 16 h 46"/>
                <a:gd name="T50" fmla="*/ 18 w 90"/>
                <a:gd name="T51" fmla="*/ 16 h 46"/>
                <a:gd name="T52" fmla="*/ 17 w 90"/>
                <a:gd name="T53" fmla="*/ 20 h 46"/>
                <a:gd name="T54" fmla="*/ 12 w 90"/>
                <a:gd name="T55" fmla="*/ 22 h 46"/>
                <a:gd name="T56" fmla="*/ 3 w 90"/>
                <a:gd name="T57" fmla="*/ 25 h 46"/>
                <a:gd name="T58" fmla="*/ 15 w 90"/>
                <a:gd name="T59" fmla="*/ 25 h 46"/>
                <a:gd name="T60" fmla="*/ 18 w 90"/>
                <a:gd name="T61" fmla="*/ 28 h 46"/>
                <a:gd name="T62" fmla="*/ 21 w 90"/>
                <a:gd name="T63" fmla="*/ 31 h 46"/>
                <a:gd name="T64" fmla="*/ 18 w 90"/>
                <a:gd name="T65" fmla="*/ 35 h 46"/>
                <a:gd name="T66" fmla="*/ 13 w 90"/>
                <a:gd name="T67" fmla="*/ 38 h 46"/>
                <a:gd name="T68" fmla="*/ 24 w 90"/>
                <a:gd name="T69" fmla="*/ 37 h 46"/>
                <a:gd name="T70" fmla="*/ 39 w 90"/>
                <a:gd name="T71" fmla="*/ 44 h 46"/>
                <a:gd name="T72" fmla="*/ 54 w 90"/>
                <a:gd name="T73" fmla="*/ 40 h 46"/>
                <a:gd name="T74" fmla="*/ 64 w 90"/>
                <a:gd name="T75" fmla="*/ 37 h 46"/>
                <a:gd name="T76" fmla="*/ 76 w 90"/>
                <a:gd name="T77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0" h="46">
                  <a:moveTo>
                    <a:pt x="76" y="32"/>
                  </a:moveTo>
                  <a:cubicBezTo>
                    <a:pt x="81" y="32"/>
                    <a:pt x="81" y="27"/>
                    <a:pt x="83" y="27"/>
                  </a:cubicBezTo>
                  <a:cubicBezTo>
                    <a:pt x="85" y="27"/>
                    <a:pt x="88" y="23"/>
                    <a:pt x="89" y="21"/>
                  </a:cubicBezTo>
                  <a:cubicBezTo>
                    <a:pt x="90" y="18"/>
                    <a:pt x="88" y="14"/>
                    <a:pt x="85" y="14"/>
                  </a:cubicBezTo>
                  <a:cubicBezTo>
                    <a:pt x="82" y="14"/>
                    <a:pt x="79" y="11"/>
                    <a:pt x="80" y="10"/>
                  </a:cubicBezTo>
                  <a:cubicBezTo>
                    <a:pt x="81" y="8"/>
                    <a:pt x="78" y="6"/>
                    <a:pt x="79" y="4"/>
                  </a:cubicBezTo>
                  <a:cubicBezTo>
                    <a:pt x="79" y="3"/>
                    <a:pt x="75" y="4"/>
                    <a:pt x="73" y="5"/>
                  </a:cubicBezTo>
                  <a:cubicBezTo>
                    <a:pt x="71" y="5"/>
                    <a:pt x="67" y="0"/>
                    <a:pt x="65" y="1"/>
                  </a:cubicBezTo>
                  <a:cubicBezTo>
                    <a:pt x="63" y="2"/>
                    <a:pt x="64" y="5"/>
                    <a:pt x="64" y="6"/>
                  </a:cubicBezTo>
                  <a:cubicBezTo>
                    <a:pt x="63" y="8"/>
                    <a:pt x="59" y="5"/>
                    <a:pt x="59" y="6"/>
                  </a:cubicBezTo>
                  <a:cubicBezTo>
                    <a:pt x="59" y="8"/>
                    <a:pt x="57" y="8"/>
                    <a:pt x="55" y="7"/>
                  </a:cubicBezTo>
                  <a:cubicBezTo>
                    <a:pt x="54" y="5"/>
                    <a:pt x="50" y="6"/>
                    <a:pt x="51" y="7"/>
                  </a:cubicBezTo>
                  <a:cubicBezTo>
                    <a:pt x="51" y="9"/>
                    <a:pt x="49" y="8"/>
                    <a:pt x="46" y="6"/>
                  </a:cubicBezTo>
                  <a:cubicBezTo>
                    <a:pt x="43" y="4"/>
                    <a:pt x="40" y="8"/>
                    <a:pt x="41" y="10"/>
                  </a:cubicBezTo>
                  <a:cubicBezTo>
                    <a:pt x="41" y="12"/>
                    <a:pt x="40" y="12"/>
                    <a:pt x="37" y="8"/>
                  </a:cubicBezTo>
                  <a:cubicBezTo>
                    <a:pt x="35" y="4"/>
                    <a:pt x="32" y="8"/>
                    <a:pt x="33" y="11"/>
                  </a:cubicBezTo>
                  <a:cubicBezTo>
                    <a:pt x="35" y="13"/>
                    <a:pt x="34" y="16"/>
                    <a:pt x="32" y="14"/>
                  </a:cubicBezTo>
                  <a:cubicBezTo>
                    <a:pt x="30" y="13"/>
                    <a:pt x="28" y="15"/>
                    <a:pt x="27" y="17"/>
                  </a:cubicBezTo>
                  <a:cubicBezTo>
                    <a:pt x="26" y="19"/>
                    <a:pt x="22" y="12"/>
                    <a:pt x="25" y="10"/>
                  </a:cubicBezTo>
                  <a:cubicBezTo>
                    <a:pt x="27" y="9"/>
                    <a:pt x="15" y="2"/>
                    <a:pt x="12" y="2"/>
                  </a:cubicBezTo>
                  <a:cubicBezTo>
                    <a:pt x="8" y="2"/>
                    <a:pt x="10" y="4"/>
                    <a:pt x="13" y="6"/>
                  </a:cubicBezTo>
                  <a:cubicBezTo>
                    <a:pt x="15" y="8"/>
                    <a:pt x="11" y="8"/>
                    <a:pt x="10" y="6"/>
                  </a:cubicBezTo>
                  <a:cubicBezTo>
                    <a:pt x="8" y="4"/>
                    <a:pt x="6" y="6"/>
                    <a:pt x="4" y="8"/>
                  </a:cubicBezTo>
                  <a:cubicBezTo>
                    <a:pt x="3" y="11"/>
                    <a:pt x="0" y="12"/>
                    <a:pt x="0" y="14"/>
                  </a:cubicBezTo>
                  <a:cubicBezTo>
                    <a:pt x="0" y="16"/>
                    <a:pt x="4" y="18"/>
                    <a:pt x="8" y="16"/>
                  </a:cubicBezTo>
                  <a:cubicBezTo>
                    <a:pt x="12" y="14"/>
                    <a:pt x="16" y="14"/>
                    <a:pt x="18" y="16"/>
                  </a:cubicBezTo>
                  <a:cubicBezTo>
                    <a:pt x="20" y="18"/>
                    <a:pt x="15" y="19"/>
                    <a:pt x="17" y="20"/>
                  </a:cubicBezTo>
                  <a:cubicBezTo>
                    <a:pt x="19" y="21"/>
                    <a:pt x="17" y="23"/>
                    <a:pt x="12" y="22"/>
                  </a:cubicBezTo>
                  <a:cubicBezTo>
                    <a:pt x="8" y="22"/>
                    <a:pt x="2" y="23"/>
                    <a:pt x="3" y="25"/>
                  </a:cubicBezTo>
                  <a:cubicBezTo>
                    <a:pt x="4" y="27"/>
                    <a:pt x="15" y="24"/>
                    <a:pt x="15" y="25"/>
                  </a:cubicBezTo>
                  <a:cubicBezTo>
                    <a:pt x="15" y="27"/>
                    <a:pt x="15" y="30"/>
                    <a:pt x="18" y="28"/>
                  </a:cubicBezTo>
                  <a:cubicBezTo>
                    <a:pt x="21" y="27"/>
                    <a:pt x="19" y="31"/>
                    <a:pt x="21" y="31"/>
                  </a:cubicBezTo>
                  <a:cubicBezTo>
                    <a:pt x="22" y="32"/>
                    <a:pt x="22" y="35"/>
                    <a:pt x="18" y="35"/>
                  </a:cubicBezTo>
                  <a:cubicBezTo>
                    <a:pt x="14" y="35"/>
                    <a:pt x="12" y="36"/>
                    <a:pt x="13" y="38"/>
                  </a:cubicBezTo>
                  <a:cubicBezTo>
                    <a:pt x="16" y="40"/>
                    <a:pt x="20" y="38"/>
                    <a:pt x="24" y="37"/>
                  </a:cubicBezTo>
                  <a:cubicBezTo>
                    <a:pt x="28" y="36"/>
                    <a:pt x="34" y="42"/>
                    <a:pt x="39" y="44"/>
                  </a:cubicBezTo>
                  <a:cubicBezTo>
                    <a:pt x="44" y="46"/>
                    <a:pt x="53" y="43"/>
                    <a:pt x="54" y="40"/>
                  </a:cubicBezTo>
                  <a:cubicBezTo>
                    <a:pt x="55" y="38"/>
                    <a:pt x="62" y="39"/>
                    <a:pt x="64" y="37"/>
                  </a:cubicBezTo>
                  <a:cubicBezTo>
                    <a:pt x="67" y="35"/>
                    <a:pt x="71" y="33"/>
                    <a:pt x="76" y="3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3"/>
            <p:cNvSpPr>
              <a:spLocks/>
            </p:cNvSpPr>
            <p:nvPr/>
          </p:nvSpPr>
          <p:spPr bwMode="auto">
            <a:xfrm>
              <a:off x="3419" y="1737"/>
              <a:ext cx="79" cy="90"/>
            </a:xfrm>
            <a:custGeom>
              <a:avLst/>
              <a:gdLst>
                <a:gd name="T0" fmla="*/ 34 w 38"/>
                <a:gd name="T1" fmla="*/ 14 h 43"/>
                <a:gd name="T2" fmla="*/ 31 w 38"/>
                <a:gd name="T3" fmla="*/ 11 h 43"/>
                <a:gd name="T4" fmla="*/ 26 w 38"/>
                <a:gd name="T5" fmla="*/ 13 h 43"/>
                <a:gd name="T6" fmla="*/ 21 w 38"/>
                <a:gd name="T7" fmla="*/ 12 h 43"/>
                <a:gd name="T8" fmla="*/ 23 w 38"/>
                <a:gd name="T9" fmla="*/ 7 h 43"/>
                <a:gd name="T10" fmla="*/ 25 w 38"/>
                <a:gd name="T11" fmla="*/ 2 h 43"/>
                <a:gd name="T12" fmla="*/ 24 w 38"/>
                <a:gd name="T13" fmla="*/ 2 h 43"/>
                <a:gd name="T14" fmla="*/ 16 w 38"/>
                <a:gd name="T15" fmla="*/ 3 h 43"/>
                <a:gd name="T16" fmla="*/ 20 w 38"/>
                <a:gd name="T17" fmla="*/ 7 h 43"/>
                <a:gd name="T18" fmla="*/ 13 w 38"/>
                <a:gd name="T19" fmla="*/ 11 h 43"/>
                <a:gd name="T20" fmla="*/ 4 w 38"/>
                <a:gd name="T21" fmla="*/ 11 h 43"/>
                <a:gd name="T22" fmla="*/ 5 w 38"/>
                <a:gd name="T23" fmla="*/ 17 h 43"/>
                <a:gd name="T24" fmla="*/ 9 w 38"/>
                <a:gd name="T25" fmla="*/ 23 h 43"/>
                <a:gd name="T26" fmla="*/ 6 w 38"/>
                <a:gd name="T27" fmla="*/ 30 h 43"/>
                <a:gd name="T28" fmla="*/ 1 w 38"/>
                <a:gd name="T29" fmla="*/ 36 h 43"/>
                <a:gd name="T30" fmla="*/ 9 w 38"/>
                <a:gd name="T31" fmla="*/ 43 h 43"/>
                <a:gd name="T32" fmla="*/ 24 w 38"/>
                <a:gd name="T33" fmla="*/ 37 h 43"/>
                <a:gd name="T34" fmla="*/ 34 w 38"/>
                <a:gd name="T35" fmla="*/ 35 h 43"/>
                <a:gd name="T36" fmla="*/ 34 w 38"/>
                <a:gd name="T37" fmla="*/ 15 h 43"/>
                <a:gd name="T38" fmla="*/ 34 w 38"/>
                <a:gd name="T3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3">
                  <a:moveTo>
                    <a:pt x="34" y="14"/>
                  </a:moveTo>
                  <a:cubicBezTo>
                    <a:pt x="33" y="13"/>
                    <a:pt x="32" y="12"/>
                    <a:pt x="31" y="11"/>
                  </a:cubicBezTo>
                  <a:cubicBezTo>
                    <a:pt x="28" y="7"/>
                    <a:pt x="27" y="10"/>
                    <a:pt x="26" y="13"/>
                  </a:cubicBezTo>
                  <a:cubicBezTo>
                    <a:pt x="26" y="15"/>
                    <a:pt x="23" y="12"/>
                    <a:pt x="21" y="12"/>
                  </a:cubicBezTo>
                  <a:cubicBezTo>
                    <a:pt x="19" y="11"/>
                    <a:pt x="22" y="8"/>
                    <a:pt x="23" y="7"/>
                  </a:cubicBezTo>
                  <a:cubicBezTo>
                    <a:pt x="24" y="6"/>
                    <a:pt x="25" y="4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1" y="0"/>
                    <a:pt x="16" y="0"/>
                    <a:pt x="16" y="3"/>
                  </a:cubicBezTo>
                  <a:cubicBezTo>
                    <a:pt x="16" y="7"/>
                    <a:pt x="20" y="5"/>
                    <a:pt x="20" y="7"/>
                  </a:cubicBezTo>
                  <a:cubicBezTo>
                    <a:pt x="20" y="9"/>
                    <a:pt x="16" y="9"/>
                    <a:pt x="13" y="11"/>
                  </a:cubicBezTo>
                  <a:cubicBezTo>
                    <a:pt x="10" y="13"/>
                    <a:pt x="7" y="10"/>
                    <a:pt x="4" y="11"/>
                  </a:cubicBezTo>
                  <a:cubicBezTo>
                    <a:pt x="1" y="13"/>
                    <a:pt x="7" y="14"/>
                    <a:pt x="5" y="17"/>
                  </a:cubicBezTo>
                  <a:cubicBezTo>
                    <a:pt x="3" y="21"/>
                    <a:pt x="5" y="20"/>
                    <a:pt x="9" y="23"/>
                  </a:cubicBezTo>
                  <a:cubicBezTo>
                    <a:pt x="12" y="26"/>
                    <a:pt x="6" y="27"/>
                    <a:pt x="6" y="30"/>
                  </a:cubicBezTo>
                  <a:cubicBezTo>
                    <a:pt x="6" y="34"/>
                    <a:pt x="2" y="34"/>
                    <a:pt x="1" y="36"/>
                  </a:cubicBezTo>
                  <a:cubicBezTo>
                    <a:pt x="0" y="38"/>
                    <a:pt x="5" y="43"/>
                    <a:pt x="9" y="43"/>
                  </a:cubicBezTo>
                  <a:cubicBezTo>
                    <a:pt x="12" y="43"/>
                    <a:pt x="20" y="41"/>
                    <a:pt x="24" y="37"/>
                  </a:cubicBezTo>
                  <a:cubicBezTo>
                    <a:pt x="28" y="33"/>
                    <a:pt x="30" y="37"/>
                    <a:pt x="34" y="35"/>
                  </a:cubicBezTo>
                  <a:cubicBezTo>
                    <a:pt x="38" y="33"/>
                    <a:pt x="36" y="18"/>
                    <a:pt x="34" y="15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4"/>
            <p:cNvSpPr>
              <a:spLocks noEditPoints="1"/>
            </p:cNvSpPr>
            <p:nvPr/>
          </p:nvSpPr>
          <p:spPr bwMode="auto">
            <a:xfrm>
              <a:off x="3459" y="1593"/>
              <a:ext cx="177" cy="272"/>
            </a:xfrm>
            <a:custGeom>
              <a:avLst/>
              <a:gdLst>
                <a:gd name="T0" fmla="*/ 6 w 85"/>
                <a:gd name="T1" fmla="*/ 71 h 130"/>
                <a:gd name="T2" fmla="*/ 2 w 85"/>
                <a:gd name="T3" fmla="*/ 81 h 130"/>
                <a:gd name="T4" fmla="*/ 12 w 85"/>
                <a:gd name="T5" fmla="*/ 80 h 130"/>
                <a:gd name="T6" fmla="*/ 21 w 85"/>
                <a:gd name="T7" fmla="*/ 79 h 130"/>
                <a:gd name="T8" fmla="*/ 85 w 85"/>
                <a:gd name="T9" fmla="*/ 100 h 130"/>
                <a:gd name="T10" fmla="*/ 72 w 85"/>
                <a:gd name="T11" fmla="*/ 95 h 130"/>
                <a:gd name="T12" fmla="*/ 69 w 85"/>
                <a:gd name="T13" fmla="*/ 86 h 130"/>
                <a:gd name="T14" fmla="*/ 57 w 85"/>
                <a:gd name="T15" fmla="*/ 66 h 130"/>
                <a:gd name="T16" fmla="*/ 44 w 85"/>
                <a:gd name="T17" fmla="*/ 60 h 130"/>
                <a:gd name="T18" fmla="*/ 53 w 85"/>
                <a:gd name="T19" fmla="*/ 40 h 130"/>
                <a:gd name="T20" fmla="*/ 35 w 85"/>
                <a:gd name="T21" fmla="*/ 36 h 130"/>
                <a:gd name="T22" fmla="*/ 42 w 85"/>
                <a:gd name="T23" fmla="*/ 25 h 130"/>
                <a:gd name="T24" fmla="*/ 30 w 85"/>
                <a:gd name="T25" fmla="*/ 28 h 130"/>
                <a:gd name="T26" fmla="*/ 21 w 85"/>
                <a:gd name="T27" fmla="*/ 41 h 130"/>
                <a:gd name="T28" fmla="*/ 13 w 85"/>
                <a:gd name="T29" fmla="*/ 41 h 130"/>
                <a:gd name="T30" fmla="*/ 16 w 85"/>
                <a:gd name="T31" fmla="*/ 53 h 130"/>
                <a:gd name="T32" fmla="*/ 14 w 85"/>
                <a:gd name="T33" fmla="*/ 62 h 130"/>
                <a:gd name="T34" fmla="*/ 23 w 85"/>
                <a:gd name="T35" fmla="*/ 65 h 130"/>
                <a:gd name="T36" fmla="*/ 29 w 85"/>
                <a:gd name="T37" fmla="*/ 64 h 130"/>
                <a:gd name="T38" fmla="*/ 38 w 85"/>
                <a:gd name="T39" fmla="*/ 72 h 130"/>
                <a:gd name="T40" fmla="*/ 42 w 85"/>
                <a:gd name="T41" fmla="*/ 80 h 130"/>
                <a:gd name="T42" fmla="*/ 43 w 85"/>
                <a:gd name="T43" fmla="*/ 90 h 130"/>
                <a:gd name="T44" fmla="*/ 32 w 85"/>
                <a:gd name="T45" fmla="*/ 92 h 130"/>
                <a:gd name="T46" fmla="*/ 34 w 85"/>
                <a:gd name="T47" fmla="*/ 100 h 130"/>
                <a:gd name="T48" fmla="*/ 30 w 85"/>
                <a:gd name="T49" fmla="*/ 110 h 130"/>
                <a:gd name="T50" fmla="*/ 43 w 85"/>
                <a:gd name="T51" fmla="*/ 112 h 130"/>
                <a:gd name="T52" fmla="*/ 35 w 85"/>
                <a:gd name="T53" fmla="*/ 115 h 130"/>
                <a:gd name="T54" fmla="*/ 30 w 85"/>
                <a:gd name="T55" fmla="*/ 125 h 130"/>
                <a:gd name="T56" fmla="*/ 40 w 85"/>
                <a:gd name="T57" fmla="*/ 123 h 130"/>
                <a:gd name="T58" fmla="*/ 53 w 85"/>
                <a:gd name="T59" fmla="*/ 120 h 130"/>
                <a:gd name="T60" fmla="*/ 69 w 85"/>
                <a:gd name="T61" fmla="*/ 120 h 130"/>
                <a:gd name="T62" fmla="*/ 77 w 85"/>
                <a:gd name="T63" fmla="*/ 113 h 130"/>
                <a:gd name="T64" fmla="*/ 85 w 85"/>
                <a:gd name="T65" fmla="*/ 100 h 130"/>
                <a:gd name="T66" fmla="*/ 16 w 85"/>
                <a:gd name="T67" fmla="*/ 30 h 130"/>
                <a:gd name="T68" fmla="*/ 58 w 85"/>
                <a:gd name="T69" fmla="*/ 11 h 130"/>
                <a:gd name="T70" fmla="*/ 58 w 85"/>
                <a:gd name="T71" fmla="*/ 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30">
                  <a:moveTo>
                    <a:pt x="17" y="69"/>
                  </a:moveTo>
                  <a:cubicBezTo>
                    <a:pt x="14" y="66"/>
                    <a:pt x="10" y="71"/>
                    <a:pt x="6" y="71"/>
                  </a:cubicBezTo>
                  <a:cubicBezTo>
                    <a:pt x="6" y="73"/>
                    <a:pt x="5" y="75"/>
                    <a:pt x="4" y="76"/>
                  </a:cubicBezTo>
                  <a:cubicBezTo>
                    <a:pt x="3" y="77"/>
                    <a:pt x="0" y="80"/>
                    <a:pt x="2" y="81"/>
                  </a:cubicBezTo>
                  <a:cubicBezTo>
                    <a:pt x="4" y="81"/>
                    <a:pt x="7" y="84"/>
                    <a:pt x="7" y="82"/>
                  </a:cubicBezTo>
                  <a:cubicBezTo>
                    <a:pt x="8" y="79"/>
                    <a:pt x="9" y="76"/>
                    <a:pt x="12" y="80"/>
                  </a:cubicBezTo>
                  <a:cubicBezTo>
                    <a:pt x="13" y="81"/>
                    <a:pt x="14" y="82"/>
                    <a:pt x="15" y="83"/>
                  </a:cubicBezTo>
                  <a:cubicBezTo>
                    <a:pt x="15" y="81"/>
                    <a:pt x="19" y="81"/>
                    <a:pt x="21" y="79"/>
                  </a:cubicBezTo>
                  <a:cubicBezTo>
                    <a:pt x="24" y="76"/>
                    <a:pt x="20" y="73"/>
                    <a:pt x="17" y="69"/>
                  </a:cubicBezTo>
                  <a:close/>
                  <a:moveTo>
                    <a:pt x="85" y="100"/>
                  </a:moveTo>
                  <a:cubicBezTo>
                    <a:pt x="85" y="96"/>
                    <a:pt x="77" y="94"/>
                    <a:pt x="76" y="96"/>
                  </a:cubicBezTo>
                  <a:cubicBezTo>
                    <a:pt x="75" y="98"/>
                    <a:pt x="73" y="97"/>
                    <a:pt x="72" y="95"/>
                  </a:cubicBezTo>
                  <a:cubicBezTo>
                    <a:pt x="70" y="93"/>
                    <a:pt x="73" y="91"/>
                    <a:pt x="72" y="91"/>
                  </a:cubicBezTo>
                  <a:cubicBezTo>
                    <a:pt x="70" y="90"/>
                    <a:pt x="69" y="87"/>
                    <a:pt x="69" y="86"/>
                  </a:cubicBezTo>
                  <a:cubicBezTo>
                    <a:pt x="69" y="85"/>
                    <a:pt x="67" y="77"/>
                    <a:pt x="63" y="76"/>
                  </a:cubicBezTo>
                  <a:cubicBezTo>
                    <a:pt x="58" y="75"/>
                    <a:pt x="58" y="69"/>
                    <a:pt x="57" y="66"/>
                  </a:cubicBezTo>
                  <a:cubicBezTo>
                    <a:pt x="56" y="62"/>
                    <a:pt x="54" y="64"/>
                    <a:pt x="51" y="61"/>
                  </a:cubicBezTo>
                  <a:cubicBezTo>
                    <a:pt x="49" y="59"/>
                    <a:pt x="46" y="60"/>
                    <a:pt x="44" y="60"/>
                  </a:cubicBezTo>
                  <a:cubicBezTo>
                    <a:pt x="42" y="60"/>
                    <a:pt x="44" y="57"/>
                    <a:pt x="47" y="55"/>
                  </a:cubicBezTo>
                  <a:cubicBezTo>
                    <a:pt x="50" y="53"/>
                    <a:pt x="53" y="42"/>
                    <a:pt x="53" y="40"/>
                  </a:cubicBezTo>
                  <a:cubicBezTo>
                    <a:pt x="53" y="38"/>
                    <a:pt x="40" y="38"/>
                    <a:pt x="38" y="39"/>
                  </a:cubicBezTo>
                  <a:cubicBezTo>
                    <a:pt x="35" y="40"/>
                    <a:pt x="33" y="37"/>
                    <a:pt x="35" y="36"/>
                  </a:cubicBezTo>
                  <a:cubicBezTo>
                    <a:pt x="37" y="36"/>
                    <a:pt x="41" y="31"/>
                    <a:pt x="41" y="30"/>
                  </a:cubicBezTo>
                  <a:cubicBezTo>
                    <a:pt x="41" y="28"/>
                    <a:pt x="44" y="26"/>
                    <a:pt x="42" y="25"/>
                  </a:cubicBezTo>
                  <a:cubicBezTo>
                    <a:pt x="41" y="23"/>
                    <a:pt x="40" y="27"/>
                    <a:pt x="39" y="28"/>
                  </a:cubicBezTo>
                  <a:cubicBezTo>
                    <a:pt x="37" y="29"/>
                    <a:pt x="34" y="29"/>
                    <a:pt x="30" y="28"/>
                  </a:cubicBezTo>
                  <a:cubicBezTo>
                    <a:pt x="26" y="27"/>
                    <a:pt x="24" y="33"/>
                    <a:pt x="24" y="35"/>
                  </a:cubicBezTo>
                  <a:cubicBezTo>
                    <a:pt x="25" y="37"/>
                    <a:pt x="20" y="39"/>
                    <a:pt x="21" y="41"/>
                  </a:cubicBezTo>
                  <a:cubicBezTo>
                    <a:pt x="21" y="43"/>
                    <a:pt x="20" y="44"/>
                    <a:pt x="19" y="43"/>
                  </a:cubicBezTo>
                  <a:cubicBezTo>
                    <a:pt x="17" y="42"/>
                    <a:pt x="16" y="39"/>
                    <a:pt x="13" y="41"/>
                  </a:cubicBezTo>
                  <a:cubicBezTo>
                    <a:pt x="11" y="43"/>
                    <a:pt x="16" y="46"/>
                    <a:pt x="20" y="46"/>
                  </a:cubicBezTo>
                  <a:cubicBezTo>
                    <a:pt x="23" y="47"/>
                    <a:pt x="17" y="49"/>
                    <a:pt x="16" y="53"/>
                  </a:cubicBezTo>
                  <a:cubicBezTo>
                    <a:pt x="16" y="56"/>
                    <a:pt x="21" y="55"/>
                    <a:pt x="21" y="57"/>
                  </a:cubicBezTo>
                  <a:cubicBezTo>
                    <a:pt x="21" y="60"/>
                    <a:pt x="14" y="60"/>
                    <a:pt x="14" y="62"/>
                  </a:cubicBezTo>
                  <a:cubicBezTo>
                    <a:pt x="14" y="65"/>
                    <a:pt x="18" y="61"/>
                    <a:pt x="20" y="60"/>
                  </a:cubicBezTo>
                  <a:cubicBezTo>
                    <a:pt x="22" y="59"/>
                    <a:pt x="19" y="66"/>
                    <a:pt x="23" y="65"/>
                  </a:cubicBezTo>
                  <a:cubicBezTo>
                    <a:pt x="28" y="64"/>
                    <a:pt x="27" y="58"/>
                    <a:pt x="28" y="59"/>
                  </a:cubicBezTo>
                  <a:cubicBezTo>
                    <a:pt x="30" y="59"/>
                    <a:pt x="28" y="62"/>
                    <a:pt x="29" y="64"/>
                  </a:cubicBezTo>
                  <a:cubicBezTo>
                    <a:pt x="30" y="67"/>
                    <a:pt x="26" y="71"/>
                    <a:pt x="26" y="73"/>
                  </a:cubicBezTo>
                  <a:cubicBezTo>
                    <a:pt x="26" y="75"/>
                    <a:pt x="35" y="75"/>
                    <a:pt x="38" y="72"/>
                  </a:cubicBezTo>
                  <a:cubicBezTo>
                    <a:pt x="41" y="69"/>
                    <a:pt x="42" y="72"/>
                    <a:pt x="40" y="74"/>
                  </a:cubicBezTo>
                  <a:cubicBezTo>
                    <a:pt x="38" y="77"/>
                    <a:pt x="39" y="79"/>
                    <a:pt x="42" y="80"/>
                  </a:cubicBezTo>
                  <a:cubicBezTo>
                    <a:pt x="44" y="80"/>
                    <a:pt x="45" y="81"/>
                    <a:pt x="44" y="83"/>
                  </a:cubicBezTo>
                  <a:cubicBezTo>
                    <a:pt x="43" y="85"/>
                    <a:pt x="44" y="88"/>
                    <a:pt x="43" y="90"/>
                  </a:cubicBezTo>
                  <a:cubicBezTo>
                    <a:pt x="42" y="92"/>
                    <a:pt x="35" y="92"/>
                    <a:pt x="35" y="91"/>
                  </a:cubicBezTo>
                  <a:cubicBezTo>
                    <a:pt x="34" y="89"/>
                    <a:pt x="31" y="90"/>
                    <a:pt x="32" y="92"/>
                  </a:cubicBezTo>
                  <a:cubicBezTo>
                    <a:pt x="33" y="94"/>
                    <a:pt x="29" y="96"/>
                    <a:pt x="29" y="97"/>
                  </a:cubicBezTo>
                  <a:cubicBezTo>
                    <a:pt x="30" y="99"/>
                    <a:pt x="34" y="98"/>
                    <a:pt x="34" y="100"/>
                  </a:cubicBezTo>
                  <a:cubicBezTo>
                    <a:pt x="35" y="102"/>
                    <a:pt x="31" y="105"/>
                    <a:pt x="26" y="106"/>
                  </a:cubicBezTo>
                  <a:cubicBezTo>
                    <a:pt x="22" y="108"/>
                    <a:pt x="27" y="111"/>
                    <a:pt x="30" y="110"/>
                  </a:cubicBezTo>
                  <a:cubicBezTo>
                    <a:pt x="32" y="108"/>
                    <a:pt x="31" y="111"/>
                    <a:pt x="35" y="111"/>
                  </a:cubicBezTo>
                  <a:cubicBezTo>
                    <a:pt x="38" y="111"/>
                    <a:pt x="40" y="113"/>
                    <a:pt x="43" y="112"/>
                  </a:cubicBezTo>
                  <a:cubicBezTo>
                    <a:pt x="47" y="111"/>
                    <a:pt x="47" y="112"/>
                    <a:pt x="44" y="114"/>
                  </a:cubicBezTo>
                  <a:cubicBezTo>
                    <a:pt x="41" y="116"/>
                    <a:pt x="37" y="114"/>
                    <a:pt x="35" y="115"/>
                  </a:cubicBezTo>
                  <a:cubicBezTo>
                    <a:pt x="32" y="117"/>
                    <a:pt x="22" y="126"/>
                    <a:pt x="24" y="129"/>
                  </a:cubicBezTo>
                  <a:cubicBezTo>
                    <a:pt x="25" y="130"/>
                    <a:pt x="27" y="127"/>
                    <a:pt x="30" y="125"/>
                  </a:cubicBezTo>
                  <a:cubicBezTo>
                    <a:pt x="34" y="124"/>
                    <a:pt x="35" y="126"/>
                    <a:pt x="37" y="126"/>
                  </a:cubicBezTo>
                  <a:cubicBezTo>
                    <a:pt x="39" y="127"/>
                    <a:pt x="39" y="122"/>
                    <a:pt x="40" y="123"/>
                  </a:cubicBezTo>
                  <a:cubicBezTo>
                    <a:pt x="42" y="123"/>
                    <a:pt x="43" y="121"/>
                    <a:pt x="46" y="122"/>
                  </a:cubicBezTo>
                  <a:cubicBezTo>
                    <a:pt x="49" y="122"/>
                    <a:pt x="51" y="121"/>
                    <a:pt x="53" y="120"/>
                  </a:cubicBezTo>
                  <a:cubicBezTo>
                    <a:pt x="54" y="119"/>
                    <a:pt x="58" y="122"/>
                    <a:pt x="60" y="121"/>
                  </a:cubicBezTo>
                  <a:cubicBezTo>
                    <a:pt x="61" y="121"/>
                    <a:pt x="66" y="120"/>
                    <a:pt x="69" y="120"/>
                  </a:cubicBezTo>
                  <a:cubicBezTo>
                    <a:pt x="72" y="120"/>
                    <a:pt x="79" y="117"/>
                    <a:pt x="81" y="115"/>
                  </a:cubicBezTo>
                  <a:cubicBezTo>
                    <a:pt x="83" y="113"/>
                    <a:pt x="80" y="113"/>
                    <a:pt x="77" y="113"/>
                  </a:cubicBezTo>
                  <a:cubicBezTo>
                    <a:pt x="75" y="114"/>
                    <a:pt x="75" y="111"/>
                    <a:pt x="78" y="108"/>
                  </a:cubicBezTo>
                  <a:cubicBezTo>
                    <a:pt x="80" y="106"/>
                    <a:pt x="85" y="104"/>
                    <a:pt x="85" y="100"/>
                  </a:cubicBezTo>
                  <a:close/>
                  <a:moveTo>
                    <a:pt x="10" y="38"/>
                  </a:moveTo>
                  <a:cubicBezTo>
                    <a:pt x="13" y="37"/>
                    <a:pt x="17" y="32"/>
                    <a:pt x="16" y="30"/>
                  </a:cubicBezTo>
                  <a:cubicBezTo>
                    <a:pt x="14" y="29"/>
                    <a:pt x="7" y="38"/>
                    <a:pt x="10" y="38"/>
                  </a:cubicBezTo>
                  <a:close/>
                  <a:moveTo>
                    <a:pt x="58" y="11"/>
                  </a:moveTo>
                  <a:cubicBezTo>
                    <a:pt x="60" y="8"/>
                    <a:pt x="63" y="0"/>
                    <a:pt x="60" y="1"/>
                  </a:cubicBezTo>
                  <a:cubicBezTo>
                    <a:pt x="56" y="2"/>
                    <a:pt x="57" y="12"/>
                    <a:pt x="58" y="1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35"/>
            <p:cNvSpPr>
              <a:spLocks noEditPoints="1"/>
            </p:cNvSpPr>
            <p:nvPr/>
          </p:nvSpPr>
          <p:spPr bwMode="auto">
            <a:xfrm>
              <a:off x="3459" y="1593"/>
              <a:ext cx="177" cy="272"/>
            </a:xfrm>
            <a:custGeom>
              <a:avLst/>
              <a:gdLst>
                <a:gd name="T0" fmla="*/ 6 w 85"/>
                <a:gd name="T1" fmla="*/ 71 h 130"/>
                <a:gd name="T2" fmla="*/ 2 w 85"/>
                <a:gd name="T3" fmla="*/ 81 h 130"/>
                <a:gd name="T4" fmla="*/ 12 w 85"/>
                <a:gd name="T5" fmla="*/ 80 h 130"/>
                <a:gd name="T6" fmla="*/ 21 w 85"/>
                <a:gd name="T7" fmla="*/ 79 h 130"/>
                <a:gd name="T8" fmla="*/ 85 w 85"/>
                <a:gd name="T9" fmla="*/ 100 h 130"/>
                <a:gd name="T10" fmla="*/ 72 w 85"/>
                <a:gd name="T11" fmla="*/ 95 h 130"/>
                <a:gd name="T12" fmla="*/ 69 w 85"/>
                <a:gd name="T13" fmla="*/ 86 h 130"/>
                <a:gd name="T14" fmla="*/ 57 w 85"/>
                <a:gd name="T15" fmla="*/ 66 h 130"/>
                <a:gd name="T16" fmla="*/ 44 w 85"/>
                <a:gd name="T17" fmla="*/ 60 h 130"/>
                <a:gd name="T18" fmla="*/ 53 w 85"/>
                <a:gd name="T19" fmla="*/ 40 h 130"/>
                <a:gd name="T20" fmla="*/ 35 w 85"/>
                <a:gd name="T21" fmla="*/ 36 h 130"/>
                <a:gd name="T22" fmla="*/ 42 w 85"/>
                <a:gd name="T23" fmla="*/ 25 h 130"/>
                <a:gd name="T24" fmla="*/ 30 w 85"/>
                <a:gd name="T25" fmla="*/ 28 h 130"/>
                <a:gd name="T26" fmla="*/ 21 w 85"/>
                <a:gd name="T27" fmla="*/ 41 h 130"/>
                <a:gd name="T28" fmla="*/ 13 w 85"/>
                <a:gd name="T29" fmla="*/ 41 h 130"/>
                <a:gd name="T30" fmla="*/ 16 w 85"/>
                <a:gd name="T31" fmla="*/ 53 h 130"/>
                <a:gd name="T32" fmla="*/ 14 w 85"/>
                <a:gd name="T33" fmla="*/ 62 h 130"/>
                <a:gd name="T34" fmla="*/ 23 w 85"/>
                <a:gd name="T35" fmla="*/ 65 h 130"/>
                <a:gd name="T36" fmla="*/ 29 w 85"/>
                <a:gd name="T37" fmla="*/ 64 h 130"/>
                <a:gd name="T38" fmla="*/ 38 w 85"/>
                <a:gd name="T39" fmla="*/ 72 h 130"/>
                <a:gd name="T40" fmla="*/ 42 w 85"/>
                <a:gd name="T41" fmla="*/ 80 h 130"/>
                <a:gd name="T42" fmla="*/ 43 w 85"/>
                <a:gd name="T43" fmla="*/ 90 h 130"/>
                <a:gd name="T44" fmla="*/ 32 w 85"/>
                <a:gd name="T45" fmla="*/ 92 h 130"/>
                <a:gd name="T46" fmla="*/ 34 w 85"/>
                <a:gd name="T47" fmla="*/ 100 h 130"/>
                <a:gd name="T48" fmla="*/ 30 w 85"/>
                <a:gd name="T49" fmla="*/ 110 h 130"/>
                <a:gd name="T50" fmla="*/ 43 w 85"/>
                <a:gd name="T51" fmla="*/ 112 h 130"/>
                <a:gd name="T52" fmla="*/ 35 w 85"/>
                <a:gd name="T53" fmla="*/ 115 h 130"/>
                <a:gd name="T54" fmla="*/ 30 w 85"/>
                <a:gd name="T55" fmla="*/ 125 h 130"/>
                <a:gd name="T56" fmla="*/ 40 w 85"/>
                <a:gd name="T57" fmla="*/ 123 h 130"/>
                <a:gd name="T58" fmla="*/ 53 w 85"/>
                <a:gd name="T59" fmla="*/ 120 h 130"/>
                <a:gd name="T60" fmla="*/ 69 w 85"/>
                <a:gd name="T61" fmla="*/ 120 h 130"/>
                <a:gd name="T62" fmla="*/ 77 w 85"/>
                <a:gd name="T63" fmla="*/ 113 h 130"/>
                <a:gd name="T64" fmla="*/ 85 w 85"/>
                <a:gd name="T65" fmla="*/ 100 h 130"/>
                <a:gd name="T66" fmla="*/ 16 w 85"/>
                <a:gd name="T67" fmla="*/ 30 h 130"/>
                <a:gd name="T68" fmla="*/ 58 w 85"/>
                <a:gd name="T69" fmla="*/ 11 h 130"/>
                <a:gd name="T70" fmla="*/ 58 w 85"/>
                <a:gd name="T71" fmla="*/ 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30">
                  <a:moveTo>
                    <a:pt x="17" y="69"/>
                  </a:moveTo>
                  <a:cubicBezTo>
                    <a:pt x="14" y="66"/>
                    <a:pt x="10" y="71"/>
                    <a:pt x="6" y="71"/>
                  </a:cubicBezTo>
                  <a:cubicBezTo>
                    <a:pt x="6" y="73"/>
                    <a:pt x="5" y="75"/>
                    <a:pt x="4" y="76"/>
                  </a:cubicBezTo>
                  <a:cubicBezTo>
                    <a:pt x="3" y="77"/>
                    <a:pt x="0" y="80"/>
                    <a:pt x="2" y="81"/>
                  </a:cubicBezTo>
                  <a:cubicBezTo>
                    <a:pt x="4" y="81"/>
                    <a:pt x="7" y="84"/>
                    <a:pt x="7" y="82"/>
                  </a:cubicBezTo>
                  <a:cubicBezTo>
                    <a:pt x="8" y="79"/>
                    <a:pt x="9" y="76"/>
                    <a:pt x="12" y="80"/>
                  </a:cubicBezTo>
                  <a:cubicBezTo>
                    <a:pt x="13" y="81"/>
                    <a:pt x="14" y="82"/>
                    <a:pt x="15" y="83"/>
                  </a:cubicBezTo>
                  <a:cubicBezTo>
                    <a:pt x="15" y="81"/>
                    <a:pt x="19" y="81"/>
                    <a:pt x="21" y="79"/>
                  </a:cubicBezTo>
                  <a:cubicBezTo>
                    <a:pt x="24" y="76"/>
                    <a:pt x="20" y="73"/>
                    <a:pt x="17" y="69"/>
                  </a:cubicBezTo>
                  <a:close/>
                  <a:moveTo>
                    <a:pt x="85" y="100"/>
                  </a:moveTo>
                  <a:cubicBezTo>
                    <a:pt x="85" y="96"/>
                    <a:pt x="77" y="94"/>
                    <a:pt x="76" y="96"/>
                  </a:cubicBezTo>
                  <a:cubicBezTo>
                    <a:pt x="75" y="98"/>
                    <a:pt x="73" y="97"/>
                    <a:pt x="72" y="95"/>
                  </a:cubicBezTo>
                  <a:cubicBezTo>
                    <a:pt x="70" y="93"/>
                    <a:pt x="73" y="91"/>
                    <a:pt x="72" y="91"/>
                  </a:cubicBezTo>
                  <a:cubicBezTo>
                    <a:pt x="70" y="90"/>
                    <a:pt x="69" y="87"/>
                    <a:pt x="69" y="86"/>
                  </a:cubicBezTo>
                  <a:cubicBezTo>
                    <a:pt x="69" y="85"/>
                    <a:pt x="67" y="77"/>
                    <a:pt x="63" y="76"/>
                  </a:cubicBezTo>
                  <a:cubicBezTo>
                    <a:pt x="58" y="75"/>
                    <a:pt x="58" y="69"/>
                    <a:pt x="57" y="66"/>
                  </a:cubicBezTo>
                  <a:cubicBezTo>
                    <a:pt x="56" y="62"/>
                    <a:pt x="54" y="64"/>
                    <a:pt x="51" y="61"/>
                  </a:cubicBezTo>
                  <a:cubicBezTo>
                    <a:pt x="49" y="59"/>
                    <a:pt x="46" y="60"/>
                    <a:pt x="44" y="60"/>
                  </a:cubicBezTo>
                  <a:cubicBezTo>
                    <a:pt x="42" y="60"/>
                    <a:pt x="44" y="57"/>
                    <a:pt x="47" y="55"/>
                  </a:cubicBezTo>
                  <a:cubicBezTo>
                    <a:pt x="50" y="53"/>
                    <a:pt x="53" y="42"/>
                    <a:pt x="53" y="40"/>
                  </a:cubicBezTo>
                  <a:cubicBezTo>
                    <a:pt x="53" y="38"/>
                    <a:pt x="40" y="38"/>
                    <a:pt x="38" y="39"/>
                  </a:cubicBezTo>
                  <a:cubicBezTo>
                    <a:pt x="35" y="40"/>
                    <a:pt x="33" y="37"/>
                    <a:pt x="35" y="36"/>
                  </a:cubicBezTo>
                  <a:cubicBezTo>
                    <a:pt x="37" y="36"/>
                    <a:pt x="41" y="31"/>
                    <a:pt x="41" y="30"/>
                  </a:cubicBezTo>
                  <a:cubicBezTo>
                    <a:pt x="41" y="28"/>
                    <a:pt x="44" y="26"/>
                    <a:pt x="42" y="25"/>
                  </a:cubicBezTo>
                  <a:cubicBezTo>
                    <a:pt x="41" y="23"/>
                    <a:pt x="40" y="27"/>
                    <a:pt x="39" y="28"/>
                  </a:cubicBezTo>
                  <a:cubicBezTo>
                    <a:pt x="37" y="29"/>
                    <a:pt x="34" y="29"/>
                    <a:pt x="30" y="28"/>
                  </a:cubicBezTo>
                  <a:cubicBezTo>
                    <a:pt x="26" y="27"/>
                    <a:pt x="24" y="33"/>
                    <a:pt x="24" y="35"/>
                  </a:cubicBezTo>
                  <a:cubicBezTo>
                    <a:pt x="25" y="37"/>
                    <a:pt x="20" y="39"/>
                    <a:pt x="21" y="41"/>
                  </a:cubicBezTo>
                  <a:cubicBezTo>
                    <a:pt x="21" y="43"/>
                    <a:pt x="20" y="44"/>
                    <a:pt x="19" y="43"/>
                  </a:cubicBezTo>
                  <a:cubicBezTo>
                    <a:pt x="17" y="42"/>
                    <a:pt x="16" y="39"/>
                    <a:pt x="13" y="41"/>
                  </a:cubicBezTo>
                  <a:cubicBezTo>
                    <a:pt x="11" y="43"/>
                    <a:pt x="16" y="46"/>
                    <a:pt x="20" y="46"/>
                  </a:cubicBezTo>
                  <a:cubicBezTo>
                    <a:pt x="23" y="47"/>
                    <a:pt x="17" y="49"/>
                    <a:pt x="16" y="53"/>
                  </a:cubicBezTo>
                  <a:cubicBezTo>
                    <a:pt x="16" y="56"/>
                    <a:pt x="21" y="55"/>
                    <a:pt x="21" y="57"/>
                  </a:cubicBezTo>
                  <a:cubicBezTo>
                    <a:pt x="21" y="60"/>
                    <a:pt x="14" y="60"/>
                    <a:pt x="14" y="62"/>
                  </a:cubicBezTo>
                  <a:cubicBezTo>
                    <a:pt x="14" y="65"/>
                    <a:pt x="18" y="61"/>
                    <a:pt x="20" y="60"/>
                  </a:cubicBezTo>
                  <a:cubicBezTo>
                    <a:pt x="22" y="59"/>
                    <a:pt x="19" y="66"/>
                    <a:pt x="23" y="65"/>
                  </a:cubicBezTo>
                  <a:cubicBezTo>
                    <a:pt x="28" y="64"/>
                    <a:pt x="27" y="58"/>
                    <a:pt x="28" y="59"/>
                  </a:cubicBezTo>
                  <a:cubicBezTo>
                    <a:pt x="30" y="59"/>
                    <a:pt x="28" y="62"/>
                    <a:pt x="29" y="64"/>
                  </a:cubicBezTo>
                  <a:cubicBezTo>
                    <a:pt x="30" y="67"/>
                    <a:pt x="26" y="71"/>
                    <a:pt x="26" y="73"/>
                  </a:cubicBezTo>
                  <a:cubicBezTo>
                    <a:pt x="26" y="75"/>
                    <a:pt x="35" y="75"/>
                    <a:pt x="38" y="72"/>
                  </a:cubicBezTo>
                  <a:cubicBezTo>
                    <a:pt x="41" y="69"/>
                    <a:pt x="42" y="72"/>
                    <a:pt x="40" y="74"/>
                  </a:cubicBezTo>
                  <a:cubicBezTo>
                    <a:pt x="38" y="77"/>
                    <a:pt x="39" y="79"/>
                    <a:pt x="42" y="80"/>
                  </a:cubicBezTo>
                  <a:cubicBezTo>
                    <a:pt x="44" y="80"/>
                    <a:pt x="45" y="81"/>
                    <a:pt x="44" y="83"/>
                  </a:cubicBezTo>
                  <a:cubicBezTo>
                    <a:pt x="43" y="85"/>
                    <a:pt x="44" y="88"/>
                    <a:pt x="43" y="90"/>
                  </a:cubicBezTo>
                  <a:cubicBezTo>
                    <a:pt x="42" y="92"/>
                    <a:pt x="35" y="92"/>
                    <a:pt x="35" y="91"/>
                  </a:cubicBezTo>
                  <a:cubicBezTo>
                    <a:pt x="34" y="89"/>
                    <a:pt x="31" y="90"/>
                    <a:pt x="32" y="92"/>
                  </a:cubicBezTo>
                  <a:cubicBezTo>
                    <a:pt x="33" y="94"/>
                    <a:pt x="29" y="96"/>
                    <a:pt x="29" y="97"/>
                  </a:cubicBezTo>
                  <a:cubicBezTo>
                    <a:pt x="30" y="99"/>
                    <a:pt x="34" y="98"/>
                    <a:pt x="34" y="100"/>
                  </a:cubicBezTo>
                  <a:cubicBezTo>
                    <a:pt x="35" y="102"/>
                    <a:pt x="31" y="105"/>
                    <a:pt x="26" y="106"/>
                  </a:cubicBezTo>
                  <a:cubicBezTo>
                    <a:pt x="22" y="108"/>
                    <a:pt x="27" y="111"/>
                    <a:pt x="30" y="110"/>
                  </a:cubicBezTo>
                  <a:cubicBezTo>
                    <a:pt x="32" y="108"/>
                    <a:pt x="31" y="111"/>
                    <a:pt x="35" y="111"/>
                  </a:cubicBezTo>
                  <a:cubicBezTo>
                    <a:pt x="38" y="111"/>
                    <a:pt x="40" y="113"/>
                    <a:pt x="43" y="112"/>
                  </a:cubicBezTo>
                  <a:cubicBezTo>
                    <a:pt x="47" y="111"/>
                    <a:pt x="47" y="112"/>
                    <a:pt x="44" y="114"/>
                  </a:cubicBezTo>
                  <a:cubicBezTo>
                    <a:pt x="41" y="116"/>
                    <a:pt x="37" y="114"/>
                    <a:pt x="35" y="115"/>
                  </a:cubicBezTo>
                  <a:cubicBezTo>
                    <a:pt x="32" y="117"/>
                    <a:pt x="22" y="126"/>
                    <a:pt x="24" y="129"/>
                  </a:cubicBezTo>
                  <a:cubicBezTo>
                    <a:pt x="25" y="130"/>
                    <a:pt x="27" y="127"/>
                    <a:pt x="30" y="125"/>
                  </a:cubicBezTo>
                  <a:cubicBezTo>
                    <a:pt x="34" y="124"/>
                    <a:pt x="35" y="126"/>
                    <a:pt x="37" y="126"/>
                  </a:cubicBezTo>
                  <a:cubicBezTo>
                    <a:pt x="39" y="127"/>
                    <a:pt x="39" y="122"/>
                    <a:pt x="40" y="123"/>
                  </a:cubicBezTo>
                  <a:cubicBezTo>
                    <a:pt x="42" y="123"/>
                    <a:pt x="43" y="121"/>
                    <a:pt x="46" y="122"/>
                  </a:cubicBezTo>
                  <a:cubicBezTo>
                    <a:pt x="49" y="122"/>
                    <a:pt x="51" y="121"/>
                    <a:pt x="53" y="120"/>
                  </a:cubicBezTo>
                  <a:cubicBezTo>
                    <a:pt x="54" y="119"/>
                    <a:pt x="58" y="122"/>
                    <a:pt x="60" y="121"/>
                  </a:cubicBezTo>
                  <a:cubicBezTo>
                    <a:pt x="61" y="121"/>
                    <a:pt x="66" y="120"/>
                    <a:pt x="69" y="120"/>
                  </a:cubicBezTo>
                  <a:cubicBezTo>
                    <a:pt x="72" y="120"/>
                    <a:pt x="79" y="117"/>
                    <a:pt x="81" y="115"/>
                  </a:cubicBezTo>
                  <a:cubicBezTo>
                    <a:pt x="83" y="113"/>
                    <a:pt x="80" y="113"/>
                    <a:pt x="77" y="113"/>
                  </a:cubicBezTo>
                  <a:cubicBezTo>
                    <a:pt x="75" y="114"/>
                    <a:pt x="75" y="111"/>
                    <a:pt x="78" y="108"/>
                  </a:cubicBezTo>
                  <a:cubicBezTo>
                    <a:pt x="80" y="106"/>
                    <a:pt x="85" y="104"/>
                    <a:pt x="85" y="100"/>
                  </a:cubicBezTo>
                  <a:close/>
                  <a:moveTo>
                    <a:pt x="10" y="38"/>
                  </a:moveTo>
                  <a:cubicBezTo>
                    <a:pt x="13" y="37"/>
                    <a:pt x="17" y="32"/>
                    <a:pt x="16" y="30"/>
                  </a:cubicBezTo>
                  <a:cubicBezTo>
                    <a:pt x="14" y="29"/>
                    <a:pt x="7" y="38"/>
                    <a:pt x="10" y="38"/>
                  </a:cubicBezTo>
                  <a:close/>
                  <a:moveTo>
                    <a:pt x="58" y="11"/>
                  </a:moveTo>
                  <a:cubicBezTo>
                    <a:pt x="60" y="8"/>
                    <a:pt x="63" y="0"/>
                    <a:pt x="60" y="1"/>
                  </a:cubicBezTo>
                  <a:cubicBezTo>
                    <a:pt x="56" y="2"/>
                    <a:pt x="57" y="12"/>
                    <a:pt x="58" y="1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36"/>
            <p:cNvSpPr>
              <a:spLocks noEditPoints="1"/>
            </p:cNvSpPr>
            <p:nvPr/>
          </p:nvSpPr>
          <p:spPr bwMode="auto">
            <a:xfrm>
              <a:off x="3745" y="1673"/>
              <a:ext cx="85" cy="79"/>
            </a:xfrm>
            <a:custGeom>
              <a:avLst/>
              <a:gdLst>
                <a:gd name="T0" fmla="*/ 21 w 41"/>
                <a:gd name="T1" fmla="*/ 14 h 38"/>
                <a:gd name="T2" fmla="*/ 20 w 41"/>
                <a:gd name="T3" fmla="*/ 8 h 38"/>
                <a:gd name="T4" fmla="*/ 21 w 41"/>
                <a:gd name="T5" fmla="*/ 1 h 38"/>
                <a:gd name="T6" fmla="*/ 15 w 41"/>
                <a:gd name="T7" fmla="*/ 4 h 38"/>
                <a:gd name="T8" fmla="*/ 10 w 41"/>
                <a:gd name="T9" fmla="*/ 7 h 38"/>
                <a:gd name="T10" fmla="*/ 11 w 41"/>
                <a:gd name="T11" fmla="*/ 11 h 38"/>
                <a:gd name="T12" fmla="*/ 6 w 41"/>
                <a:gd name="T13" fmla="*/ 8 h 38"/>
                <a:gd name="T14" fmla="*/ 1 w 41"/>
                <a:gd name="T15" fmla="*/ 14 h 38"/>
                <a:gd name="T16" fmla="*/ 1 w 41"/>
                <a:gd name="T17" fmla="*/ 24 h 38"/>
                <a:gd name="T18" fmla="*/ 5 w 41"/>
                <a:gd name="T19" fmla="*/ 31 h 38"/>
                <a:gd name="T20" fmla="*/ 6 w 41"/>
                <a:gd name="T21" fmla="*/ 35 h 38"/>
                <a:gd name="T22" fmla="*/ 14 w 41"/>
                <a:gd name="T23" fmla="*/ 36 h 38"/>
                <a:gd name="T24" fmla="*/ 17 w 41"/>
                <a:gd name="T25" fmla="*/ 36 h 38"/>
                <a:gd name="T26" fmla="*/ 13 w 41"/>
                <a:gd name="T27" fmla="*/ 31 h 38"/>
                <a:gd name="T28" fmla="*/ 18 w 41"/>
                <a:gd name="T29" fmla="*/ 32 h 38"/>
                <a:gd name="T30" fmla="*/ 24 w 41"/>
                <a:gd name="T31" fmla="*/ 32 h 38"/>
                <a:gd name="T32" fmla="*/ 21 w 41"/>
                <a:gd name="T33" fmla="*/ 27 h 38"/>
                <a:gd name="T34" fmla="*/ 17 w 41"/>
                <a:gd name="T35" fmla="*/ 26 h 38"/>
                <a:gd name="T36" fmla="*/ 19 w 41"/>
                <a:gd name="T37" fmla="*/ 21 h 38"/>
                <a:gd name="T38" fmla="*/ 25 w 41"/>
                <a:gd name="T39" fmla="*/ 18 h 38"/>
                <a:gd name="T40" fmla="*/ 21 w 41"/>
                <a:gd name="T41" fmla="*/ 14 h 38"/>
                <a:gd name="T42" fmla="*/ 39 w 41"/>
                <a:gd name="T43" fmla="*/ 22 h 38"/>
                <a:gd name="T44" fmla="*/ 37 w 41"/>
                <a:gd name="T45" fmla="*/ 24 h 38"/>
                <a:gd name="T46" fmla="*/ 34 w 41"/>
                <a:gd name="T47" fmla="*/ 22 h 38"/>
                <a:gd name="T48" fmla="*/ 28 w 41"/>
                <a:gd name="T49" fmla="*/ 24 h 38"/>
                <a:gd name="T50" fmla="*/ 31 w 41"/>
                <a:gd name="T51" fmla="*/ 32 h 38"/>
                <a:gd name="T52" fmla="*/ 29 w 41"/>
                <a:gd name="T53" fmla="*/ 34 h 38"/>
                <a:gd name="T54" fmla="*/ 31 w 41"/>
                <a:gd name="T55" fmla="*/ 38 h 38"/>
                <a:gd name="T56" fmla="*/ 37 w 41"/>
                <a:gd name="T57" fmla="*/ 31 h 38"/>
                <a:gd name="T58" fmla="*/ 39 w 41"/>
                <a:gd name="T5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" h="38">
                  <a:moveTo>
                    <a:pt x="21" y="14"/>
                  </a:moveTo>
                  <a:cubicBezTo>
                    <a:pt x="19" y="14"/>
                    <a:pt x="19" y="10"/>
                    <a:pt x="20" y="8"/>
                  </a:cubicBezTo>
                  <a:cubicBezTo>
                    <a:pt x="22" y="7"/>
                    <a:pt x="22" y="2"/>
                    <a:pt x="21" y="1"/>
                  </a:cubicBezTo>
                  <a:cubicBezTo>
                    <a:pt x="20" y="0"/>
                    <a:pt x="16" y="1"/>
                    <a:pt x="15" y="4"/>
                  </a:cubicBezTo>
                  <a:cubicBezTo>
                    <a:pt x="15" y="8"/>
                    <a:pt x="11" y="6"/>
                    <a:pt x="10" y="7"/>
                  </a:cubicBezTo>
                  <a:cubicBezTo>
                    <a:pt x="9" y="8"/>
                    <a:pt x="12" y="9"/>
                    <a:pt x="11" y="11"/>
                  </a:cubicBezTo>
                  <a:cubicBezTo>
                    <a:pt x="9" y="12"/>
                    <a:pt x="8" y="9"/>
                    <a:pt x="6" y="8"/>
                  </a:cubicBezTo>
                  <a:cubicBezTo>
                    <a:pt x="3" y="8"/>
                    <a:pt x="3" y="12"/>
                    <a:pt x="1" y="14"/>
                  </a:cubicBezTo>
                  <a:cubicBezTo>
                    <a:pt x="0" y="17"/>
                    <a:pt x="1" y="21"/>
                    <a:pt x="1" y="24"/>
                  </a:cubicBezTo>
                  <a:cubicBezTo>
                    <a:pt x="2" y="27"/>
                    <a:pt x="6" y="29"/>
                    <a:pt x="5" y="31"/>
                  </a:cubicBezTo>
                  <a:cubicBezTo>
                    <a:pt x="4" y="32"/>
                    <a:pt x="5" y="34"/>
                    <a:pt x="6" y="35"/>
                  </a:cubicBezTo>
                  <a:cubicBezTo>
                    <a:pt x="9" y="35"/>
                    <a:pt x="12" y="35"/>
                    <a:pt x="14" y="36"/>
                  </a:cubicBezTo>
                  <a:cubicBezTo>
                    <a:pt x="14" y="36"/>
                    <a:pt x="15" y="36"/>
                    <a:pt x="17" y="36"/>
                  </a:cubicBezTo>
                  <a:cubicBezTo>
                    <a:pt x="16" y="34"/>
                    <a:pt x="13" y="33"/>
                    <a:pt x="13" y="31"/>
                  </a:cubicBezTo>
                  <a:cubicBezTo>
                    <a:pt x="14" y="29"/>
                    <a:pt x="16" y="31"/>
                    <a:pt x="18" y="32"/>
                  </a:cubicBezTo>
                  <a:cubicBezTo>
                    <a:pt x="20" y="34"/>
                    <a:pt x="23" y="34"/>
                    <a:pt x="24" y="32"/>
                  </a:cubicBezTo>
                  <a:cubicBezTo>
                    <a:pt x="24" y="31"/>
                    <a:pt x="23" y="25"/>
                    <a:pt x="21" y="27"/>
                  </a:cubicBezTo>
                  <a:cubicBezTo>
                    <a:pt x="18" y="28"/>
                    <a:pt x="18" y="27"/>
                    <a:pt x="17" y="26"/>
                  </a:cubicBezTo>
                  <a:cubicBezTo>
                    <a:pt x="16" y="25"/>
                    <a:pt x="19" y="23"/>
                    <a:pt x="19" y="21"/>
                  </a:cubicBezTo>
                  <a:cubicBezTo>
                    <a:pt x="20" y="19"/>
                    <a:pt x="24" y="20"/>
                    <a:pt x="25" y="18"/>
                  </a:cubicBezTo>
                  <a:cubicBezTo>
                    <a:pt x="25" y="17"/>
                    <a:pt x="22" y="15"/>
                    <a:pt x="21" y="14"/>
                  </a:cubicBezTo>
                  <a:close/>
                  <a:moveTo>
                    <a:pt x="39" y="22"/>
                  </a:moveTo>
                  <a:cubicBezTo>
                    <a:pt x="38" y="21"/>
                    <a:pt x="38" y="23"/>
                    <a:pt x="37" y="24"/>
                  </a:cubicBezTo>
                  <a:cubicBezTo>
                    <a:pt x="35" y="24"/>
                    <a:pt x="34" y="19"/>
                    <a:pt x="34" y="22"/>
                  </a:cubicBezTo>
                  <a:cubicBezTo>
                    <a:pt x="33" y="24"/>
                    <a:pt x="31" y="21"/>
                    <a:pt x="28" y="24"/>
                  </a:cubicBezTo>
                  <a:cubicBezTo>
                    <a:pt x="26" y="28"/>
                    <a:pt x="30" y="31"/>
                    <a:pt x="31" y="32"/>
                  </a:cubicBezTo>
                  <a:cubicBezTo>
                    <a:pt x="33" y="33"/>
                    <a:pt x="31" y="35"/>
                    <a:pt x="29" y="34"/>
                  </a:cubicBezTo>
                  <a:cubicBezTo>
                    <a:pt x="27" y="34"/>
                    <a:pt x="28" y="37"/>
                    <a:pt x="31" y="38"/>
                  </a:cubicBezTo>
                  <a:cubicBezTo>
                    <a:pt x="34" y="38"/>
                    <a:pt x="38" y="32"/>
                    <a:pt x="37" y="31"/>
                  </a:cubicBezTo>
                  <a:cubicBezTo>
                    <a:pt x="37" y="29"/>
                    <a:pt x="41" y="22"/>
                    <a:pt x="39" y="2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7"/>
            <p:cNvSpPr>
              <a:spLocks noEditPoints="1"/>
            </p:cNvSpPr>
            <p:nvPr/>
          </p:nvSpPr>
          <p:spPr bwMode="auto">
            <a:xfrm>
              <a:off x="3803" y="1351"/>
              <a:ext cx="219" cy="384"/>
            </a:xfrm>
            <a:custGeom>
              <a:avLst/>
              <a:gdLst>
                <a:gd name="T0" fmla="*/ 102 w 105"/>
                <a:gd name="T1" fmla="*/ 39 h 184"/>
                <a:gd name="T2" fmla="*/ 100 w 105"/>
                <a:gd name="T3" fmla="*/ 24 h 184"/>
                <a:gd name="T4" fmla="*/ 88 w 105"/>
                <a:gd name="T5" fmla="*/ 9 h 184"/>
                <a:gd name="T6" fmla="*/ 73 w 105"/>
                <a:gd name="T7" fmla="*/ 8 h 184"/>
                <a:gd name="T8" fmla="*/ 59 w 105"/>
                <a:gd name="T9" fmla="*/ 8 h 184"/>
                <a:gd name="T10" fmla="*/ 50 w 105"/>
                <a:gd name="T11" fmla="*/ 17 h 184"/>
                <a:gd name="T12" fmla="*/ 42 w 105"/>
                <a:gd name="T13" fmla="*/ 27 h 184"/>
                <a:gd name="T14" fmla="*/ 35 w 105"/>
                <a:gd name="T15" fmla="*/ 38 h 184"/>
                <a:gd name="T16" fmla="*/ 27 w 105"/>
                <a:gd name="T17" fmla="*/ 45 h 184"/>
                <a:gd name="T18" fmla="*/ 21 w 105"/>
                <a:gd name="T19" fmla="*/ 63 h 184"/>
                <a:gd name="T20" fmla="*/ 23 w 105"/>
                <a:gd name="T21" fmla="*/ 72 h 184"/>
                <a:gd name="T22" fmla="*/ 9 w 105"/>
                <a:gd name="T23" fmla="*/ 78 h 184"/>
                <a:gd name="T24" fmla="*/ 8 w 105"/>
                <a:gd name="T25" fmla="*/ 95 h 184"/>
                <a:gd name="T26" fmla="*/ 14 w 105"/>
                <a:gd name="T27" fmla="*/ 109 h 184"/>
                <a:gd name="T28" fmla="*/ 11 w 105"/>
                <a:gd name="T29" fmla="*/ 117 h 184"/>
                <a:gd name="T30" fmla="*/ 6 w 105"/>
                <a:gd name="T31" fmla="*/ 127 h 184"/>
                <a:gd name="T32" fmla="*/ 2 w 105"/>
                <a:gd name="T33" fmla="*/ 140 h 184"/>
                <a:gd name="T34" fmla="*/ 0 w 105"/>
                <a:gd name="T35" fmla="*/ 140 h 184"/>
                <a:gd name="T36" fmla="*/ 6 w 105"/>
                <a:gd name="T37" fmla="*/ 157 h 184"/>
                <a:gd name="T38" fmla="*/ 12 w 105"/>
                <a:gd name="T39" fmla="*/ 171 h 184"/>
                <a:gd name="T40" fmla="*/ 15 w 105"/>
                <a:gd name="T41" fmla="*/ 182 h 184"/>
                <a:gd name="T42" fmla="*/ 25 w 105"/>
                <a:gd name="T43" fmla="*/ 177 h 184"/>
                <a:gd name="T44" fmla="*/ 34 w 105"/>
                <a:gd name="T45" fmla="*/ 174 h 184"/>
                <a:gd name="T46" fmla="*/ 42 w 105"/>
                <a:gd name="T47" fmla="*/ 171 h 184"/>
                <a:gd name="T48" fmla="*/ 44 w 105"/>
                <a:gd name="T49" fmla="*/ 164 h 184"/>
                <a:gd name="T50" fmla="*/ 45 w 105"/>
                <a:gd name="T51" fmla="*/ 146 h 184"/>
                <a:gd name="T52" fmla="*/ 57 w 105"/>
                <a:gd name="T53" fmla="*/ 134 h 184"/>
                <a:gd name="T54" fmla="*/ 54 w 105"/>
                <a:gd name="T55" fmla="*/ 118 h 184"/>
                <a:gd name="T56" fmla="*/ 47 w 105"/>
                <a:gd name="T57" fmla="*/ 107 h 184"/>
                <a:gd name="T58" fmla="*/ 53 w 105"/>
                <a:gd name="T59" fmla="*/ 92 h 184"/>
                <a:gd name="T60" fmla="*/ 63 w 105"/>
                <a:gd name="T61" fmla="*/ 82 h 184"/>
                <a:gd name="T62" fmla="*/ 84 w 105"/>
                <a:gd name="T63" fmla="*/ 67 h 184"/>
                <a:gd name="T64" fmla="*/ 86 w 105"/>
                <a:gd name="T65" fmla="*/ 53 h 184"/>
                <a:gd name="T66" fmla="*/ 100 w 105"/>
                <a:gd name="T67" fmla="*/ 47 h 184"/>
                <a:gd name="T68" fmla="*/ 104 w 105"/>
                <a:gd name="T69" fmla="*/ 43 h 184"/>
                <a:gd name="T70" fmla="*/ 56 w 105"/>
                <a:gd name="T71" fmla="*/ 16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84">
                  <a:moveTo>
                    <a:pt x="104" y="43"/>
                  </a:moveTo>
                  <a:cubicBezTo>
                    <a:pt x="102" y="42"/>
                    <a:pt x="100" y="39"/>
                    <a:pt x="102" y="39"/>
                  </a:cubicBezTo>
                  <a:cubicBezTo>
                    <a:pt x="104" y="39"/>
                    <a:pt x="105" y="33"/>
                    <a:pt x="102" y="32"/>
                  </a:cubicBezTo>
                  <a:cubicBezTo>
                    <a:pt x="100" y="31"/>
                    <a:pt x="102" y="25"/>
                    <a:pt x="100" y="24"/>
                  </a:cubicBezTo>
                  <a:cubicBezTo>
                    <a:pt x="98" y="23"/>
                    <a:pt x="100" y="19"/>
                    <a:pt x="100" y="16"/>
                  </a:cubicBezTo>
                  <a:cubicBezTo>
                    <a:pt x="100" y="13"/>
                    <a:pt x="92" y="11"/>
                    <a:pt x="88" y="9"/>
                  </a:cubicBezTo>
                  <a:cubicBezTo>
                    <a:pt x="84" y="7"/>
                    <a:pt x="82" y="4"/>
                    <a:pt x="78" y="2"/>
                  </a:cubicBezTo>
                  <a:cubicBezTo>
                    <a:pt x="74" y="0"/>
                    <a:pt x="73" y="5"/>
                    <a:pt x="73" y="8"/>
                  </a:cubicBezTo>
                  <a:cubicBezTo>
                    <a:pt x="73" y="11"/>
                    <a:pt x="70" y="12"/>
                    <a:pt x="68" y="10"/>
                  </a:cubicBezTo>
                  <a:cubicBezTo>
                    <a:pt x="65" y="8"/>
                    <a:pt x="62" y="10"/>
                    <a:pt x="59" y="8"/>
                  </a:cubicBezTo>
                  <a:cubicBezTo>
                    <a:pt x="55" y="7"/>
                    <a:pt x="57" y="12"/>
                    <a:pt x="57" y="14"/>
                  </a:cubicBezTo>
                  <a:cubicBezTo>
                    <a:pt x="57" y="17"/>
                    <a:pt x="53" y="17"/>
                    <a:pt x="50" y="17"/>
                  </a:cubicBezTo>
                  <a:cubicBezTo>
                    <a:pt x="48" y="17"/>
                    <a:pt x="44" y="19"/>
                    <a:pt x="44" y="21"/>
                  </a:cubicBezTo>
                  <a:cubicBezTo>
                    <a:pt x="44" y="24"/>
                    <a:pt x="40" y="26"/>
                    <a:pt x="42" y="27"/>
                  </a:cubicBezTo>
                  <a:cubicBezTo>
                    <a:pt x="43" y="29"/>
                    <a:pt x="41" y="31"/>
                    <a:pt x="40" y="32"/>
                  </a:cubicBezTo>
                  <a:cubicBezTo>
                    <a:pt x="38" y="33"/>
                    <a:pt x="36" y="37"/>
                    <a:pt x="35" y="38"/>
                  </a:cubicBezTo>
                  <a:cubicBezTo>
                    <a:pt x="34" y="39"/>
                    <a:pt x="36" y="41"/>
                    <a:pt x="34" y="43"/>
                  </a:cubicBezTo>
                  <a:cubicBezTo>
                    <a:pt x="31" y="45"/>
                    <a:pt x="28" y="43"/>
                    <a:pt x="27" y="45"/>
                  </a:cubicBezTo>
                  <a:cubicBezTo>
                    <a:pt x="26" y="46"/>
                    <a:pt x="27" y="49"/>
                    <a:pt x="27" y="52"/>
                  </a:cubicBezTo>
                  <a:cubicBezTo>
                    <a:pt x="26" y="56"/>
                    <a:pt x="24" y="60"/>
                    <a:pt x="21" y="63"/>
                  </a:cubicBezTo>
                  <a:cubicBezTo>
                    <a:pt x="19" y="66"/>
                    <a:pt x="22" y="67"/>
                    <a:pt x="23" y="67"/>
                  </a:cubicBezTo>
                  <a:cubicBezTo>
                    <a:pt x="24" y="68"/>
                    <a:pt x="24" y="70"/>
                    <a:pt x="23" y="72"/>
                  </a:cubicBezTo>
                  <a:cubicBezTo>
                    <a:pt x="22" y="75"/>
                    <a:pt x="19" y="73"/>
                    <a:pt x="18" y="73"/>
                  </a:cubicBezTo>
                  <a:cubicBezTo>
                    <a:pt x="16" y="72"/>
                    <a:pt x="12" y="74"/>
                    <a:pt x="9" y="78"/>
                  </a:cubicBezTo>
                  <a:cubicBezTo>
                    <a:pt x="7" y="82"/>
                    <a:pt x="8" y="85"/>
                    <a:pt x="8" y="87"/>
                  </a:cubicBezTo>
                  <a:cubicBezTo>
                    <a:pt x="9" y="89"/>
                    <a:pt x="6" y="91"/>
                    <a:pt x="8" y="95"/>
                  </a:cubicBezTo>
                  <a:cubicBezTo>
                    <a:pt x="10" y="99"/>
                    <a:pt x="8" y="100"/>
                    <a:pt x="8" y="103"/>
                  </a:cubicBezTo>
                  <a:cubicBezTo>
                    <a:pt x="8" y="106"/>
                    <a:pt x="13" y="106"/>
                    <a:pt x="14" y="109"/>
                  </a:cubicBezTo>
                  <a:cubicBezTo>
                    <a:pt x="14" y="112"/>
                    <a:pt x="12" y="113"/>
                    <a:pt x="10" y="113"/>
                  </a:cubicBezTo>
                  <a:cubicBezTo>
                    <a:pt x="9" y="113"/>
                    <a:pt x="9" y="117"/>
                    <a:pt x="11" y="117"/>
                  </a:cubicBezTo>
                  <a:cubicBezTo>
                    <a:pt x="12" y="118"/>
                    <a:pt x="12" y="124"/>
                    <a:pt x="11" y="125"/>
                  </a:cubicBezTo>
                  <a:cubicBezTo>
                    <a:pt x="10" y="127"/>
                    <a:pt x="5" y="125"/>
                    <a:pt x="6" y="127"/>
                  </a:cubicBezTo>
                  <a:cubicBezTo>
                    <a:pt x="6" y="129"/>
                    <a:pt x="4" y="133"/>
                    <a:pt x="4" y="134"/>
                  </a:cubicBezTo>
                  <a:cubicBezTo>
                    <a:pt x="4" y="136"/>
                    <a:pt x="4" y="141"/>
                    <a:pt x="2" y="140"/>
                  </a:cubicBezTo>
                  <a:cubicBezTo>
                    <a:pt x="2" y="139"/>
                    <a:pt x="1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6"/>
                    <a:pt x="3" y="149"/>
                  </a:cubicBezTo>
                  <a:cubicBezTo>
                    <a:pt x="6" y="151"/>
                    <a:pt x="4" y="154"/>
                    <a:pt x="6" y="157"/>
                  </a:cubicBezTo>
                  <a:cubicBezTo>
                    <a:pt x="9" y="160"/>
                    <a:pt x="8" y="163"/>
                    <a:pt x="11" y="165"/>
                  </a:cubicBezTo>
                  <a:cubicBezTo>
                    <a:pt x="13" y="167"/>
                    <a:pt x="14" y="168"/>
                    <a:pt x="12" y="171"/>
                  </a:cubicBezTo>
                  <a:cubicBezTo>
                    <a:pt x="11" y="174"/>
                    <a:pt x="15" y="173"/>
                    <a:pt x="15" y="175"/>
                  </a:cubicBezTo>
                  <a:cubicBezTo>
                    <a:pt x="15" y="177"/>
                    <a:pt x="14" y="180"/>
                    <a:pt x="15" y="182"/>
                  </a:cubicBezTo>
                  <a:cubicBezTo>
                    <a:pt x="16" y="184"/>
                    <a:pt x="18" y="182"/>
                    <a:pt x="22" y="182"/>
                  </a:cubicBezTo>
                  <a:cubicBezTo>
                    <a:pt x="25" y="182"/>
                    <a:pt x="24" y="179"/>
                    <a:pt x="25" y="177"/>
                  </a:cubicBezTo>
                  <a:cubicBezTo>
                    <a:pt x="25" y="175"/>
                    <a:pt x="27" y="176"/>
                    <a:pt x="27" y="174"/>
                  </a:cubicBezTo>
                  <a:cubicBezTo>
                    <a:pt x="28" y="173"/>
                    <a:pt x="31" y="173"/>
                    <a:pt x="34" y="174"/>
                  </a:cubicBezTo>
                  <a:cubicBezTo>
                    <a:pt x="37" y="175"/>
                    <a:pt x="39" y="173"/>
                    <a:pt x="39" y="170"/>
                  </a:cubicBezTo>
                  <a:cubicBezTo>
                    <a:pt x="40" y="167"/>
                    <a:pt x="41" y="171"/>
                    <a:pt x="42" y="171"/>
                  </a:cubicBezTo>
                  <a:cubicBezTo>
                    <a:pt x="43" y="172"/>
                    <a:pt x="46" y="167"/>
                    <a:pt x="47" y="163"/>
                  </a:cubicBezTo>
                  <a:cubicBezTo>
                    <a:pt x="48" y="160"/>
                    <a:pt x="47" y="160"/>
                    <a:pt x="44" y="164"/>
                  </a:cubicBezTo>
                  <a:cubicBezTo>
                    <a:pt x="41" y="167"/>
                    <a:pt x="43" y="160"/>
                    <a:pt x="44" y="158"/>
                  </a:cubicBezTo>
                  <a:cubicBezTo>
                    <a:pt x="45" y="155"/>
                    <a:pt x="45" y="148"/>
                    <a:pt x="45" y="146"/>
                  </a:cubicBezTo>
                  <a:cubicBezTo>
                    <a:pt x="45" y="144"/>
                    <a:pt x="46" y="142"/>
                    <a:pt x="50" y="141"/>
                  </a:cubicBezTo>
                  <a:cubicBezTo>
                    <a:pt x="53" y="140"/>
                    <a:pt x="58" y="136"/>
                    <a:pt x="57" y="134"/>
                  </a:cubicBezTo>
                  <a:cubicBezTo>
                    <a:pt x="57" y="132"/>
                    <a:pt x="62" y="129"/>
                    <a:pt x="62" y="127"/>
                  </a:cubicBezTo>
                  <a:cubicBezTo>
                    <a:pt x="62" y="125"/>
                    <a:pt x="56" y="119"/>
                    <a:pt x="54" y="118"/>
                  </a:cubicBezTo>
                  <a:cubicBezTo>
                    <a:pt x="52" y="117"/>
                    <a:pt x="48" y="118"/>
                    <a:pt x="48" y="116"/>
                  </a:cubicBezTo>
                  <a:cubicBezTo>
                    <a:pt x="49" y="115"/>
                    <a:pt x="48" y="110"/>
                    <a:pt x="47" y="107"/>
                  </a:cubicBezTo>
                  <a:cubicBezTo>
                    <a:pt x="47" y="104"/>
                    <a:pt x="51" y="101"/>
                    <a:pt x="51" y="99"/>
                  </a:cubicBezTo>
                  <a:cubicBezTo>
                    <a:pt x="51" y="96"/>
                    <a:pt x="50" y="93"/>
                    <a:pt x="53" y="92"/>
                  </a:cubicBezTo>
                  <a:cubicBezTo>
                    <a:pt x="55" y="91"/>
                    <a:pt x="54" y="89"/>
                    <a:pt x="57" y="88"/>
                  </a:cubicBezTo>
                  <a:cubicBezTo>
                    <a:pt x="60" y="88"/>
                    <a:pt x="59" y="83"/>
                    <a:pt x="63" y="82"/>
                  </a:cubicBezTo>
                  <a:cubicBezTo>
                    <a:pt x="66" y="80"/>
                    <a:pt x="66" y="79"/>
                    <a:pt x="71" y="77"/>
                  </a:cubicBezTo>
                  <a:cubicBezTo>
                    <a:pt x="75" y="75"/>
                    <a:pt x="82" y="70"/>
                    <a:pt x="84" y="67"/>
                  </a:cubicBezTo>
                  <a:cubicBezTo>
                    <a:pt x="85" y="65"/>
                    <a:pt x="79" y="62"/>
                    <a:pt x="83" y="59"/>
                  </a:cubicBezTo>
                  <a:cubicBezTo>
                    <a:pt x="86" y="57"/>
                    <a:pt x="83" y="54"/>
                    <a:pt x="86" y="53"/>
                  </a:cubicBezTo>
                  <a:cubicBezTo>
                    <a:pt x="88" y="52"/>
                    <a:pt x="89" y="50"/>
                    <a:pt x="91" y="48"/>
                  </a:cubicBezTo>
                  <a:cubicBezTo>
                    <a:pt x="93" y="46"/>
                    <a:pt x="96" y="48"/>
                    <a:pt x="100" y="47"/>
                  </a:cubicBezTo>
                  <a:cubicBezTo>
                    <a:pt x="102" y="47"/>
                    <a:pt x="103" y="47"/>
                    <a:pt x="105" y="47"/>
                  </a:cubicBezTo>
                  <a:cubicBezTo>
                    <a:pt x="105" y="46"/>
                    <a:pt x="104" y="44"/>
                    <a:pt x="104" y="43"/>
                  </a:cubicBezTo>
                  <a:close/>
                  <a:moveTo>
                    <a:pt x="61" y="153"/>
                  </a:moveTo>
                  <a:cubicBezTo>
                    <a:pt x="57" y="153"/>
                    <a:pt x="55" y="162"/>
                    <a:pt x="56" y="164"/>
                  </a:cubicBezTo>
                  <a:cubicBezTo>
                    <a:pt x="57" y="165"/>
                    <a:pt x="66" y="153"/>
                    <a:pt x="61" y="15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38"/>
            <p:cNvSpPr>
              <a:spLocks noEditPoints="1"/>
            </p:cNvSpPr>
            <p:nvPr/>
          </p:nvSpPr>
          <p:spPr bwMode="auto">
            <a:xfrm>
              <a:off x="3983" y="1622"/>
              <a:ext cx="110" cy="55"/>
            </a:xfrm>
            <a:custGeom>
              <a:avLst/>
              <a:gdLst>
                <a:gd name="T0" fmla="*/ 49 w 53"/>
                <a:gd name="T1" fmla="*/ 7 h 26"/>
                <a:gd name="T2" fmla="*/ 51 w 53"/>
                <a:gd name="T3" fmla="*/ 1 h 26"/>
                <a:gd name="T4" fmla="*/ 49 w 53"/>
                <a:gd name="T5" fmla="*/ 2 h 26"/>
                <a:gd name="T6" fmla="*/ 33 w 53"/>
                <a:gd name="T7" fmla="*/ 1 h 26"/>
                <a:gd name="T8" fmla="*/ 18 w 53"/>
                <a:gd name="T9" fmla="*/ 4 h 26"/>
                <a:gd name="T10" fmla="*/ 12 w 53"/>
                <a:gd name="T11" fmla="*/ 9 h 26"/>
                <a:gd name="T12" fmla="*/ 14 w 53"/>
                <a:gd name="T13" fmla="*/ 14 h 26"/>
                <a:gd name="T14" fmla="*/ 19 w 53"/>
                <a:gd name="T15" fmla="*/ 17 h 26"/>
                <a:gd name="T16" fmla="*/ 21 w 53"/>
                <a:gd name="T17" fmla="*/ 20 h 26"/>
                <a:gd name="T18" fmla="*/ 21 w 53"/>
                <a:gd name="T19" fmla="*/ 20 h 26"/>
                <a:gd name="T20" fmla="*/ 30 w 53"/>
                <a:gd name="T21" fmla="*/ 20 h 26"/>
                <a:gd name="T22" fmla="*/ 38 w 53"/>
                <a:gd name="T23" fmla="*/ 25 h 26"/>
                <a:gd name="T24" fmla="*/ 46 w 53"/>
                <a:gd name="T25" fmla="*/ 26 h 26"/>
                <a:gd name="T26" fmla="*/ 47 w 53"/>
                <a:gd name="T27" fmla="*/ 23 h 26"/>
                <a:gd name="T28" fmla="*/ 49 w 53"/>
                <a:gd name="T29" fmla="*/ 21 h 26"/>
                <a:gd name="T30" fmla="*/ 47 w 53"/>
                <a:gd name="T31" fmla="*/ 16 h 26"/>
                <a:gd name="T32" fmla="*/ 46 w 53"/>
                <a:gd name="T33" fmla="*/ 11 h 26"/>
                <a:gd name="T34" fmla="*/ 49 w 53"/>
                <a:gd name="T35" fmla="*/ 7 h 26"/>
                <a:gd name="T36" fmla="*/ 5 w 53"/>
                <a:gd name="T37" fmla="*/ 13 h 26"/>
                <a:gd name="T38" fmla="*/ 2 w 53"/>
                <a:gd name="T39" fmla="*/ 20 h 26"/>
                <a:gd name="T40" fmla="*/ 11 w 53"/>
                <a:gd name="T41" fmla="*/ 15 h 26"/>
                <a:gd name="T42" fmla="*/ 5 w 53"/>
                <a:gd name="T43" fmla="*/ 13 h 26"/>
                <a:gd name="T44" fmla="*/ 9 w 53"/>
                <a:gd name="T45" fmla="*/ 9 h 26"/>
                <a:gd name="T46" fmla="*/ 4 w 53"/>
                <a:gd name="T47" fmla="*/ 10 h 26"/>
                <a:gd name="T48" fmla="*/ 9 w 53"/>
                <a:gd name="T4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26">
                  <a:moveTo>
                    <a:pt x="49" y="7"/>
                  </a:moveTo>
                  <a:cubicBezTo>
                    <a:pt x="50" y="5"/>
                    <a:pt x="53" y="4"/>
                    <a:pt x="51" y="1"/>
                  </a:cubicBezTo>
                  <a:cubicBezTo>
                    <a:pt x="51" y="2"/>
                    <a:pt x="50" y="2"/>
                    <a:pt x="49" y="2"/>
                  </a:cubicBezTo>
                  <a:cubicBezTo>
                    <a:pt x="46" y="3"/>
                    <a:pt x="38" y="0"/>
                    <a:pt x="33" y="1"/>
                  </a:cubicBezTo>
                  <a:cubicBezTo>
                    <a:pt x="29" y="2"/>
                    <a:pt x="20" y="2"/>
                    <a:pt x="18" y="4"/>
                  </a:cubicBezTo>
                  <a:cubicBezTo>
                    <a:pt x="15" y="6"/>
                    <a:pt x="10" y="7"/>
                    <a:pt x="12" y="9"/>
                  </a:cubicBezTo>
                  <a:cubicBezTo>
                    <a:pt x="15" y="11"/>
                    <a:pt x="12" y="12"/>
                    <a:pt x="14" y="14"/>
                  </a:cubicBezTo>
                  <a:cubicBezTo>
                    <a:pt x="16" y="16"/>
                    <a:pt x="17" y="17"/>
                    <a:pt x="19" y="17"/>
                  </a:cubicBezTo>
                  <a:cubicBezTo>
                    <a:pt x="22" y="16"/>
                    <a:pt x="23" y="18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5" y="20"/>
                    <a:pt x="29" y="20"/>
                    <a:pt x="30" y="20"/>
                  </a:cubicBezTo>
                  <a:cubicBezTo>
                    <a:pt x="31" y="21"/>
                    <a:pt x="37" y="26"/>
                    <a:pt x="38" y="25"/>
                  </a:cubicBezTo>
                  <a:cubicBezTo>
                    <a:pt x="39" y="25"/>
                    <a:pt x="43" y="25"/>
                    <a:pt x="46" y="26"/>
                  </a:cubicBezTo>
                  <a:cubicBezTo>
                    <a:pt x="46" y="25"/>
                    <a:pt x="46" y="24"/>
                    <a:pt x="47" y="23"/>
                  </a:cubicBezTo>
                  <a:cubicBezTo>
                    <a:pt x="48" y="22"/>
                    <a:pt x="50" y="22"/>
                    <a:pt x="49" y="21"/>
                  </a:cubicBezTo>
                  <a:cubicBezTo>
                    <a:pt x="48" y="19"/>
                    <a:pt x="47" y="18"/>
                    <a:pt x="47" y="16"/>
                  </a:cubicBezTo>
                  <a:cubicBezTo>
                    <a:pt x="47" y="14"/>
                    <a:pt x="46" y="13"/>
                    <a:pt x="46" y="11"/>
                  </a:cubicBezTo>
                  <a:cubicBezTo>
                    <a:pt x="47" y="10"/>
                    <a:pt x="48" y="9"/>
                    <a:pt x="49" y="7"/>
                  </a:cubicBezTo>
                  <a:close/>
                  <a:moveTo>
                    <a:pt x="5" y="13"/>
                  </a:moveTo>
                  <a:cubicBezTo>
                    <a:pt x="1" y="14"/>
                    <a:pt x="0" y="20"/>
                    <a:pt x="2" y="20"/>
                  </a:cubicBezTo>
                  <a:cubicBezTo>
                    <a:pt x="4" y="20"/>
                    <a:pt x="9" y="16"/>
                    <a:pt x="11" y="15"/>
                  </a:cubicBezTo>
                  <a:cubicBezTo>
                    <a:pt x="12" y="13"/>
                    <a:pt x="10" y="12"/>
                    <a:pt x="5" y="13"/>
                  </a:cubicBezTo>
                  <a:close/>
                  <a:moveTo>
                    <a:pt x="9" y="9"/>
                  </a:moveTo>
                  <a:cubicBezTo>
                    <a:pt x="10" y="8"/>
                    <a:pt x="2" y="8"/>
                    <a:pt x="4" y="10"/>
                  </a:cubicBezTo>
                  <a:cubicBezTo>
                    <a:pt x="5" y="11"/>
                    <a:pt x="8" y="11"/>
                    <a:pt x="9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9"/>
            <p:cNvSpPr>
              <a:spLocks/>
            </p:cNvSpPr>
            <p:nvPr/>
          </p:nvSpPr>
          <p:spPr bwMode="auto">
            <a:xfrm>
              <a:off x="4187" y="2742"/>
              <a:ext cx="140" cy="173"/>
            </a:xfrm>
            <a:custGeom>
              <a:avLst/>
              <a:gdLst>
                <a:gd name="T0" fmla="*/ 59 w 67"/>
                <a:gd name="T1" fmla="*/ 19 h 83"/>
                <a:gd name="T2" fmla="*/ 63 w 67"/>
                <a:gd name="T3" fmla="*/ 13 h 83"/>
                <a:gd name="T4" fmla="*/ 67 w 67"/>
                <a:gd name="T5" fmla="*/ 7 h 83"/>
                <a:gd name="T6" fmla="*/ 63 w 67"/>
                <a:gd name="T7" fmla="*/ 9 h 83"/>
                <a:gd name="T8" fmla="*/ 59 w 67"/>
                <a:gd name="T9" fmla="*/ 7 h 83"/>
                <a:gd name="T10" fmla="*/ 52 w 67"/>
                <a:gd name="T11" fmla="*/ 8 h 83"/>
                <a:gd name="T12" fmla="*/ 46 w 67"/>
                <a:gd name="T13" fmla="*/ 13 h 83"/>
                <a:gd name="T14" fmla="*/ 36 w 67"/>
                <a:gd name="T15" fmla="*/ 11 h 83"/>
                <a:gd name="T16" fmla="*/ 27 w 67"/>
                <a:gd name="T17" fmla="*/ 6 h 83"/>
                <a:gd name="T18" fmla="*/ 18 w 67"/>
                <a:gd name="T19" fmla="*/ 4 h 83"/>
                <a:gd name="T20" fmla="*/ 13 w 67"/>
                <a:gd name="T21" fmla="*/ 1 h 83"/>
                <a:gd name="T22" fmla="*/ 8 w 67"/>
                <a:gd name="T23" fmla="*/ 1 h 83"/>
                <a:gd name="T24" fmla="*/ 2 w 67"/>
                <a:gd name="T25" fmla="*/ 5 h 83"/>
                <a:gd name="T26" fmla="*/ 0 w 67"/>
                <a:gd name="T27" fmla="*/ 7 h 83"/>
                <a:gd name="T28" fmla="*/ 4 w 67"/>
                <a:gd name="T29" fmla="*/ 10 h 83"/>
                <a:gd name="T30" fmla="*/ 5 w 67"/>
                <a:gd name="T31" fmla="*/ 16 h 83"/>
                <a:gd name="T32" fmla="*/ 9 w 67"/>
                <a:gd name="T33" fmla="*/ 19 h 83"/>
                <a:gd name="T34" fmla="*/ 8 w 67"/>
                <a:gd name="T35" fmla="*/ 26 h 83"/>
                <a:gd name="T36" fmla="*/ 3 w 67"/>
                <a:gd name="T37" fmla="*/ 36 h 83"/>
                <a:gd name="T38" fmla="*/ 0 w 67"/>
                <a:gd name="T39" fmla="*/ 41 h 83"/>
                <a:gd name="T40" fmla="*/ 6 w 67"/>
                <a:gd name="T41" fmla="*/ 44 h 83"/>
                <a:gd name="T42" fmla="*/ 0 w 67"/>
                <a:gd name="T43" fmla="*/ 50 h 83"/>
                <a:gd name="T44" fmla="*/ 0 w 67"/>
                <a:gd name="T45" fmla="*/ 51 h 83"/>
                <a:gd name="T46" fmla="*/ 31 w 67"/>
                <a:gd name="T47" fmla="*/ 68 h 83"/>
                <a:gd name="T48" fmla="*/ 31 w 67"/>
                <a:gd name="T49" fmla="*/ 73 h 83"/>
                <a:gd name="T50" fmla="*/ 45 w 67"/>
                <a:gd name="T51" fmla="*/ 83 h 83"/>
                <a:gd name="T52" fmla="*/ 53 w 67"/>
                <a:gd name="T53" fmla="*/ 64 h 83"/>
                <a:gd name="T54" fmla="*/ 59 w 67"/>
                <a:gd name="T55" fmla="*/ 60 h 83"/>
                <a:gd name="T56" fmla="*/ 63 w 67"/>
                <a:gd name="T57" fmla="*/ 57 h 83"/>
                <a:gd name="T58" fmla="*/ 64 w 67"/>
                <a:gd name="T59" fmla="*/ 56 h 83"/>
                <a:gd name="T60" fmla="*/ 60 w 67"/>
                <a:gd name="T61" fmla="*/ 49 h 83"/>
                <a:gd name="T62" fmla="*/ 59 w 67"/>
                <a:gd name="T63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83">
                  <a:moveTo>
                    <a:pt x="59" y="19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8"/>
                    <a:pt x="64" y="8"/>
                    <a:pt x="63" y="9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8" y="6"/>
                    <a:pt x="55" y="7"/>
                    <a:pt x="52" y="8"/>
                  </a:cubicBezTo>
                  <a:cubicBezTo>
                    <a:pt x="49" y="10"/>
                    <a:pt x="47" y="14"/>
                    <a:pt x="46" y="13"/>
                  </a:cubicBezTo>
                  <a:cubicBezTo>
                    <a:pt x="45" y="12"/>
                    <a:pt x="38" y="11"/>
                    <a:pt x="36" y="11"/>
                  </a:cubicBezTo>
                  <a:cubicBezTo>
                    <a:pt x="35" y="11"/>
                    <a:pt x="29" y="7"/>
                    <a:pt x="27" y="6"/>
                  </a:cubicBezTo>
                  <a:cubicBezTo>
                    <a:pt x="25" y="4"/>
                    <a:pt x="19" y="5"/>
                    <a:pt x="18" y="4"/>
                  </a:cubicBezTo>
                  <a:cubicBezTo>
                    <a:pt x="17" y="3"/>
                    <a:pt x="14" y="3"/>
                    <a:pt x="13" y="1"/>
                  </a:cubicBezTo>
                  <a:cubicBezTo>
                    <a:pt x="12" y="0"/>
                    <a:pt x="10" y="1"/>
                    <a:pt x="8" y="1"/>
                  </a:cubicBezTo>
                  <a:cubicBezTo>
                    <a:pt x="6" y="1"/>
                    <a:pt x="2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23"/>
                    <a:pt x="8" y="26"/>
                  </a:cubicBezTo>
                  <a:cubicBezTo>
                    <a:pt x="8" y="30"/>
                    <a:pt x="5" y="34"/>
                    <a:pt x="3" y="36"/>
                  </a:cubicBezTo>
                  <a:cubicBezTo>
                    <a:pt x="2" y="37"/>
                    <a:pt x="1" y="39"/>
                    <a:pt x="0" y="41"/>
                  </a:cubicBezTo>
                  <a:cubicBezTo>
                    <a:pt x="3" y="42"/>
                    <a:pt x="6" y="43"/>
                    <a:pt x="6" y="44"/>
                  </a:cubicBezTo>
                  <a:cubicBezTo>
                    <a:pt x="5" y="46"/>
                    <a:pt x="0" y="46"/>
                    <a:pt x="0" y="50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8" y="78"/>
                    <a:pt x="45" y="83"/>
                  </a:cubicBezTo>
                  <a:cubicBezTo>
                    <a:pt x="48" y="75"/>
                    <a:pt x="52" y="66"/>
                    <a:pt x="53" y="64"/>
                  </a:cubicBezTo>
                  <a:cubicBezTo>
                    <a:pt x="55" y="62"/>
                    <a:pt x="57" y="62"/>
                    <a:pt x="59" y="60"/>
                  </a:cubicBezTo>
                  <a:cubicBezTo>
                    <a:pt x="60" y="58"/>
                    <a:pt x="61" y="61"/>
                    <a:pt x="63" y="57"/>
                  </a:cubicBezTo>
                  <a:cubicBezTo>
                    <a:pt x="64" y="57"/>
                    <a:pt x="64" y="56"/>
                    <a:pt x="64" y="56"/>
                  </a:cubicBezTo>
                  <a:cubicBezTo>
                    <a:pt x="60" y="49"/>
                    <a:pt x="60" y="49"/>
                    <a:pt x="60" y="49"/>
                  </a:cubicBezTo>
                  <a:lnTo>
                    <a:pt x="59" y="19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0"/>
            <p:cNvSpPr>
              <a:spLocks/>
            </p:cNvSpPr>
            <p:nvPr/>
          </p:nvSpPr>
          <p:spPr bwMode="auto">
            <a:xfrm>
              <a:off x="4110" y="2757"/>
              <a:ext cx="96" cy="98"/>
            </a:xfrm>
            <a:custGeom>
              <a:avLst/>
              <a:gdLst>
                <a:gd name="T0" fmla="*/ 42 w 46"/>
                <a:gd name="T1" fmla="*/ 9 h 47"/>
                <a:gd name="T2" fmla="*/ 41 w 46"/>
                <a:gd name="T3" fmla="*/ 3 h 47"/>
                <a:gd name="T4" fmla="*/ 37 w 46"/>
                <a:gd name="T5" fmla="*/ 0 h 47"/>
                <a:gd name="T6" fmla="*/ 35 w 46"/>
                <a:gd name="T7" fmla="*/ 2 h 47"/>
                <a:gd name="T8" fmla="*/ 29 w 46"/>
                <a:gd name="T9" fmla="*/ 3 h 47"/>
                <a:gd name="T10" fmla="*/ 23 w 46"/>
                <a:gd name="T11" fmla="*/ 5 h 47"/>
                <a:gd name="T12" fmla="*/ 18 w 46"/>
                <a:gd name="T13" fmla="*/ 3 h 47"/>
                <a:gd name="T14" fmla="*/ 12 w 46"/>
                <a:gd name="T15" fmla="*/ 5 h 47"/>
                <a:gd name="T16" fmla="*/ 11 w 46"/>
                <a:gd name="T17" fmla="*/ 12 h 47"/>
                <a:gd name="T18" fmla="*/ 14 w 46"/>
                <a:gd name="T19" fmla="*/ 16 h 47"/>
                <a:gd name="T20" fmla="*/ 11 w 46"/>
                <a:gd name="T21" fmla="*/ 21 h 47"/>
                <a:gd name="T22" fmla="*/ 8 w 46"/>
                <a:gd name="T23" fmla="*/ 23 h 47"/>
                <a:gd name="T24" fmla="*/ 5 w 46"/>
                <a:gd name="T25" fmla="*/ 28 h 47"/>
                <a:gd name="T26" fmla="*/ 2 w 46"/>
                <a:gd name="T27" fmla="*/ 34 h 47"/>
                <a:gd name="T28" fmla="*/ 1 w 46"/>
                <a:gd name="T29" fmla="*/ 41 h 47"/>
                <a:gd name="T30" fmla="*/ 0 w 46"/>
                <a:gd name="T31" fmla="*/ 47 h 47"/>
                <a:gd name="T32" fmla="*/ 4 w 46"/>
                <a:gd name="T33" fmla="*/ 46 h 47"/>
                <a:gd name="T34" fmla="*/ 12 w 46"/>
                <a:gd name="T35" fmla="*/ 44 h 47"/>
                <a:gd name="T36" fmla="*/ 19 w 46"/>
                <a:gd name="T37" fmla="*/ 43 h 47"/>
                <a:gd name="T38" fmla="*/ 26 w 46"/>
                <a:gd name="T39" fmla="*/ 34 h 47"/>
                <a:gd name="T40" fmla="*/ 37 w 46"/>
                <a:gd name="T41" fmla="*/ 34 h 47"/>
                <a:gd name="T42" fmla="*/ 40 w 46"/>
                <a:gd name="T43" fmla="*/ 29 h 47"/>
                <a:gd name="T44" fmla="*/ 45 w 46"/>
                <a:gd name="T45" fmla="*/ 19 h 47"/>
                <a:gd name="T46" fmla="*/ 46 w 46"/>
                <a:gd name="T47" fmla="*/ 12 h 47"/>
                <a:gd name="T48" fmla="*/ 42 w 46"/>
                <a:gd name="T4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47">
                  <a:moveTo>
                    <a:pt x="42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5" y="2"/>
                    <a:pt x="35" y="2"/>
                  </a:cubicBezTo>
                  <a:cubicBezTo>
                    <a:pt x="34" y="4"/>
                    <a:pt x="31" y="4"/>
                    <a:pt x="29" y="3"/>
                  </a:cubicBezTo>
                  <a:cubicBezTo>
                    <a:pt x="28" y="2"/>
                    <a:pt x="24" y="4"/>
                    <a:pt x="23" y="5"/>
                  </a:cubicBezTo>
                  <a:cubicBezTo>
                    <a:pt x="22" y="6"/>
                    <a:pt x="20" y="3"/>
                    <a:pt x="18" y="3"/>
                  </a:cubicBezTo>
                  <a:cubicBezTo>
                    <a:pt x="16" y="3"/>
                    <a:pt x="12" y="5"/>
                    <a:pt x="12" y="5"/>
                  </a:cubicBezTo>
                  <a:cubicBezTo>
                    <a:pt x="12" y="5"/>
                    <a:pt x="11" y="10"/>
                    <a:pt x="11" y="12"/>
                  </a:cubicBezTo>
                  <a:cubicBezTo>
                    <a:pt x="11" y="14"/>
                    <a:pt x="14" y="15"/>
                    <a:pt x="14" y="16"/>
                  </a:cubicBezTo>
                  <a:cubicBezTo>
                    <a:pt x="14" y="18"/>
                    <a:pt x="11" y="19"/>
                    <a:pt x="11" y="21"/>
                  </a:cubicBezTo>
                  <a:cubicBezTo>
                    <a:pt x="11" y="22"/>
                    <a:pt x="10" y="22"/>
                    <a:pt x="8" y="23"/>
                  </a:cubicBezTo>
                  <a:cubicBezTo>
                    <a:pt x="6" y="24"/>
                    <a:pt x="6" y="27"/>
                    <a:pt x="5" y="28"/>
                  </a:cubicBezTo>
                  <a:cubicBezTo>
                    <a:pt x="3" y="29"/>
                    <a:pt x="3" y="32"/>
                    <a:pt x="2" y="34"/>
                  </a:cubicBezTo>
                  <a:cubicBezTo>
                    <a:pt x="2" y="36"/>
                    <a:pt x="1" y="39"/>
                    <a:pt x="1" y="41"/>
                  </a:cubicBezTo>
                  <a:cubicBezTo>
                    <a:pt x="1" y="43"/>
                    <a:pt x="1" y="46"/>
                    <a:pt x="0" y="47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5" y="45"/>
                    <a:pt x="12" y="44"/>
                    <a:pt x="12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39"/>
                    <a:pt x="23" y="35"/>
                    <a:pt x="26" y="34"/>
                  </a:cubicBezTo>
                  <a:cubicBezTo>
                    <a:pt x="29" y="33"/>
                    <a:pt x="34" y="33"/>
                    <a:pt x="37" y="34"/>
                  </a:cubicBezTo>
                  <a:cubicBezTo>
                    <a:pt x="38" y="32"/>
                    <a:pt x="39" y="30"/>
                    <a:pt x="40" y="29"/>
                  </a:cubicBezTo>
                  <a:cubicBezTo>
                    <a:pt x="42" y="27"/>
                    <a:pt x="45" y="23"/>
                    <a:pt x="45" y="19"/>
                  </a:cubicBezTo>
                  <a:cubicBezTo>
                    <a:pt x="46" y="16"/>
                    <a:pt x="46" y="12"/>
                    <a:pt x="46" y="12"/>
                  </a:cubicBezTo>
                  <a:lnTo>
                    <a:pt x="42" y="9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1"/>
            <p:cNvSpPr>
              <a:spLocks/>
            </p:cNvSpPr>
            <p:nvPr/>
          </p:nvSpPr>
          <p:spPr bwMode="auto">
            <a:xfrm>
              <a:off x="4582" y="1963"/>
              <a:ext cx="311" cy="182"/>
            </a:xfrm>
            <a:custGeom>
              <a:avLst/>
              <a:gdLst>
                <a:gd name="T0" fmla="*/ 145 w 149"/>
                <a:gd name="T1" fmla="*/ 49 h 87"/>
                <a:gd name="T2" fmla="*/ 134 w 149"/>
                <a:gd name="T3" fmla="*/ 44 h 87"/>
                <a:gd name="T4" fmla="*/ 127 w 149"/>
                <a:gd name="T5" fmla="*/ 44 h 87"/>
                <a:gd name="T6" fmla="*/ 119 w 149"/>
                <a:gd name="T7" fmla="*/ 42 h 87"/>
                <a:gd name="T8" fmla="*/ 110 w 149"/>
                <a:gd name="T9" fmla="*/ 48 h 87"/>
                <a:gd name="T10" fmla="*/ 106 w 149"/>
                <a:gd name="T11" fmla="*/ 50 h 87"/>
                <a:gd name="T12" fmla="*/ 99 w 149"/>
                <a:gd name="T13" fmla="*/ 45 h 87"/>
                <a:gd name="T14" fmla="*/ 92 w 149"/>
                <a:gd name="T15" fmla="*/ 43 h 87"/>
                <a:gd name="T16" fmla="*/ 88 w 149"/>
                <a:gd name="T17" fmla="*/ 35 h 87"/>
                <a:gd name="T18" fmla="*/ 86 w 149"/>
                <a:gd name="T19" fmla="*/ 27 h 87"/>
                <a:gd name="T20" fmla="*/ 79 w 149"/>
                <a:gd name="T21" fmla="*/ 22 h 87"/>
                <a:gd name="T22" fmla="*/ 62 w 149"/>
                <a:gd name="T23" fmla="*/ 21 h 87"/>
                <a:gd name="T24" fmla="*/ 51 w 149"/>
                <a:gd name="T25" fmla="*/ 22 h 87"/>
                <a:gd name="T26" fmla="*/ 41 w 149"/>
                <a:gd name="T27" fmla="*/ 11 h 87"/>
                <a:gd name="T28" fmla="*/ 39 w 149"/>
                <a:gd name="T29" fmla="*/ 15 h 87"/>
                <a:gd name="T30" fmla="*/ 28 w 149"/>
                <a:gd name="T31" fmla="*/ 13 h 87"/>
                <a:gd name="T32" fmla="*/ 27 w 149"/>
                <a:gd name="T33" fmla="*/ 1 h 87"/>
                <a:gd name="T34" fmla="*/ 24 w 149"/>
                <a:gd name="T35" fmla="*/ 13 h 87"/>
                <a:gd name="T36" fmla="*/ 23 w 149"/>
                <a:gd name="T37" fmla="*/ 0 h 87"/>
                <a:gd name="T38" fmla="*/ 1 w 149"/>
                <a:gd name="T39" fmla="*/ 6 h 87"/>
                <a:gd name="T40" fmla="*/ 0 w 149"/>
                <a:gd name="T41" fmla="*/ 43 h 87"/>
                <a:gd name="T42" fmla="*/ 0 w 149"/>
                <a:gd name="T43" fmla="*/ 43 h 87"/>
                <a:gd name="T44" fmla="*/ 6 w 149"/>
                <a:gd name="T45" fmla="*/ 44 h 87"/>
                <a:gd name="T46" fmla="*/ 9 w 149"/>
                <a:gd name="T47" fmla="*/ 40 h 87"/>
                <a:gd name="T48" fmla="*/ 15 w 149"/>
                <a:gd name="T49" fmla="*/ 36 h 87"/>
                <a:gd name="T50" fmla="*/ 18 w 149"/>
                <a:gd name="T51" fmla="*/ 33 h 87"/>
                <a:gd name="T52" fmla="*/ 22 w 149"/>
                <a:gd name="T53" fmla="*/ 31 h 87"/>
                <a:gd name="T54" fmla="*/ 28 w 149"/>
                <a:gd name="T55" fmla="*/ 33 h 87"/>
                <a:gd name="T56" fmla="*/ 34 w 149"/>
                <a:gd name="T57" fmla="*/ 35 h 87"/>
                <a:gd name="T58" fmla="*/ 37 w 149"/>
                <a:gd name="T59" fmla="*/ 44 h 87"/>
                <a:gd name="T60" fmla="*/ 50 w 149"/>
                <a:gd name="T61" fmla="*/ 45 h 87"/>
                <a:gd name="T62" fmla="*/ 53 w 149"/>
                <a:gd name="T63" fmla="*/ 51 h 87"/>
                <a:gd name="T64" fmla="*/ 57 w 149"/>
                <a:gd name="T65" fmla="*/ 58 h 87"/>
                <a:gd name="T66" fmla="*/ 65 w 149"/>
                <a:gd name="T67" fmla="*/ 64 h 87"/>
                <a:gd name="T68" fmla="*/ 75 w 149"/>
                <a:gd name="T69" fmla="*/ 70 h 87"/>
                <a:gd name="T70" fmla="*/ 84 w 149"/>
                <a:gd name="T71" fmla="*/ 75 h 87"/>
                <a:gd name="T72" fmla="*/ 91 w 149"/>
                <a:gd name="T73" fmla="*/ 78 h 87"/>
                <a:gd name="T74" fmla="*/ 92 w 149"/>
                <a:gd name="T75" fmla="*/ 83 h 87"/>
                <a:gd name="T76" fmla="*/ 93 w 149"/>
                <a:gd name="T77" fmla="*/ 83 h 87"/>
                <a:gd name="T78" fmla="*/ 99 w 149"/>
                <a:gd name="T79" fmla="*/ 86 h 87"/>
                <a:gd name="T80" fmla="*/ 103 w 149"/>
                <a:gd name="T81" fmla="*/ 87 h 87"/>
                <a:gd name="T82" fmla="*/ 106 w 149"/>
                <a:gd name="T83" fmla="*/ 78 h 87"/>
                <a:gd name="T84" fmla="*/ 105 w 149"/>
                <a:gd name="T85" fmla="*/ 71 h 87"/>
                <a:gd name="T86" fmla="*/ 100 w 149"/>
                <a:gd name="T87" fmla="*/ 64 h 87"/>
                <a:gd name="T88" fmla="*/ 108 w 149"/>
                <a:gd name="T89" fmla="*/ 61 h 87"/>
                <a:gd name="T90" fmla="*/ 111 w 149"/>
                <a:gd name="T91" fmla="*/ 57 h 87"/>
                <a:gd name="T92" fmla="*/ 115 w 149"/>
                <a:gd name="T93" fmla="*/ 52 h 87"/>
                <a:gd name="T94" fmla="*/ 121 w 149"/>
                <a:gd name="T95" fmla="*/ 51 h 87"/>
                <a:gd name="T96" fmla="*/ 127 w 149"/>
                <a:gd name="T97" fmla="*/ 49 h 87"/>
                <a:gd name="T98" fmla="*/ 124 w 149"/>
                <a:gd name="T99" fmla="*/ 56 h 87"/>
                <a:gd name="T100" fmla="*/ 134 w 149"/>
                <a:gd name="T101" fmla="*/ 55 h 87"/>
                <a:gd name="T102" fmla="*/ 142 w 149"/>
                <a:gd name="T103" fmla="*/ 53 h 87"/>
                <a:gd name="T104" fmla="*/ 145 w 149"/>
                <a:gd name="T105" fmla="*/ 4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87">
                  <a:moveTo>
                    <a:pt x="145" y="49"/>
                  </a:moveTo>
                  <a:cubicBezTo>
                    <a:pt x="141" y="46"/>
                    <a:pt x="134" y="42"/>
                    <a:pt x="134" y="44"/>
                  </a:cubicBezTo>
                  <a:cubicBezTo>
                    <a:pt x="133" y="46"/>
                    <a:pt x="129" y="46"/>
                    <a:pt x="127" y="44"/>
                  </a:cubicBezTo>
                  <a:cubicBezTo>
                    <a:pt x="125" y="42"/>
                    <a:pt x="124" y="40"/>
                    <a:pt x="119" y="42"/>
                  </a:cubicBezTo>
                  <a:cubicBezTo>
                    <a:pt x="114" y="44"/>
                    <a:pt x="111" y="46"/>
                    <a:pt x="110" y="48"/>
                  </a:cubicBezTo>
                  <a:cubicBezTo>
                    <a:pt x="110" y="50"/>
                    <a:pt x="107" y="52"/>
                    <a:pt x="106" y="50"/>
                  </a:cubicBezTo>
                  <a:cubicBezTo>
                    <a:pt x="106" y="47"/>
                    <a:pt x="102" y="46"/>
                    <a:pt x="99" y="45"/>
                  </a:cubicBezTo>
                  <a:cubicBezTo>
                    <a:pt x="97" y="45"/>
                    <a:pt x="93" y="46"/>
                    <a:pt x="92" y="43"/>
                  </a:cubicBezTo>
                  <a:cubicBezTo>
                    <a:pt x="92" y="41"/>
                    <a:pt x="88" y="38"/>
                    <a:pt x="88" y="35"/>
                  </a:cubicBezTo>
                  <a:cubicBezTo>
                    <a:pt x="87" y="32"/>
                    <a:pt x="88" y="27"/>
                    <a:pt x="86" y="27"/>
                  </a:cubicBezTo>
                  <a:cubicBezTo>
                    <a:pt x="83" y="26"/>
                    <a:pt x="81" y="22"/>
                    <a:pt x="79" y="22"/>
                  </a:cubicBezTo>
                  <a:cubicBezTo>
                    <a:pt x="77" y="22"/>
                    <a:pt x="64" y="22"/>
                    <a:pt x="62" y="21"/>
                  </a:cubicBezTo>
                  <a:cubicBezTo>
                    <a:pt x="60" y="20"/>
                    <a:pt x="52" y="24"/>
                    <a:pt x="51" y="22"/>
                  </a:cubicBezTo>
                  <a:cubicBezTo>
                    <a:pt x="50" y="20"/>
                    <a:pt x="44" y="14"/>
                    <a:pt x="41" y="11"/>
                  </a:cubicBezTo>
                  <a:cubicBezTo>
                    <a:pt x="41" y="12"/>
                    <a:pt x="40" y="14"/>
                    <a:pt x="39" y="15"/>
                  </a:cubicBezTo>
                  <a:cubicBezTo>
                    <a:pt x="32" y="19"/>
                    <a:pt x="26" y="18"/>
                    <a:pt x="28" y="13"/>
                  </a:cubicBezTo>
                  <a:cubicBezTo>
                    <a:pt x="30" y="7"/>
                    <a:pt x="31" y="1"/>
                    <a:pt x="27" y="1"/>
                  </a:cubicBezTo>
                  <a:cubicBezTo>
                    <a:pt x="24" y="1"/>
                    <a:pt x="26" y="12"/>
                    <a:pt x="24" y="13"/>
                  </a:cubicBezTo>
                  <a:cubicBezTo>
                    <a:pt x="22" y="14"/>
                    <a:pt x="21" y="5"/>
                    <a:pt x="23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" y="44"/>
                    <a:pt x="5" y="44"/>
                    <a:pt x="6" y="44"/>
                  </a:cubicBezTo>
                  <a:cubicBezTo>
                    <a:pt x="9" y="45"/>
                    <a:pt x="9" y="42"/>
                    <a:pt x="9" y="40"/>
                  </a:cubicBezTo>
                  <a:cubicBezTo>
                    <a:pt x="9" y="39"/>
                    <a:pt x="13" y="36"/>
                    <a:pt x="15" y="36"/>
                  </a:cubicBezTo>
                  <a:cubicBezTo>
                    <a:pt x="18" y="36"/>
                    <a:pt x="17" y="33"/>
                    <a:pt x="18" y="33"/>
                  </a:cubicBezTo>
                  <a:cubicBezTo>
                    <a:pt x="19" y="33"/>
                    <a:pt x="21" y="32"/>
                    <a:pt x="22" y="31"/>
                  </a:cubicBezTo>
                  <a:cubicBezTo>
                    <a:pt x="22" y="30"/>
                    <a:pt x="26" y="31"/>
                    <a:pt x="28" y="33"/>
                  </a:cubicBezTo>
                  <a:cubicBezTo>
                    <a:pt x="29" y="34"/>
                    <a:pt x="32" y="34"/>
                    <a:pt x="34" y="35"/>
                  </a:cubicBezTo>
                  <a:cubicBezTo>
                    <a:pt x="36" y="35"/>
                    <a:pt x="37" y="42"/>
                    <a:pt x="37" y="44"/>
                  </a:cubicBezTo>
                  <a:cubicBezTo>
                    <a:pt x="37" y="45"/>
                    <a:pt x="48" y="45"/>
                    <a:pt x="50" y="45"/>
                  </a:cubicBezTo>
                  <a:cubicBezTo>
                    <a:pt x="51" y="45"/>
                    <a:pt x="51" y="48"/>
                    <a:pt x="53" y="51"/>
                  </a:cubicBezTo>
                  <a:cubicBezTo>
                    <a:pt x="55" y="53"/>
                    <a:pt x="56" y="56"/>
                    <a:pt x="57" y="58"/>
                  </a:cubicBezTo>
                  <a:cubicBezTo>
                    <a:pt x="58" y="59"/>
                    <a:pt x="64" y="62"/>
                    <a:pt x="65" y="64"/>
                  </a:cubicBezTo>
                  <a:cubicBezTo>
                    <a:pt x="67" y="66"/>
                    <a:pt x="71" y="68"/>
                    <a:pt x="75" y="70"/>
                  </a:cubicBezTo>
                  <a:cubicBezTo>
                    <a:pt x="78" y="71"/>
                    <a:pt x="82" y="76"/>
                    <a:pt x="84" y="75"/>
                  </a:cubicBezTo>
                  <a:cubicBezTo>
                    <a:pt x="86" y="75"/>
                    <a:pt x="91" y="78"/>
                    <a:pt x="91" y="78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2" y="83"/>
                    <a:pt x="92" y="83"/>
                    <a:pt x="93" y="83"/>
                  </a:cubicBezTo>
                  <a:cubicBezTo>
                    <a:pt x="96" y="82"/>
                    <a:pt x="97" y="86"/>
                    <a:pt x="99" y="86"/>
                  </a:cubicBezTo>
                  <a:cubicBezTo>
                    <a:pt x="100" y="86"/>
                    <a:pt x="102" y="86"/>
                    <a:pt x="103" y="87"/>
                  </a:cubicBezTo>
                  <a:cubicBezTo>
                    <a:pt x="103" y="82"/>
                    <a:pt x="104" y="80"/>
                    <a:pt x="106" y="78"/>
                  </a:cubicBezTo>
                  <a:cubicBezTo>
                    <a:pt x="109" y="77"/>
                    <a:pt x="105" y="74"/>
                    <a:pt x="105" y="71"/>
                  </a:cubicBezTo>
                  <a:cubicBezTo>
                    <a:pt x="106" y="68"/>
                    <a:pt x="100" y="67"/>
                    <a:pt x="100" y="64"/>
                  </a:cubicBezTo>
                  <a:cubicBezTo>
                    <a:pt x="101" y="62"/>
                    <a:pt x="106" y="62"/>
                    <a:pt x="108" y="61"/>
                  </a:cubicBezTo>
                  <a:cubicBezTo>
                    <a:pt x="110" y="60"/>
                    <a:pt x="109" y="57"/>
                    <a:pt x="111" y="57"/>
                  </a:cubicBezTo>
                  <a:cubicBezTo>
                    <a:pt x="113" y="57"/>
                    <a:pt x="114" y="54"/>
                    <a:pt x="115" y="52"/>
                  </a:cubicBezTo>
                  <a:cubicBezTo>
                    <a:pt x="116" y="50"/>
                    <a:pt x="119" y="52"/>
                    <a:pt x="121" y="51"/>
                  </a:cubicBezTo>
                  <a:cubicBezTo>
                    <a:pt x="123" y="49"/>
                    <a:pt x="126" y="48"/>
                    <a:pt x="127" y="49"/>
                  </a:cubicBezTo>
                  <a:cubicBezTo>
                    <a:pt x="128" y="50"/>
                    <a:pt x="125" y="55"/>
                    <a:pt x="124" y="56"/>
                  </a:cubicBezTo>
                  <a:cubicBezTo>
                    <a:pt x="128" y="56"/>
                    <a:pt x="133" y="56"/>
                    <a:pt x="134" y="55"/>
                  </a:cubicBezTo>
                  <a:cubicBezTo>
                    <a:pt x="135" y="53"/>
                    <a:pt x="140" y="57"/>
                    <a:pt x="142" y="53"/>
                  </a:cubicBezTo>
                  <a:cubicBezTo>
                    <a:pt x="143" y="50"/>
                    <a:pt x="149" y="52"/>
                    <a:pt x="145" y="4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2"/>
            <p:cNvSpPr>
              <a:spLocks noEditPoints="1"/>
            </p:cNvSpPr>
            <p:nvPr/>
          </p:nvSpPr>
          <p:spPr bwMode="auto">
            <a:xfrm>
              <a:off x="3690" y="946"/>
              <a:ext cx="455" cy="720"/>
            </a:xfrm>
            <a:custGeom>
              <a:avLst/>
              <a:gdLst>
                <a:gd name="T0" fmla="*/ 206 w 218"/>
                <a:gd name="T1" fmla="*/ 180 h 345"/>
                <a:gd name="T2" fmla="*/ 207 w 218"/>
                <a:gd name="T3" fmla="*/ 170 h 345"/>
                <a:gd name="T4" fmla="*/ 195 w 218"/>
                <a:gd name="T5" fmla="*/ 168 h 345"/>
                <a:gd name="T6" fmla="*/ 181 w 218"/>
                <a:gd name="T7" fmla="*/ 167 h 345"/>
                <a:gd name="T8" fmla="*/ 175 w 218"/>
                <a:gd name="T9" fmla="*/ 166 h 345"/>
                <a:gd name="T10" fmla="*/ 162 w 218"/>
                <a:gd name="T11" fmla="*/ 169 h 345"/>
                <a:gd name="T12" fmla="*/ 151 w 218"/>
                <a:gd name="T13" fmla="*/ 181 h 345"/>
                <a:gd name="T14" fmla="*/ 151 w 218"/>
                <a:gd name="T15" fmla="*/ 168 h 345"/>
                <a:gd name="T16" fmla="*/ 136 w 218"/>
                <a:gd name="T17" fmla="*/ 177 h 345"/>
                <a:gd name="T18" fmla="*/ 130 w 218"/>
                <a:gd name="T19" fmla="*/ 180 h 345"/>
                <a:gd name="T20" fmla="*/ 123 w 218"/>
                <a:gd name="T21" fmla="*/ 178 h 345"/>
                <a:gd name="T22" fmla="*/ 112 w 218"/>
                <a:gd name="T23" fmla="*/ 187 h 345"/>
                <a:gd name="T24" fmla="*/ 104 w 218"/>
                <a:gd name="T25" fmla="*/ 194 h 345"/>
                <a:gd name="T26" fmla="*/ 96 w 218"/>
                <a:gd name="T27" fmla="*/ 197 h 345"/>
                <a:gd name="T28" fmla="*/ 83 w 218"/>
                <a:gd name="T29" fmla="*/ 200 h 345"/>
                <a:gd name="T30" fmla="*/ 78 w 218"/>
                <a:gd name="T31" fmla="*/ 208 h 345"/>
                <a:gd name="T32" fmla="*/ 96 w 218"/>
                <a:gd name="T33" fmla="*/ 208 h 345"/>
                <a:gd name="T34" fmla="*/ 83 w 218"/>
                <a:gd name="T35" fmla="*/ 218 h 345"/>
                <a:gd name="T36" fmla="*/ 64 w 218"/>
                <a:gd name="T37" fmla="*/ 238 h 345"/>
                <a:gd name="T38" fmla="*/ 52 w 218"/>
                <a:gd name="T39" fmla="*/ 254 h 345"/>
                <a:gd name="T40" fmla="*/ 42 w 218"/>
                <a:gd name="T41" fmla="*/ 269 h 345"/>
                <a:gd name="T42" fmla="*/ 27 w 218"/>
                <a:gd name="T43" fmla="*/ 279 h 345"/>
                <a:gd name="T44" fmla="*/ 12 w 218"/>
                <a:gd name="T45" fmla="*/ 289 h 345"/>
                <a:gd name="T46" fmla="*/ 4 w 218"/>
                <a:gd name="T47" fmla="*/ 301 h 345"/>
                <a:gd name="T48" fmla="*/ 2 w 218"/>
                <a:gd name="T49" fmla="*/ 317 h 345"/>
                <a:gd name="T50" fmla="*/ 9 w 218"/>
                <a:gd name="T51" fmla="*/ 322 h 345"/>
                <a:gd name="T52" fmla="*/ 7 w 218"/>
                <a:gd name="T53" fmla="*/ 328 h 345"/>
                <a:gd name="T54" fmla="*/ 15 w 218"/>
                <a:gd name="T55" fmla="*/ 341 h 345"/>
                <a:gd name="T56" fmla="*/ 48 w 218"/>
                <a:gd name="T57" fmla="*/ 325 h 345"/>
                <a:gd name="T58" fmla="*/ 58 w 218"/>
                <a:gd name="T59" fmla="*/ 328 h 345"/>
                <a:gd name="T60" fmla="*/ 64 w 218"/>
                <a:gd name="T61" fmla="*/ 307 h 345"/>
                <a:gd name="T62" fmla="*/ 62 w 218"/>
                <a:gd name="T63" fmla="*/ 281 h 345"/>
                <a:gd name="T64" fmla="*/ 77 w 218"/>
                <a:gd name="T65" fmla="*/ 261 h 345"/>
                <a:gd name="T66" fmla="*/ 88 w 218"/>
                <a:gd name="T67" fmla="*/ 237 h 345"/>
                <a:gd name="T68" fmla="*/ 98 w 218"/>
                <a:gd name="T69" fmla="*/ 215 h 345"/>
                <a:gd name="T70" fmla="*/ 122 w 218"/>
                <a:gd name="T71" fmla="*/ 204 h 345"/>
                <a:gd name="T72" fmla="*/ 138 w 218"/>
                <a:gd name="T73" fmla="*/ 192 h 345"/>
                <a:gd name="T74" fmla="*/ 168 w 218"/>
                <a:gd name="T75" fmla="*/ 201 h 345"/>
                <a:gd name="T76" fmla="*/ 187 w 218"/>
                <a:gd name="T77" fmla="*/ 181 h 345"/>
                <a:gd name="T78" fmla="*/ 206 w 218"/>
                <a:gd name="T79" fmla="*/ 190 h 345"/>
                <a:gd name="T80" fmla="*/ 61 w 218"/>
                <a:gd name="T81" fmla="*/ 25 h 345"/>
                <a:gd name="T82" fmla="*/ 81 w 218"/>
                <a:gd name="T83" fmla="*/ 36 h 345"/>
                <a:gd name="T84" fmla="*/ 96 w 218"/>
                <a:gd name="T85" fmla="*/ 40 h 345"/>
                <a:gd name="T86" fmla="*/ 98 w 218"/>
                <a:gd name="T87" fmla="*/ 51 h 345"/>
                <a:gd name="T88" fmla="*/ 83 w 218"/>
                <a:gd name="T89" fmla="*/ 65 h 345"/>
                <a:gd name="T90" fmla="*/ 99 w 218"/>
                <a:gd name="T91" fmla="*/ 71 h 345"/>
                <a:gd name="T92" fmla="*/ 119 w 218"/>
                <a:gd name="T93" fmla="*/ 39 h 345"/>
                <a:gd name="T94" fmla="*/ 135 w 218"/>
                <a:gd name="T95" fmla="*/ 47 h 345"/>
                <a:gd name="T96" fmla="*/ 157 w 218"/>
                <a:gd name="T97" fmla="*/ 56 h 345"/>
                <a:gd name="T98" fmla="*/ 150 w 218"/>
                <a:gd name="T99" fmla="*/ 44 h 345"/>
                <a:gd name="T100" fmla="*/ 131 w 218"/>
                <a:gd name="T101" fmla="*/ 29 h 345"/>
                <a:gd name="T102" fmla="*/ 112 w 218"/>
                <a:gd name="T103" fmla="*/ 19 h 345"/>
                <a:gd name="T104" fmla="*/ 94 w 218"/>
                <a:gd name="T105" fmla="*/ 9 h 345"/>
                <a:gd name="T106" fmla="*/ 87 w 218"/>
                <a:gd name="T107" fmla="*/ 19 h 345"/>
                <a:gd name="T108" fmla="*/ 69 w 218"/>
                <a:gd name="T109" fmla="*/ 18 h 345"/>
                <a:gd name="T110" fmla="*/ 59 w 218"/>
                <a:gd name="T111" fmla="*/ 14 h 345"/>
                <a:gd name="T112" fmla="*/ 53 w 218"/>
                <a:gd name="T113" fmla="*/ 40 h 345"/>
                <a:gd name="T114" fmla="*/ 53 w 218"/>
                <a:gd name="T115" fmla="*/ 40 h 345"/>
                <a:gd name="T116" fmla="*/ 124 w 218"/>
                <a:gd name="T117" fmla="*/ 20 h 345"/>
                <a:gd name="T118" fmla="*/ 175 w 218"/>
                <a:gd name="T119" fmla="*/ 18 h 345"/>
                <a:gd name="T120" fmla="*/ 152 w 218"/>
                <a:gd name="T121" fmla="*/ 7 h 345"/>
                <a:gd name="T122" fmla="*/ 133 w 218"/>
                <a:gd name="T123" fmla="*/ 6 h 345"/>
                <a:gd name="T124" fmla="*/ 118 w 218"/>
                <a:gd name="T125" fmla="*/ 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345">
                  <a:moveTo>
                    <a:pt x="211" y="184"/>
                  </a:moveTo>
                  <a:cubicBezTo>
                    <a:pt x="211" y="186"/>
                    <a:pt x="207" y="186"/>
                    <a:pt x="207" y="184"/>
                  </a:cubicBezTo>
                  <a:cubicBezTo>
                    <a:pt x="208" y="182"/>
                    <a:pt x="202" y="180"/>
                    <a:pt x="202" y="180"/>
                  </a:cubicBezTo>
                  <a:cubicBezTo>
                    <a:pt x="202" y="179"/>
                    <a:pt x="204" y="179"/>
                    <a:pt x="206" y="180"/>
                  </a:cubicBezTo>
                  <a:cubicBezTo>
                    <a:pt x="208" y="181"/>
                    <a:pt x="210" y="180"/>
                    <a:pt x="212" y="178"/>
                  </a:cubicBezTo>
                  <a:cubicBezTo>
                    <a:pt x="214" y="176"/>
                    <a:pt x="217" y="178"/>
                    <a:pt x="218" y="176"/>
                  </a:cubicBezTo>
                  <a:cubicBezTo>
                    <a:pt x="218" y="174"/>
                    <a:pt x="214" y="173"/>
                    <a:pt x="213" y="172"/>
                  </a:cubicBezTo>
                  <a:cubicBezTo>
                    <a:pt x="212" y="171"/>
                    <a:pt x="210" y="169"/>
                    <a:pt x="207" y="170"/>
                  </a:cubicBezTo>
                  <a:cubicBezTo>
                    <a:pt x="204" y="170"/>
                    <a:pt x="204" y="169"/>
                    <a:pt x="202" y="167"/>
                  </a:cubicBezTo>
                  <a:cubicBezTo>
                    <a:pt x="201" y="166"/>
                    <a:pt x="196" y="168"/>
                    <a:pt x="196" y="172"/>
                  </a:cubicBezTo>
                  <a:cubicBezTo>
                    <a:pt x="196" y="175"/>
                    <a:pt x="193" y="175"/>
                    <a:pt x="194" y="173"/>
                  </a:cubicBezTo>
                  <a:cubicBezTo>
                    <a:pt x="195" y="171"/>
                    <a:pt x="192" y="169"/>
                    <a:pt x="195" y="168"/>
                  </a:cubicBezTo>
                  <a:cubicBezTo>
                    <a:pt x="197" y="167"/>
                    <a:pt x="196" y="164"/>
                    <a:pt x="191" y="163"/>
                  </a:cubicBezTo>
                  <a:cubicBezTo>
                    <a:pt x="187" y="163"/>
                    <a:pt x="185" y="167"/>
                    <a:pt x="186" y="168"/>
                  </a:cubicBezTo>
                  <a:cubicBezTo>
                    <a:pt x="187" y="169"/>
                    <a:pt x="183" y="175"/>
                    <a:pt x="181" y="175"/>
                  </a:cubicBezTo>
                  <a:cubicBezTo>
                    <a:pt x="179" y="175"/>
                    <a:pt x="181" y="170"/>
                    <a:pt x="181" y="167"/>
                  </a:cubicBezTo>
                  <a:cubicBezTo>
                    <a:pt x="181" y="165"/>
                    <a:pt x="179" y="166"/>
                    <a:pt x="176" y="170"/>
                  </a:cubicBezTo>
                  <a:cubicBezTo>
                    <a:pt x="172" y="174"/>
                    <a:pt x="170" y="178"/>
                    <a:pt x="168" y="178"/>
                  </a:cubicBezTo>
                  <a:cubicBezTo>
                    <a:pt x="166" y="179"/>
                    <a:pt x="166" y="175"/>
                    <a:pt x="169" y="173"/>
                  </a:cubicBezTo>
                  <a:cubicBezTo>
                    <a:pt x="172" y="171"/>
                    <a:pt x="173" y="166"/>
                    <a:pt x="175" y="166"/>
                  </a:cubicBezTo>
                  <a:cubicBezTo>
                    <a:pt x="177" y="166"/>
                    <a:pt x="177" y="164"/>
                    <a:pt x="174" y="163"/>
                  </a:cubicBezTo>
                  <a:cubicBezTo>
                    <a:pt x="171" y="162"/>
                    <a:pt x="170" y="166"/>
                    <a:pt x="169" y="167"/>
                  </a:cubicBezTo>
                  <a:cubicBezTo>
                    <a:pt x="168" y="168"/>
                    <a:pt x="163" y="165"/>
                    <a:pt x="163" y="166"/>
                  </a:cubicBezTo>
                  <a:cubicBezTo>
                    <a:pt x="163" y="167"/>
                    <a:pt x="160" y="168"/>
                    <a:pt x="162" y="169"/>
                  </a:cubicBezTo>
                  <a:cubicBezTo>
                    <a:pt x="163" y="171"/>
                    <a:pt x="161" y="173"/>
                    <a:pt x="160" y="171"/>
                  </a:cubicBezTo>
                  <a:cubicBezTo>
                    <a:pt x="159" y="168"/>
                    <a:pt x="155" y="170"/>
                    <a:pt x="154" y="173"/>
                  </a:cubicBezTo>
                  <a:cubicBezTo>
                    <a:pt x="152" y="175"/>
                    <a:pt x="150" y="175"/>
                    <a:pt x="152" y="176"/>
                  </a:cubicBezTo>
                  <a:cubicBezTo>
                    <a:pt x="153" y="177"/>
                    <a:pt x="153" y="180"/>
                    <a:pt x="151" y="181"/>
                  </a:cubicBezTo>
                  <a:cubicBezTo>
                    <a:pt x="149" y="181"/>
                    <a:pt x="150" y="175"/>
                    <a:pt x="148" y="175"/>
                  </a:cubicBezTo>
                  <a:cubicBezTo>
                    <a:pt x="146" y="176"/>
                    <a:pt x="147" y="172"/>
                    <a:pt x="150" y="172"/>
                  </a:cubicBezTo>
                  <a:cubicBezTo>
                    <a:pt x="152" y="172"/>
                    <a:pt x="154" y="169"/>
                    <a:pt x="154" y="168"/>
                  </a:cubicBezTo>
                  <a:cubicBezTo>
                    <a:pt x="154" y="166"/>
                    <a:pt x="151" y="167"/>
                    <a:pt x="151" y="168"/>
                  </a:cubicBezTo>
                  <a:cubicBezTo>
                    <a:pt x="151" y="170"/>
                    <a:pt x="147" y="170"/>
                    <a:pt x="144" y="170"/>
                  </a:cubicBezTo>
                  <a:cubicBezTo>
                    <a:pt x="141" y="170"/>
                    <a:pt x="141" y="173"/>
                    <a:pt x="145" y="175"/>
                  </a:cubicBezTo>
                  <a:cubicBezTo>
                    <a:pt x="148" y="177"/>
                    <a:pt x="144" y="179"/>
                    <a:pt x="142" y="177"/>
                  </a:cubicBezTo>
                  <a:cubicBezTo>
                    <a:pt x="141" y="176"/>
                    <a:pt x="138" y="176"/>
                    <a:pt x="136" y="177"/>
                  </a:cubicBezTo>
                  <a:cubicBezTo>
                    <a:pt x="134" y="178"/>
                    <a:pt x="141" y="180"/>
                    <a:pt x="141" y="182"/>
                  </a:cubicBezTo>
                  <a:cubicBezTo>
                    <a:pt x="141" y="183"/>
                    <a:pt x="138" y="180"/>
                    <a:pt x="137" y="181"/>
                  </a:cubicBezTo>
                  <a:cubicBezTo>
                    <a:pt x="136" y="182"/>
                    <a:pt x="133" y="180"/>
                    <a:pt x="132" y="178"/>
                  </a:cubicBezTo>
                  <a:cubicBezTo>
                    <a:pt x="132" y="176"/>
                    <a:pt x="127" y="179"/>
                    <a:pt x="130" y="180"/>
                  </a:cubicBezTo>
                  <a:cubicBezTo>
                    <a:pt x="133" y="181"/>
                    <a:pt x="132" y="183"/>
                    <a:pt x="132" y="185"/>
                  </a:cubicBezTo>
                  <a:cubicBezTo>
                    <a:pt x="132" y="188"/>
                    <a:pt x="128" y="186"/>
                    <a:pt x="129" y="184"/>
                  </a:cubicBezTo>
                  <a:cubicBezTo>
                    <a:pt x="130" y="181"/>
                    <a:pt x="127" y="182"/>
                    <a:pt x="124" y="183"/>
                  </a:cubicBezTo>
                  <a:cubicBezTo>
                    <a:pt x="122" y="185"/>
                    <a:pt x="124" y="181"/>
                    <a:pt x="123" y="178"/>
                  </a:cubicBezTo>
                  <a:cubicBezTo>
                    <a:pt x="122" y="176"/>
                    <a:pt x="120" y="178"/>
                    <a:pt x="118" y="179"/>
                  </a:cubicBezTo>
                  <a:cubicBezTo>
                    <a:pt x="115" y="179"/>
                    <a:pt x="114" y="180"/>
                    <a:pt x="115" y="181"/>
                  </a:cubicBezTo>
                  <a:cubicBezTo>
                    <a:pt x="117" y="183"/>
                    <a:pt x="117" y="186"/>
                    <a:pt x="114" y="185"/>
                  </a:cubicBezTo>
                  <a:cubicBezTo>
                    <a:pt x="112" y="185"/>
                    <a:pt x="111" y="185"/>
                    <a:pt x="112" y="187"/>
                  </a:cubicBezTo>
                  <a:cubicBezTo>
                    <a:pt x="112" y="189"/>
                    <a:pt x="109" y="189"/>
                    <a:pt x="109" y="188"/>
                  </a:cubicBezTo>
                  <a:cubicBezTo>
                    <a:pt x="108" y="186"/>
                    <a:pt x="104" y="186"/>
                    <a:pt x="103" y="188"/>
                  </a:cubicBezTo>
                  <a:cubicBezTo>
                    <a:pt x="102" y="190"/>
                    <a:pt x="98" y="192"/>
                    <a:pt x="99" y="194"/>
                  </a:cubicBezTo>
                  <a:cubicBezTo>
                    <a:pt x="99" y="196"/>
                    <a:pt x="102" y="193"/>
                    <a:pt x="104" y="194"/>
                  </a:cubicBezTo>
                  <a:cubicBezTo>
                    <a:pt x="106" y="194"/>
                    <a:pt x="104" y="195"/>
                    <a:pt x="105" y="197"/>
                  </a:cubicBezTo>
                  <a:cubicBezTo>
                    <a:pt x="106" y="198"/>
                    <a:pt x="106" y="200"/>
                    <a:pt x="104" y="199"/>
                  </a:cubicBezTo>
                  <a:cubicBezTo>
                    <a:pt x="103" y="197"/>
                    <a:pt x="100" y="197"/>
                    <a:pt x="100" y="199"/>
                  </a:cubicBezTo>
                  <a:cubicBezTo>
                    <a:pt x="100" y="202"/>
                    <a:pt x="98" y="199"/>
                    <a:pt x="96" y="197"/>
                  </a:cubicBezTo>
                  <a:cubicBezTo>
                    <a:pt x="95" y="195"/>
                    <a:pt x="93" y="201"/>
                    <a:pt x="92" y="199"/>
                  </a:cubicBezTo>
                  <a:cubicBezTo>
                    <a:pt x="90" y="198"/>
                    <a:pt x="95" y="194"/>
                    <a:pt x="94" y="192"/>
                  </a:cubicBezTo>
                  <a:cubicBezTo>
                    <a:pt x="92" y="191"/>
                    <a:pt x="92" y="193"/>
                    <a:pt x="89" y="196"/>
                  </a:cubicBezTo>
                  <a:cubicBezTo>
                    <a:pt x="86" y="199"/>
                    <a:pt x="82" y="199"/>
                    <a:pt x="83" y="200"/>
                  </a:cubicBezTo>
                  <a:cubicBezTo>
                    <a:pt x="85" y="202"/>
                    <a:pt x="80" y="203"/>
                    <a:pt x="80" y="205"/>
                  </a:cubicBezTo>
                  <a:cubicBezTo>
                    <a:pt x="79" y="207"/>
                    <a:pt x="73" y="208"/>
                    <a:pt x="69" y="211"/>
                  </a:cubicBezTo>
                  <a:cubicBezTo>
                    <a:pt x="66" y="213"/>
                    <a:pt x="70" y="213"/>
                    <a:pt x="72" y="211"/>
                  </a:cubicBezTo>
                  <a:cubicBezTo>
                    <a:pt x="74" y="209"/>
                    <a:pt x="75" y="210"/>
                    <a:pt x="78" y="208"/>
                  </a:cubicBezTo>
                  <a:cubicBezTo>
                    <a:pt x="82" y="206"/>
                    <a:pt x="85" y="204"/>
                    <a:pt x="87" y="205"/>
                  </a:cubicBezTo>
                  <a:cubicBezTo>
                    <a:pt x="88" y="206"/>
                    <a:pt x="90" y="206"/>
                    <a:pt x="92" y="204"/>
                  </a:cubicBezTo>
                  <a:cubicBezTo>
                    <a:pt x="93" y="202"/>
                    <a:pt x="95" y="202"/>
                    <a:pt x="97" y="204"/>
                  </a:cubicBezTo>
                  <a:cubicBezTo>
                    <a:pt x="99" y="205"/>
                    <a:pt x="94" y="206"/>
                    <a:pt x="96" y="208"/>
                  </a:cubicBezTo>
                  <a:cubicBezTo>
                    <a:pt x="98" y="210"/>
                    <a:pt x="94" y="211"/>
                    <a:pt x="94" y="210"/>
                  </a:cubicBezTo>
                  <a:cubicBezTo>
                    <a:pt x="94" y="208"/>
                    <a:pt x="91" y="206"/>
                    <a:pt x="90" y="208"/>
                  </a:cubicBezTo>
                  <a:cubicBezTo>
                    <a:pt x="90" y="210"/>
                    <a:pt x="88" y="211"/>
                    <a:pt x="86" y="211"/>
                  </a:cubicBezTo>
                  <a:cubicBezTo>
                    <a:pt x="85" y="212"/>
                    <a:pt x="83" y="215"/>
                    <a:pt x="83" y="218"/>
                  </a:cubicBezTo>
                  <a:cubicBezTo>
                    <a:pt x="83" y="221"/>
                    <a:pt x="80" y="218"/>
                    <a:pt x="80" y="220"/>
                  </a:cubicBezTo>
                  <a:cubicBezTo>
                    <a:pt x="80" y="223"/>
                    <a:pt x="76" y="227"/>
                    <a:pt x="72" y="231"/>
                  </a:cubicBezTo>
                  <a:cubicBezTo>
                    <a:pt x="69" y="234"/>
                    <a:pt x="72" y="235"/>
                    <a:pt x="71" y="237"/>
                  </a:cubicBezTo>
                  <a:cubicBezTo>
                    <a:pt x="70" y="239"/>
                    <a:pt x="66" y="237"/>
                    <a:pt x="64" y="238"/>
                  </a:cubicBezTo>
                  <a:cubicBezTo>
                    <a:pt x="63" y="239"/>
                    <a:pt x="65" y="244"/>
                    <a:pt x="63" y="246"/>
                  </a:cubicBezTo>
                  <a:cubicBezTo>
                    <a:pt x="61" y="247"/>
                    <a:pt x="63" y="250"/>
                    <a:pt x="63" y="251"/>
                  </a:cubicBezTo>
                  <a:cubicBezTo>
                    <a:pt x="63" y="253"/>
                    <a:pt x="58" y="250"/>
                    <a:pt x="58" y="252"/>
                  </a:cubicBezTo>
                  <a:cubicBezTo>
                    <a:pt x="58" y="254"/>
                    <a:pt x="53" y="254"/>
                    <a:pt x="52" y="254"/>
                  </a:cubicBezTo>
                  <a:cubicBezTo>
                    <a:pt x="51" y="255"/>
                    <a:pt x="55" y="258"/>
                    <a:pt x="57" y="259"/>
                  </a:cubicBezTo>
                  <a:cubicBezTo>
                    <a:pt x="59" y="261"/>
                    <a:pt x="55" y="262"/>
                    <a:pt x="54" y="260"/>
                  </a:cubicBezTo>
                  <a:cubicBezTo>
                    <a:pt x="54" y="258"/>
                    <a:pt x="51" y="262"/>
                    <a:pt x="47" y="263"/>
                  </a:cubicBezTo>
                  <a:cubicBezTo>
                    <a:pt x="43" y="265"/>
                    <a:pt x="45" y="269"/>
                    <a:pt x="42" y="269"/>
                  </a:cubicBezTo>
                  <a:cubicBezTo>
                    <a:pt x="39" y="269"/>
                    <a:pt x="39" y="274"/>
                    <a:pt x="37" y="275"/>
                  </a:cubicBezTo>
                  <a:cubicBezTo>
                    <a:pt x="35" y="277"/>
                    <a:pt x="36" y="272"/>
                    <a:pt x="33" y="272"/>
                  </a:cubicBezTo>
                  <a:cubicBezTo>
                    <a:pt x="30" y="271"/>
                    <a:pt x="30" y="274"/>
                    <a:pt x="32" y="276"/>
                  </a:cubicBezTo>
                  <a:cubicBezTo>
                    <a:pt x="34" y="279"/>
                    <a:pt x="29" y="277"/>
                    <a:pt x="27" y="279"/>
                  </a:cubicBezTo>
                  <a:cubicBezTo>
                    <a:pt x="25" y="281"/>
                    <a:pt x="20" y="280"/>
                    <a:pt x="19" y="282"/>
                  </a:cubicBezTo>
                  <a:cubicBezTo>
                    <a:pt x="18" y="284"/>
                    <a:pt x="23" y="284"/>
                    <a:pt x="24" y="285"/>
                  </a:cubicBezTo>
                  <a:cubicBezTo>
                    <a:pt x="24" y="287"/>
                    <a:pt x="19" y="286"/>
                    <a:pt x="16" y="286"/>
                  </a:cubicBezTo>
                  <a:cubicBezTo>
                    <a:pt x="14" y="285"/>
                    <a:pt x="14" y="289"/>
                    <a:pt x="12" y="289"/>
                  </a:cubicBezTo>
                  <a:cubicBezTo>
                    <a:pt x="9" y="288"/>
                    <a:pt x="6" y="291"/>
                    <a:pt x="8" y="292"/>
                  </a:cubicBezTo>
                  <a:cubicBezTo>
                    <a:pt x="10" y="294"/>
                    <a:pt x="7" y="294"/>
                    <a:pt x="5" y="293"/>
                  </a:cubicBezTo>
                  <a:cubicBezTo>
                    <a:pt x="3" y="292"/>
                    <a:pt x="2" y="295"/>
                    <a:pt x="1" y="297"/>
                  </a:cubicBezTo>
                  <a:cubicBezTo>
                    <a:pt x="0" y="299"/>
                    <a:pt x="4" y="300"/>
                    <a:pt x="4" y="301"/>
                  </a:cubicBezTo>
                  <a:cubicBezTo>
                    <a:pt x="4" y="302"/>
                    <a:pt x="1" y="304"/>
                    <a:pt x="3" y="304"/>
                  </a:cubicBezTo>
                  <a:cubicBezTo>
                    <a:pt x="6" y="305"/>
                    <a:pt x="4" y="307"/>
                    <a:pt x="2" y="308"/>
                  </a:cubicBezTo>
                  <a:cubicBezTo>
                    <a:pt x="1" y="308"/>
                    <a:pt x="1" y="310"/>
                    <a:pt x="2" y="311"/>
                  </a:cubicBezTo>
                  <a:cubicBezTo>
                    <a:pt x="4" y="313"/>
                    <a:pt x="0" y="314"/>
                    <a:pt x="2" y="317"/>
                  </a:cubicBezTo>
                  <a:cubicBezTo>
                    <a:pt x="4" y="319"/>
                    <a:pt x="5" y="316"/>
                    <a:pt x="6" y="318"/>
                  </a:cubicBezTo>
                  <a:cubicBezTo>
                    <a:pt x="7" y="320"/>
                    <a:pt x="9" y="318"/>
                    <a:pt x="12" y="316"/>
                  </a:cubicBezTo>
                  <a:cubicBezTo>
                    <a:pt x="15" y="313"/>
                    <a:pt x="16" y="318"/>
                    <a:pt x="14" y="318"/>
                  </a:cubicBezTo>
                  <a:cubicBezTo>
                    <a:pt x="11" y="318"/>
                    <a:pt x="9" y="320"/>
                    <a:pt x="9" y="322"/>
                  </a:cubicBezTo>
                  <a:cubicBezTo>
                    <a:pt x="10" y="324"/>
                    <a:pt x="6" y="324"/>
                    <a:pt x="6" y="321"/>
                  </a:cubicBezTo>
                  <a:cubicBezTo>
                    <a:pt x="6" y="318"/>
                    <a:pt x="1" y="321"/>
                    <a:pt x="3" y="323"/>
                  </a:cubicBezTo>
                  <a:cubicBezTo>
                    <a:pt x="5" y="325"/>
                    <a:pt x="2" y="327"/>
                    <a:pt x="2" y="328"/>
                  </a:cubicBezTo>
                  <a:cubicBezTo>
                    <a:pt x="2" y="330"/>
                    <a:pt x="6" y="330"/>
                    <a:pt x="7" y="328"/>
                  </a:cubicBezTo>
                  <a:cubicBezTo>
                    <a:pt x="9" y="326"/>
                    <a:pt x="11" y="326"/>
                    <a:pt x="12" y="328"/>
                  </a:cubicBezTo>
                  <a:cubicBezTo>
                    <a:pt x="13" y="330"/>
                    <a:pt x="10" y="329"/>
                    <a:pt x="10" y="332"/>
                  </a:cubicBezTo>
                  <a:cubicBezTo>
                    <a:pt x="10" y="335"/>
                    <a:pt x="8" y="332"/>
                    <a:pt x="6" y="334"/>
                  </a:cubicBezTo>
                  <a:cubicBezTo>
                    <a:pt x="4" y="337"/>
                    <a:pt x="12" y="341"/>
                    <a:pt x="15" y="341"/>
                  </a:cubicBezTo>
                  <a:cubicBezTo>
                    <a:pt x="17" y="342"/>
                    <a:pt x="20" y="345"/>
                    <a:pt x="25" y="344"/>
                  </a:cubicBezTo>
                  <a:cubicBezTo>
                    <a:pt x="30" y="343"/>
                    <a:pt x="39" y="334"/>
                    <a:pt x="40" y="332"/>
                  </a:cubicBezTo>
                  <a:cubicBezTo>
                    <a:pt x="42" y="331"/>
                    <a:pt x="44" y="333"/>
                    <a:pt x="46" y="331"/>
                  </a:cubicBezTo>
                  <a:cubicBezTo>
                    <a:pt x="48" y="330"/>
                    <a:pt x="47" y="326"/>
                    <a:pt x="48" y="325"/>
                  </a:cubicBezTo>
                  <a:cubicBezTo>
                    <a:pt x="50" y="324"/>
                    <a:pt x="50" y="329"/>
                    <a:pt x="52" y="330"/>
                  </a:cubicBezTo>
                  <a:cubicBezTo>
                    <a:pt x="53" y="330"/>
                    <a:pt x="54" y="331"/>
                    <a:pt x="54" y="333"/>
                  </a:cubicBezTo>
                  <a:cubicBezTo>
                    <a:pt x="55" y="333"/>
                    <a:pt x="56" y="333"/>
                    <a:pt x="56" y="334"/>
                  </a:cubicBezTo>
                  <a:cubicBezTo>
                    <a:pt x="58" y="335"/>
                    <a:pt x="58" y="330"/>
                    <a:pt x="58" y="328"/>
                  </a:cubicBezTo>
                  <a:cubicBezTo>
                    <a:pt x="58" y="327"/>
                    <a:pt x="60" y="323"/>
                    <a:pt x="60" y="321"/>
                  </a:cubicBezTo>
                  <a:cubicBezTo>
                    <a:pt x="59" y="319"/>
                    <a:pt x="64" y="321"/>
                    <a:pt x="65" y="319"/>
                  </a:cubicBezTo>
                  <a:cubicBezTo>
                    <a:pt x="66" y="318"/>
                    <a:pt x="66" y="312"/>
                    <a:pt x="65" y="311"/>
                  </a:cubicBezTo>
                  <a:cubicBezTo>
                    <a:pt x="63" y="311"/>
                    <a:pt x="63" y="307"/>
                    <a:pt x="64" y="307"/>
                  </a:cubicBezTo>
                  <a:cubicBezTo>
                    <a:pt x="66" y="307"/>
                    <a:pt x="68" y="306"/>
                    <a:pt x="68" y="303"/>
                  </a:cubicBezTo>
                  <a:cubicBezTo>
                    <a:pt x="67" y="300"/>
                    <a:pt x="62" y="300"/>
                    <a:pt x="62" y="297"/>
                  </a:cubicBezTo>
                  <a:cubicBezTo>
                    <a:pt x="62" y="294"/>
                    <a:pt x="64" y="293"/>
                    <a:pt x="62" y="289"/>
                  </a:cubicBezTo>
                  <a:cubicBezTo>
                    <a:pt x="60" y="285"/>
                    <a:pt x="63" y="283"/>
                    <a:pt x="62" y="281"/>
                  </a:cubicBezTo>
                  <a:cubicBezTo>
                    <a:pt x="62" y="279"/>
                    <a:pt x="61" y="276"/>
                    <a:pt x="63" y="272"/>
                  </a:cubicBezTo>
                  <a:cubicBezTo>
                    <a:pt x="66" y="268"/>
                    <a:pt x="70" y="266"/>
                    <a:pt x="72" y="267"/>
                  </a:cubicBezTo>
                  <a:cubicBezTo>
                    <a:pt x="73" y="267"/>
                    <a:pt x="76" y="269"/>
                    <a:pt x="77" y="266"/>
                  </a:cubicBezTo>
                  <a:cubicBezTo>
                    <a:pt x="78" y="264"/>
                    <a:pt x="78" y="262"/>
                    <a:pt x="77" y="261"/>
                  </a:cubicBezTo>
                  <a:cubicBezTo>
                    <a:pt x="76" y="261"/>
                    <a:pt x="73" y="260"/>
                    <a:pt x="75" y="257"/>
                  </a:cubicBezTo>
                  <a:cubicBezTo>
                    <a:pt x="78" y="254"/>
                    <a:pt x="80" y="250"/>
                    <a:pt x="81" y="246"/>
                  </a:cubicBezTo>
                  <a:cubicBezTo>
                    <a:pt x="81" y="243"/>
                    <a:pt x="80" y="240"/>
                    <a:pt x="81" y="239"/>
                  </a:cubicBezTo>
                  <a:cubicBezTo>
                    <a:pt x="82" y="237"/>
                    <a:pt x="85" y="239"/>
                    <a:pt x="88" y="237"/>
                  </a:cubicBezTo>
                  <a:cubicBezTo>
                    <a:pt x="90" y="235"/>
                    <a:pt x="88" y="233"/>
                    <a:pt x="89" y="232"/>
                  </a:cubicBezTo>
                  <a:cubicBezTo>
                    <a:pt x="90" y="231"/>
                    <a:pt x="92" y="227"/>
                    <a:pt x="94" y="226"/>
                  </a:cubicBezTo>
                  <a:cubicBezTo>
                    <a:pt x="95" y="225"/>
                    <a:pt x="97" y="223"/>
                    <a:pt x="96" y="221"/>
                  </a:cubicBezTo>
                  <a:cubicBezTo>
                    <a:pt x="94" y="220"/>
                    <a:pt x="98" y="218"/>
                    <a:pt x="98" y="215"/>
                  </a:cubicBezTo>
                  <a:cubicBezTo>
                    <a:pt x="98" y="213"/>
                    <a:pt x="102" y="211"/>
                    <a:pt x="104" y="211"/>
                  </a:cubicBezTo>
                  <a:cubicBezTo>
                    <a:pt x="107" y="211"/>
                    <a:pt x="111" y="211"/>
                    <a:pt x="111" y="208"/>
                  </a:cubicBezTo>
                  <a:cubicBezTo>
                    <a:pt x="111" y="206"/>
                    <a:pt x="109" y="201"/>
                    <a:pt x="113" y="202"/>
                  </a:cubicBezTo>
                  <a:cubicBezTo>
                    <a:pt x="116" y="204"/>
                    <a:pt x="119" y="202"/>
                    <a:pt x="122" y="204"/>
                  </a:cubicBezTo>
                  <a:cubicBezTo>
                    <a:pt x="124" y="206"/>
                    <a:pt x="127" y="205"/>
                    <a:pt x="127" y="202"/>
                  </a:cubicBezTo>
                  <a:cubicBezTo>
                    <a:pt x="127" y="199"/>
                    <a:pt x="128" y="194"/>
                    <a:pt x="132" y="196"/>
                  </a:cubicBezTo>
                  <a:cubicBezTo>
                    <a:pt x="132" y="196"/>
                    <a:pt x="132" y="196"/>
                    <a:pt x="133" y="196"/>
                  </a:cubicBezTo>
                  <a:cubicBezTo>
                    <a:pt x="134" y="194"/>
                    <a:pt x="136" y="192"/>
                    <a:pt x="138" y="192"/>
                  </a:cubicBezTo>
                  <a:cubicBezTo>
                    <a:pt x="142" y="193"/>
                    <a:pt x="144" y="198"/>
                    <a:pt x="148" y="199"/>
                  </a:cubicBezTo>
                  <a:cubicBezTo>
                    <a:pt x="152" y="200"/>
                    <a:pt x="156" y="201"/>
                    <a:pt x="157" y="199"/>
                  </a:cubicBezTo>
                  <a:cubicBezTo>
                    <a:pt x="158" y="197"/>
                    <a:pt x="161" y="201"/>
                    <a:pt x="163" y="200"/>
                  </a:cubicBezTo>
                  <a:cubicBezTo>
                    <a:pt x="166" y="199"/>
                    <a:pt x="166" y="204"/>
                    <a:pt x="168" y="201"/>
                  </a:cubicBezTo>
                  <a:cubicBezTo>
                    <a:pt x="170" y="198"/>
                    <a:pt x="168" y="196"/>
                    <a:pt x="172" y="196"/>
                  </a:cubicBezTo>
                  <a:cubicBezTo>
                    <a:pt x="176" y="197"/>
                    <a:pt x="173" y="192"/>
                    <a:pt x="173" y="189"/>
                  </a:cubicBezTo>
                  <a:cubicBezTo>
                    <a:pt x="173" y="186"/>
                    <a:pt x="178" y="186"/>
                    <a:pt x="178" y="183"/>
                  </a:cubicBezTo>
                  <a:cubicBezTo>
                    <a:pt x="178" y="181"/>
                    <a:pt x="186" y="183"/>
                    <a:pt x="187" y="181"/>
                  </a:cubicBezTo>
                  <a:cubicBezTo>
                    <a:pt x="188" y="180"/>
                    <a:pt x="192" y="179"/>
                    <a:pt x="194" y="181"/>
                  </a:cubicBezTo>
                  <a:cubicBezTo>
                    <a:pt x="195" y="184"/>
                    <a:pt x="202" y="185"/>
                    <a:pt x="202" y="187"/>
                  </a:cubicBezTo>
                  <a:cubicBezTo>
                    <a:pt x="203" y="189"/>
                    <a:pt x="202" y="190"/>
                    <a:pt x="202" y="192"/>
                  </a:cubicBezTo>
                  <a:cubicBezTo>
                    <a:pt x="203" y="191"/>
                    <a:pt x="205" y="190"/>
                    <a:pt x="206" y="190"/>
                  </a:cubicBezTo>
                  <a:cubicBezTo>
                    <a:pt x="209" y="190"/>
                    <a:pt x="211" y="186"/>
                    <a:pt x="213" y="187"/>
                  </a:cubicBezTo>
                  <a:cubicBezTo>
                    <a:pt x="215" y="187"/>
                    <a:pt x="217" y="187"/>
                    <a:pt x="217" y="184"/>
                  </a:cubicBezTo>
                  <a:cubicBezTo>
                    <a:pt x="215" y="183"/>
                    <a:pt x="212" y="182"/>
                    <a:pt x="211" y="184"/>
                  </a:cubicBezTo>
                  <a:close/>
                  <a:moveTo>
                    <a:pt x="61" y="25"/>
                  </a:moveTo>
                  <a:cubicBezTo>
                    <a:pt x="64" y="25"/>
                    <a:pt x="57" y="29"/>
                    <a:pt x="56" y="33"/>
                  </a:cubicBezTo>
                  <a:cubicBezTo>
                    <a:pt x="55" y="36"/>
                    <a:pt x="61" y="40"/>
                    <a:pt x="64" y="42"/>
                  </a:cubicBezTo>
                  <a:cubicBezTo>
                    <a:pt x="67" y="45"/>
                    <a:pt x="74" y="44"/>
                    <a:pt x="76" y="43"/>
                  </a:cubicBezTo>
                  <a:cubicBezTo>
                    <a:pt x="79" y="41"/>
                    <a:pt x="78" y="36"/>
                    <a:pt x="81" y="36"/>
                  </a:cubicBezTo>
                  <a:cubicBezTo>
                    <a:pt x="84" y="37"/>
                    <a:pt x="82" y="34"/>
                    <a:pt x="85" y="33"/>
                  </a:cubicBezTo>
                  <a:cubicBezTo>
                    <a:pt x="88" y="32"/>
                    <a:pt x="88" y="35"/>
                    <a:pt x="86" y="38"/>
                  </a:cubicBezTo>
                  <a:cubicBezTo>
                    <a:pt x="84" y="40"/>
                    <a:pt x="90" y="40"/>
                    <a:pt x="93" y="37"/>
                  </a:cubicBezTo>
                  <a:cubicBezTo>
                    <a:pt x="96" y="34"/>
                    <a:pt x="97" y="37"/>
                    <a:pt x="96" y="40"/>
                  </a:cubicBezTo>
                  <a:cubicBezTo>
                    <a:pt x="96" y="43"/>
                    <a:pt x="89" y="41"/>
                    <a:pt x="86" y="44"/>
                  </a:cubicBezTo>
                  <a:cubicBezTo>
                    <a:pt x="84" y="48"/>
                    <a:pt x="77" y="45"/>
                    <a:pt x="73" y="49"/>
                  </a:cubicBezTo>
                  <a:cubicBezTo>
                    <a:pt x="70" y="53"/>
                    <a:pt x="76" y="53"/>
                    <a:pt x="81" y="52"/>
                  </a:cubicBezTo>
                  <a:cubicBezTo>
                    <a:pt x="85" y="51"/>
                    <a:pt x="94" y="50"/>
                    <a:pt x="98" y="51"/>
                  </a:cubicBezTo>
                  <a:cubicBezTo>
                    <a:pt x="101" y="52"/>
                    <a:pt x="96" y="53"/>
                    <a:pt x="90" y="53"/>
                  </a:cubicBezTo>
                  <a:cubicBezTo>
                    <a:pt x="84" y="53"/>
                    <a:pt x="82" y="55"/>
                    <a:pt x="83" y="56"/>
                  </a:cubicBezTo>
                  <a:cubicBezTo>
                    <a:pt x="83" y="58"/>
                    <a:pt x="75" y="54"/>
                    <a:pt x="74" y="58"/>
                  </a:cubicBezTo>
                  <a:cubicBezTo>
                    <a:pt x="74" y="61"/>
                    <a:pt x="82" y="62"/>
                    <a:pt x="83" y="65"/>
                  </a:cubicBezTo>
                  <a:cubicBezTo>
                    <a:pt x="84" y="67"/>
                    <a:pt x="89" y="65"/>
                    <a:pt x="91" y="65"/>
                  </a:cubicBezTo>
                  <a:cubicBezTo>
                    <a:pt x="93" y="66"/>
                    <a:pt x="88" y="68"/>
                    <a:pt x="87" y="69"/>
                  </a:cubicBezTo>
                  <a:cubicBezTo>
                    <a:pt x="86" y="70"/>
                    <a:pt x="93" y="71"/>
                    <a:pt x="94" y="73"/>
                  </a:cubicBezTo>
                  <a:cubicBezTo>
                    <a:pt x="95" y="75"/>
                    <a:pt x="100" y="74"/>
                    <a:pt x="99" y="71"/>
                  </a:cubicBezTo>
                  <a:cubicBezTo>
                    <a:pt x="99" y="68"/>
                    <a:pt x="104" y="58"/>
                    <a:pt x="109" y="56"/>
                  </a:cubicBezTo>
                  <a:cubicBezTo>
                    <a:pt x="115" y="54"/>
                    <a:pt x="112" y="52"/>
                    <a:pt x="112" y="49"/>
                  </a:cubicBezTo>
                  <a:cubicBezTo>
                    <a:pt x="113" y="46"/>
                    <a:pt x="118" y="48"/>
                    <a:pt x="116" y="46"/>
                  </a:cubicBezTo>
                  <a:cubicBezTo>
                    <a:pt x="115" y="43"/>
                    <a:pt x="116" y="42"/>
                    <a:pt x="119" y="39"/>
                  </a:cubicBezTo>
                  <a:cubicBezTo>
                    <a:pt x="123" y="35"/>
                    <a:pt x="125" y="38"/>
                    <a:pt x="129" y="36"/>
                  </a:cubicBezTo>
                  <a:cubicBezTo>
                    <a:pt x="134" y="34"/>
                    <a:pt x="136" y="37"/>
                    <a:pt x="131" y="37"/>
                  </a:cubicBezTo>
                  <a:cubicBezTo>
                    <a:pt x="127" y="38"/>
                    <a:pt x="129" y="42"/>
                    <a:pt x="132" y="44"/>
                  </a:cubicBezTo>
                  <a:cubicBezTo>
                    <a:pt x="136" y="45"/>
                    <a:pt x="133" y="46"/>
                    <a:pt x="135" y="47"/>
                  </a:cubicBezTo>
                  <a:cubicBezTo>
                    <a:pt x="138" y="47"/>
                    <a:pt x="137" y="51"/>
                    <a:pt x="134" y="55"/>
                  </a:cubicBezTo>
                  <a:cubicBezTo>
                    <a:pt x="130" y="58"/>
                    <a:pt x="135" y="59"/>
                    <a:pt x="142" y="56"/>
                  </a:cubicBezTo>
                  <a:cubicBezTo>
                    <a:pt x="149" y="54"/>
                    <a:pt x="144" y="59"/>
                    <a:pt x="147" y="61"/>
                  </a:cubicBezTo>
                  <a:cubicBezTo>
                    <a:pt x="149" y="63"/>
                    <a:pt x="154" y="59"/>
                    <a:pt x="157" y="56"/>
                  </a:cubicBezTo>
                  <a:cubicBezTo>
                    <a:pt x="160" y="52"/>
                    <a:pt x="165" y="53"/>
                    <a:pt x="164" y="51"/>
                  </a:cubicBezTo>
                  <a:cubicBezTo>
                    <a:pt x="164" y="49"/>
                    <a:pt x="161" y="48"/>
                    <a:pt x="158" y="49"/>
                  </a:cubicBezTo>
                  <a:cubicBezTo>
                    <a:pt x="156" y="51"/>
                    <a:pt x="149" y="50"/>
                    <a:pt x="152" y="48"/>
                  </a:cubicBezTo>
                  <a:cubicBezTo>
                    <a:pt x="154" y="46"/>
                    <a:pt x="153" y="44"/>
                    <a:pt x="150" y="44"/>
                  </a:cubicBezTo>
                  <a:cubicBezTo>
                    <a:pt x="147" y="45"/>
                    <a:pt x="141" y="43"/>
                    <a:pt x="144" y="42"/>
                  </a:cubicBezTo>
                  <a:cubicBezTo>
                    <a:pt x="146" y="41"/>
                    <a:pt x="141" y="37"/>
                    <a:pt x="139" y="37"/>
                  </a:cubicBezTo>
                  <a:cubicBezTo>
                    <a:pt x="136" y="37"/>
                    <a:pt x="137" y="34"/>
                    <a:pt x="137" y="32"/>
                  </a:cubicBezTo>
                  <a:cubicBezTo>
                    <a:pt x="137" y="30"/>
                    <a:pt x="130" y="29"/>
                    <a:pt x="131" y="29"/>
                  </a:cubicBezTo>
                  <a:cubicBezTo>
                    <a:pt x="133" y="28"/>
                    <a:pt x="128" y="26"/>
                    <a:pt x="127" y="28"/>
                  </a:cubicBezTo>
                  <a:cubicBezTo>
                    <a:pt x="126" y="29"/>
                    <a:pt x="124" y="29"/>
                    <a:pt x="124" y="27"/>
                  </a:cubicBezTo>
                  <a:cubicBezTo>
                    <a:pt x="124" y="24"/>
                    <a:pt x="118" y="25"/>
                    <a:pt x="116" y="25"/>
                  </a:cubicBezTo>
                  <a:cubicBezTo>
                    <a:pt x="113" y="25"/>
                    <a:pt x="115" y="20"/>
                    <a:pt x="112" y="19"/>
                  </a:cubicBezTo>
                  <a:cubicBezTo>
                    <a:pt x="110" y="17"/>
                    <a:pt x="107" y="22"/>
                    <a:pt x="105" y="22"/>
                  </a:cubicBezTo>
                  <a:cubicBezTo>
                    <a:pt x="104" y="21"/>
                    <a:pt x="107" y="18"/>
                    <a:pt x="108" y="16"/>
                  </a:cubicBezTo>
                  <a:cubicBezTo>
                    <a:pt x="109" y="13"/>
                    <a:pt x="100" y="10"/>
                    <a:pt x="99" y="13"/>
                  </a:cubicBezTo>
                  <a:cubicBezTo>
                    <a:pt x="98" y="15"/>
                    <a:pt x="96" y="9"/>
                    <a:pt x="94" y="9"/>
                  </a:cubicBezTo>
                  <a:cubicBezTo>
                    <a:pt x="93" y="8"/>
                    <a:pt x="94" y="12"/>
                    <a:pt x="92" y="13"/>
                  </a:cubicBezTo>
                  <a:cubicBezTo>
                    <a:pt x="91" y="13"/>
                    <a:pt x="88" y="15"/>
                    <a:pt x="91" y="17"/>
                  </a:cubicBezTo>
                  <a:cubicBezTo>
                    <a:pt x="94" y="19"/>
                    <a:pt x="97" y="28"/>
                    <a:pt x="96" y="29"/>
                  </a:cubicBezTo>
                  <a:cubicBezTo>
                    <a:pt x="96" y="31"/>
                    <a:pt x="88" y="23"/>
                    <a:pt x="87" y="19"/>
                  </a:cubicBezTo>
                  <a:cubicBezTo>
                    <a:pt x="87" y="15"/>
                    <a:pt x="82" y="12"/>
                    <a:pt x="81" y="14"/>
                  </a:cubicBezTo>
                  <a:cubicBezTo>
                    <a:pt x="80" y="17"/>
                    <a:pt x="77" y="18"/>
                    <a:pt x="78" y="21"/>
                  </a:cubicBezTo>
                  <a:cubicBezTo>
                    <a:pt x="79" y="24"/>
                    <a:pt x="76" y="25"/>
                    <a:pt x="76" y="23"/>
                  </a:cubicBezTo>
                  <a:cubicBezTo>
                    <a:pt x="76" y="20"/>
                    <a:pt x="71" y="18"/>
                    <a:pt x="69" y="18"/>
                  </a:cubicBezTo>
                  <a:cubicBezTo>
                    <a:pt x="68" y="17"/>
                    <a:pt x="74" y="16"/>
                    <a:pt x="77" y="15"/>
                  </a:cubicBezTo>
                  <a:cubicBezTo>
                    <a:pt x="79" y="14"/>
                    <a:pt x="74" y="12"/>
                    <a:pt x="72" y="13"/>
                  </a:cubicBezTo>
                  <a:cubicBezTo>
                    <a:pt x="69" y="15"/>
                    <a:pt x="66" y="12"/>
                    <a:pt x="65" y="14"/>
                  </a:cubicBezTo>
                  <a:cubicBezTo>
                    <a:pt x="63" y="17"/>
                    <a:pt x="61" y="14"/>
                    <a:pt x="59" y="14"/>
                  </a:cubicBezTo>
                  <a:cubicBezTo>
                    <a:pt x="56" y="13"/>
                    <a:pt x="54" y="18"/>
                    <a:pt x="52" y="17"/>
                  </a:cubicBezTo>
                  <a:cubicBezTo>
                    <a:pt x="50" y="16"/>
                    <a:pt x="49" y="21"/>
                    <a:pt x="52" y="25"/>
                  </a:cubicBezTo>
                  <a:cubicBezTo>
                    <a:pt x="55" y="30"/>
                    <a:pt x="57" y="24"/>
                    <a:pt x="61" y="25"/>
                  </a:cubicBezTo>
                  <a:close/>
                  <a:moveTo>
                    <a:pt x="53" y="40"/>
                  </a:moveTo>
                  <a:cubicBezTo>
                    <a:pt x="55" y="40"/>
                    <a:pt x="57" y="44"/>
                    <a:pt x="59" y="44"/>
                  </a:cubicBezTo>
                  <a:cubicBezTo>
                    <a:pt x="60" y="44"/>
                    <a:pt x="56" y="39"/>
                    <a:pt x="53" y="37"/>
                  </a:cubicBezTo>
                  <a:cubicBezTo>
                    <a:pt x="51" y="34"/>
                    <a:pt x="51" y="31"/>
                    <a:pt x="48" y="32"/>
                  </a:cubicBezTo>
                  <a:cubicBezTo>
                    <a:pt x="44" y="33"/>
                    <a:pt x="51" y="39"/>
                    <a:pt x="53" y="40"/>
                  </a:cubicBezTo>
                  <a:close/>
                  <a:moveTo>
                    <a:pt x="112" y="9"/>
                  </a:moveTo>
                  <a:cubicBezTo>
                    <a:pt x="114" y="11"/>
                    <a:pt x="110" y="11"/>
                    <a:pt x="111" y="13"/>
                  </a:cubicBezTo>
                  <a:cubicBezTo>
                    <a:pt x="117" y="18"/>
                    <a:pt x="139" y="12"/>
                    <a:pt x="142" y="14"/>
                  </a:cubicBezTo>
                  <a:cubicBezTo>
                    <a:pt x="145" y="15"/>
                    <a:pt x="124" y="17"/>
                    <a:pt x="124" y="20"/>
                  </a:cubicBezTo>
                  <a:cubicBezTo>
                    <a:pt x="125" y="22"/>
                    <a:pt x="143" y="24"/>
                    <a:pt x="144" y="22"/>
                  </a:cubicBezTo>
                  <a:cubicBezTo>
                    <a:pt x="146" y="21"/>
                    <a:pt x="149" y="25"/>
                    <a:pt x="154" y="26"/>
                  </a:cubicBezTo>
                  <a:cubicBezTo>
                    <a:pt x="160" y="26"/>
                    <a:pt x="160" y="23"/>
                    <a:pt x="164" y="23"/>
                  </a:cubicBezTo>
                  <a:cubicBezTo>
                    <a:pt x="168" y="23"/>
                    <a:pt x="175" y="21"/>
                    <a:pt x="175" y="18"/>
                  </a:cubicBezTo>
                  <a:cubicBezTo>
                    <a:pt x="175" y="16"/>
                    <a:pt x="187" y="13"/>
                    <a:pt x="186" y="9"/>
                  </a:cubicBezTo>
                  <a:cubicBezTo>
                    <a:pt x="185" y="5"/>
                    <a:pt x="173" y="8"/>
                    <a:pt x="170" y="6"/>
                  </a:cubicBezTo>
                  <a:cubicBezTo>
                    <a:pt x="166" y="4"/>
                    <a:pt x="158" y="2"/>
                    <a:pt x="157" y="5"/>
                  </a:cubicBezTo>
                  <a:cubicBezTo>
                    <a:pt x="156" y="7"/>
                    <a:pt x="154" y="8"/>
                    <a:pt x="152" y="7"/>
                  </a:cubicBezTo>
                  <a:cubicBezTo>
                    <a:pt x="151" y="6"/>
                    <a:pt x="153" y="0"/>
                    <a:pt x="148" y="1"/>
                  </a:cubicBezTo>
                  <a:cubicBezTo>
                    <a:pt x="142" y="3"/>
                    <a:pt x="147" y="9"/>
                    <a:pt x="146" y="10"/>
                  </a:cubicBezTo>
                  <a:cubicBezTo>
                    <a:pt x="145" y="10"/>
                    <a:pt x="140" y="9"/>
                    <a:pt x="139" y="6"/>
                  </a:cubicBezTo>
                  <a:cubicBezTo>
                    <a:pt x="139" y="3"/>
                    <a:pt x="133" y="9"/>
                    <a:pt x="133" y="6"/>
                  </a:cubicBezTo>
                  <a:cubicBezTo>
                    <a:pt x="132" y="2"/>
                    <a:pt x="125" y="0"/>
                    <a:pt x="123" y="0"/>
                  </a:cubicBezTo>
                  <a:cubicBezTo>
                    <a:pt x="122" y="0"/>
                    <a:pt x="125" y="3"/>
                    <a:pt x="124" y="4"/>
                  </a:cubicBezTo>
                  <a:cubicBezTo>
                    <a:pt x="123" y="6"/>
                    <a:pt x="119" y="3"/>
                    <a:pt x="118" y="2"/>
                  </a:cubicBezTo>
                  <a:cubicBezTo>
                    <a:pt x="116" y="2"/>
                    <a:pt x="119" y="6"/>
                    <a:pt x="118" y="7"/>
                  </a:cubicBezTo>
                  <a:cubicBezTo>
                    <a:pt x="117" y="9"/>
                    <a:pt x="114" y="3"/>
                    <a:pt x="112" y="3"/>
                  </a:cubicBezTo>
                  <a:cubicBezTo>
                    <a:pt x="109" y="3"/>
                    <a:pt x="110" y="6"/>
                    <a:pt x="108" y="6"/>
                  </a:cubicBezTo>
                  <a:cubicBezTo>
                    <a:pt x="106" y="6"/>
                    <a:pt x="111" y="8"/>
                    <a:pt x="112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3"/>
            <p:cNvSpPr>
              <a:spLocks/>
            </p:cNvSpPr>
            <p:nvPr/>
          </p:nvSpPr>
          <p:spPr bwMode="auto">
            <a:xfrm>
              <a:off x="6902" y="1520"/>
              <a:ext cx="61" cy="21"/>
            </a:xfrm>
            <a:custGeom>
              <a:avLst/>
              <a:gdLst>
                <a:gd name="T0" fmla="*/ 13 w 29"/>
                <a:gd name="T1" fmla="*/ 1 h 10"/>
                <a:gd name="T2" fmla="*/ 3 w 29"/>
                <a:gd name="T3" fmla="*/ 5 h 10"/>
                <a:gd name="T4" fmla="*/ 18 w 29"/>
                <a:gd name="T5" fmla="*/ 8 h 10"/>
                <a:gd name="T6" fmla="*/ 29 w 29"/>
                <a:gd name="T7" fmla="*/ 6 h 10"/>
                <a:gd name="T8" fmla="*/ 13 w 2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3" y="1"/>
                  </a:moveTo>
                  <a:cubicBezTo>
                    <a:pt x="11" y="3"/>
                    <a:pt x="0" y="2"/>
                    <a:pt x="3" y="5"/>
                  </a:cubicBezTo>
                  <a:cubicBezTo>
                    <a:pt x="5" y="7"/>
                    <a:pt x="14" y="6"/>
                    <a:pt x="18" y="8"/>
                  </a:cubicBezTo>
                  <a:cubicBezTo>
                    <a:pt x="23" y="10"/>
                    <a:pt x="29" y="8"/>
                    <a:pt x="29" y="6"/>
                  </a:cubicBezTo>
                  <a:cubicBezTo>
                    <a:pt x="29" y="5"/>
                    <a:pt x="15" y="0"/>
                    <a:pt x="13" y="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44"/>
            <p:cNvSpPr>
              <a:spLocks noEditPoints="1"/>
            </p:cNvSpPr>
            <p:nvPr/>
          </p:nvSpPr>
          <p:spPr bwMode="auto">
            <a:xfrm>
              <a:off x="5861" y="1965"/>
              <a:ext cx="303" cy="301"/>
            </a:xfrm>
            <a:custGeom>
              <a:avLst/>
              <a:gdLst>
                <a:gd name="T0" fmla="*/ 128 w 145"/>
                <a:gd name="T1" fmla="*/ 18 h 144"/>
                <a:gd name="T2" fmla="*/ 104 w 145"/>
                <a:gd name="T3" fmla="*/ 7 h 144"/>
                <a:gd name="T4" fmla="*/ 101 w 145"/>
                <a:gd name="T5" fmla="*/ 23 h 144"/>
                <a:gd name="T6" fmla="*/ 91 w 145"/>
                <a:gd name="T7" fmla="*/ 31 h 144"/>
                <a:gd name="T8" fmla="*/ 90 w 145"/>
                <a:gd name="T9" fmla="*/ 42 h 144"/>
                <a:gd name="T10" fmla="*/ 98 w 145"/>
                <a:gd name="T11" fmla="*/ 39 h 144"/>
                <a:gd name="T12" fmla="*/ 100 w 145"/>
                <a:gd name="T13" fmla="*/ 32 h 144"/>
                <a:gd name="T14" fmla="*/ 118 w 145"/>
                <a:gd name="T15" fmla="*/ 33 h 144"/>
                <a:gd name="T16" fmla="*/ 135 w 145"/>
                <a:gd name="T17" fmla="*/ 24 h 144"/>
                <a:gd name="T18" fmla="*/ 137 w 145"/>
                <a:gd name="T19" fmla="*/ 16 h 144"/>
                <a:gd name="T20" fmla="*/ 89 w 145"/>
                <a:gd name="T21" fmla="*/ 61 h 144"/>
                <a:gd name="T22" fmla="*/ 80 w 145"/>
                <a:gd name="T23" fmla="*/ 80 h 144"/>
                <a:gd name="T24" fmla="*/ 67 w 145"/>
                <a:gd name="T25" fmla="*/ 84 h 144"/>
                <a:gd name="T26" fmla="*/ 55 w 145"/>
                <a:gd name="T27" fmla="*/ 99 h 144"/>
                <a:gd name="T28" fmla="*/ 40 w 145"/>
                <a:gd name="T29" fmla="*/ 102 h 144"/>
                <a:gd name="T30" fmla="*/ 14 w 145"/>
                <a:gd name="T31" fmla="*/ 112 h 144"/>
                <a:gd name="T32" fmla="*/ 24 w 145"/>
                <a:gd name="T33" fmla="*/ 115 h 144"/>
                <a:gd name="T34" fmla="*/ 48 w 145"/>
                <a:gd name="T35" fmla="*/ 117 h 144"/>
                <a:gd name="T36" fmla="*/ 61 w 145"/>
                <a:gd name="T37" fmla="*/ 111 h 144"/>
                <a:gd name="T38" fmla="*/ 74 w 145"/>
                <a:gd name="T39" fmla="*/ 109 h 144"/>
                <a:gd name="T40" fmla="*/ 86 w 145"/>
                <a:gd name="T41" fmla="*/ 104 h 144"/>
                <a:gd name="T42" fmla="*/ 96 w 145"/>
                <a:gd name="T43" fmla="*/ 91 h 144"/>
                <a:gd name="T44" fmla="*/ 106 w 145"/>
                <a:gd name="T45" fmla="*/ 69 h 144"/>
                <a:gd name="T46" fmla="*/ 91 w 145"/>
                <a:gd name="T47" fmla="*/ 50 h 144"/>
                <a:gd name="T48" fmla="*/ 28 w 145"/>
                <a:gd name="T49" fmla="*/ 117 h 144"/>
                <a:gd name="T50" fmla="*/ 32 w 145"/>
                <a:gd name="T51" fmla="*/ 126 h 144"/>
                <a:gd name="T52" fmla="*/ 45 w 145"/>
                <a:gd name="T53" fmla="*/ 115 h 144"/>
                <a:gd name="T54" fmla="*/ 19 w 145"/>
                <a:gd name="T55" fmla="*/ 124 h 144"/>
                <a:gd name="T56" fmla="*/ 5 w 145"/>
                <a:gd name="T57" fmla="*/ 122 h 144"/>
                <a:gd name="T58" fmla="*/ 7 w 145"/>
                <a:gd name="T59" fmla="*/ 125 h 144"/>
                <a:gd name="T60" fmla="*/ 11 w 145"/>
                <a:gd name="T61" fmla="*/ 144 h 144"/>
                <a:gd name="T62" fmla="*/ 19 w 145"/>
                <a:gd name="T63" fmla="*/ 1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144">
                  <a:moveTo>
                    <a:pt x="137" y="16"/>
                  </a:moveTo>
                  <a:cubicBezTo>
                    <a:pt x="135" y="13"/>
                    <a:pt x="132" y="17"/>
                    <a:pt x="128" y="18"/>
                  </a:cubicBezTo>
                  <a:cubicBezTo>
                    <a:pt x="124" y="18"/>
                    <a:pt x="113" y="9"/>
                    <a:pt x="110" y="4"/>
                  </a:cubicBezTo>
                  <a:cubicBezTo>
                    <a:pt x="107" y="0"/>
                    <a:pt x="102" y="3"/>
                    <a:pt x="104" y="7"/>
                  </a:cubicBezTo>
                  <a:cubicBezTo>
                    <a:pt x="107" y="10"/>
                    <a:pt x="104" y="11"/>
                    <a:pt x="104" y="15"/>
                  </a:cubicBezTo>
                  <a:cubicBezTo>
                    <a:pt x="104" y="20"/>
                    <a:pt x="101" y="20"/>
                    <a:pt x="101" y="23"/>
                  </a:cubicBezTo>
                  <a:cubicBezTo>
                    <a:pt x="102" y="26"/>
                    <a:pt x="97" y="25"/>
                    <a:pt x="94" y="26"/>
                  </a:cubicBezTo>
                  <a:cubicBezTo>
                    <a:pt x="91" y="26"/>
                    <a:pt x="95" y="29"/>
                    <a:pt x="91" y="31"/>
                  </a:cubicBezTo>
                  <a:cubicBezTo>
                    <a:pt x="88" y="32"/>
                    <a:pt x="88" y="35"/>
                    <a:pt x="90" y="36"/>
                  </a:cubicBezTo>
                  <a:cubicBezTo>
                    <a:pt x="91" y="37"/>
                    <a:pt x="90" y="40"/>
                    <a:pt x="90" y="42"/>
                  </a:cubicBezTo>
                  <a:cubicBezTo>
                    <a:pt x="89" y="44"/>
                    <a:pt x="92" y="43"/>
                    <a:pt x="94" y="40"/>
                  </a:cubicBezTo>
                  <a:cubicBezTo>
                    <a:pt x="96" y="38"/>
                    <a:pt x="98" y="42"/>
                    <a:pt x="98" y="39"/>
                  </a:cubicBezTo>
                  <a:cubicBezTo>
                    <a:pt x="99" y="37"/>
                    <a:pt x="93" y="36"/>
                    <a:pt x="93" y="33"/>
                  </a:cubicBezTo>
                  <a:cubicBezTo>
                    <a:pt x="94" y="31"/>
                    <a:pt x="97" y="34"/>
                    <a:pt x="100" y="32"/>
                  </a:cubicBezTo>
                  <a:cubicBezTo>
                    <a:pt x="103" y="31"/>
                    <a:pt x="109" y="32"/>
                    <a:pt x="113" y="35"/>
                  </a:cubicBezTo>
                  <a:cubicBezTo>
                    <a:pt x="117" y="39"/>
                    <a:pt x="118" y="37"/>
                    <a:pt x="118" y="33"/>
                  </a:cubicBezTo>
                  <a:cubicBezTo>
                    <a:pt x="119" y="30"/>
                    <a:pt x="125" y="28"/>
                    <a:pt x="131" y="28"/>
                  </a:cubicBezTo>
                  <a:cubicBezTo>
                    <a:pt x="136" y="28"/>
                    <a:pt x="137" y="25"/>
                    <a:pt x="135" y="24"/>
                  </a:cubicBezTo>
                  <a:cubicBezTo>
                    <a:pt x="133" y="23"/>
                    <a:pt x="145" y="15"/>
                    <a:pt x="144" y="13"/>
                  </a:cubicBezTo>
                  <a:cubicBezTo>
                    <a:pt x="144" y="11"/>
                    <a:pt x="138" y="18"/>
                    <a:pt x="137" y="16"/>
                  </a:cubicBezTo>
                  <a:close/>
                  <a:moveTo>
                    <a:pt x="91" y="50"/>
                  </a:moveTo>
                  <a:cubicBezTo>
                    <a:pt x="88" y="51"/>
                    <a:pt x="87" y="59"/>
                    <a:pt x="89" y="61"/>
                  </a:cubicBezTo>
                  <a:cubicBezTo>
                    <a:pt x="92" y="63"/>
                    <a:pt x="85" y="67"/>
                    <a:pt x="85" y="72"/>
                  </a:cubicBezTo>
                  <a:cubicBezTo>
                    <a:pt x="85" y="77"/>
                    <a:pt x="81" y="77"/>
                    <a:pt x="80" y="80"/>
                  </a:cubicBezTo>
                  <a:cubicBezTo>
                    <a:pt x="79" y="84"/>
                    <a:pt x="76" y="83"/>
                    <a:pt x="72" y="86"/>
                  </a:cubicBezTo>
                  <a:cubicBezTo>
                    <a:pt x="68" y="90"/>
                    <a:pt x="66" y="86"/>
                    <a:pt x="67" y="84"/>
                  </a:cubicBezTo>
                  <a:cubicBezTo>
                    <a:pt x="68" y="81"/>
                    <a:pt x="60" y="85"/>
                    <a:pt x="60" y="90"/>
                  </a:cubicBezTo>
                  <a:cubicBezTo>
                    <a:pt x="61" y="96"/>
                    <a:pt x="53" y="96"/>
                    <a:pt x="55" y="99"/>
                  </a:cubicBezTo>
                  <a:cubicBezTo>
                    <a:pt x="57" y="101"/>
                    <a:pt x="50" y="103"/>
                    <a:pt x="50" y="100"/>
                  </a:cubicBezTo>
                  <a:cubicBezTo>
                    <a:pt x="50" y="98"/>
                    <a:pt x="46" y="99"/>
                    <a:pt x="40" y="102"/>
                  </a:cubicBezTo>
                  <a:cubicBezTo>
                    <a:pt x="34" y="104"/>
                    <a:pt x="31" y="99"/>
                    <a:pt x="27" y="102"/>
                  </a:cubicBezTo>
                  <a:cubicBezTo>
                    <a:pt x="24" y="106"/>
                    <a:pt x="19" y="111"/>
                    <a:pt x="14" y="112"/>
                  </a:cubicBezTo>
                  <a:cubicBezTo>
                    <a:pt x="10" y="113"/>
                    <a:pt x="13" y="118"/>
                    <a:pt x="14" y="117"/>
                  </a:cubicBezTo>
                  <a:cubicBezTo>
                    <a:pt x="17" y="116"/>
                    <a:pt x="22" y="117"/>
                    <a:pt x="24" y="115"/>
                  </a:cubicBezTo>
                  <a:cubicBezTo>
                    <a:pt x="25" y="113"/>
                    <a:pt x="37" y="110"/>
                    <a:pt x="45" y="110"/>
                  </a:cubicBezTo>
                  <a:cubicBezTo>
                    <a:pt x="52" y="109"/>
                    <a:pt x="48" y="113"/>
                    <a:pt x="48" y="117"/>
                  </a:cubicBezTo>
                  <a:cubicBezTo>
                    <a:pt x="49" y="121"/>
                    <a:pt x="55" y="120"/>
                    <a:pt x="58" y="117"/>
                  </a:cubicBezTo>
                  <a:cubicBezTo>
                    <a:pt x="61" y="113"/>
                    <a:pt x="64" y="113"/>
                    <a:pt x="61" y="111"/>
                  </a:cubicBezTo>
                  <a:cubicBezTo>
                    <a:pt x="58" y="109"/>
                    <a:pt x="62" y="107"/>
                    <a:pt x="64" y="110"/>
                  </a:cubicBezTo>
                  <a:cubicBezTo>
                    <a:pt x="66" y="113"/>
                    <a:pt x="72" y="113"/>
                    <a:pt x="74" y="109"/>
                  </a:cubicBezTo>
                  <a:cubicBezTo>
                    <a:pt x="77" y="105"/>
                    <a:pt x="78" y="110"/>
                    <a:pt x="81" y="109"/>
                  </a:cubicBezTo>
                  <a:cubicBezTo>
                    <a:pt x="84" y="109"/>
                    <a:pt x="85" y="102"/>
                    <a:pt x="86" y="104"/>
                  </a:cubicBezTo>
                  <a:cubicBezTo>
                    <a:pt x="86" y="107"/>
                    <a:pt x="91" y="106"/>
                    <a:pt x="94" y="103"/>
                  </a:cubicBezTo>
                  <a:cubicBezTo>
                    <a:pt x="97" y="100"/>
                    <a:pt x="94" y="94"/>
                    <a:pt x="96" y="91"/>
                  </a:cubicBezTo>
                  <a:cubicBezTo>
                    <a:pt x="98" y="88"/>
                    <a:pt x="100" y="82"/>
                    <a:pt x="98" y="78"/>
                  </a:cubicBezTo>
                  <a:cubicBezTo>
                    <a:pt x="96" y="75"/>
                    <a:pt x="102" y="72"/>
                    <a:pt x="106" y="69"/>
                  </a:cubicBezTo>
                  <a:cubicBezTo>
                    <a:pt x="109" y="66"/>
                    <a:pt x="102" y="51"/>
                    <a:pt x="102" y="47"/>
                  </a:cubicBezTo>
                  <a:cubicBezTo>
                    <a:pt x="101" y="42"/>
                    <a:pt x="93" y="48"/>
                    <a:pt x="91" y="50"/>
                  </a:cubicBezTo>
                  <a:close/>
                  <a:moveTo>
                    <a:pt x="36" y="114"/>
                  </a:moveTo>
                  <a:cubicBezTo>
                    <a:pt x="35" y="117"/>
                    <a:pt x="32" y="116"/>
                    <a:pt x="28" y="117"/>
                  </a:cubicBezTo>
                  <a:cubicBezTo>
                    <a:pt x="24" y="117"/>
                    <a:pt x="24" y="127"/>
                    <a:pt x="27" y="128"/>
                  </a:cubicBezTo>
                  <a:cubicBezTo>
                    <a:pt x="29" y="129"/>
                    <a:pt x="31" y="129"/>
                    <a:pt x="32" y="126"/>
                  </a:cubicBezTo>
                  <a:cubicBezTo>
                    <a:pt x="32" y="123"/>
                    <a:pt x="36" y="122"/>
                    <a:pt x="39" y="123"/>
                  </a:cubicBezTo>
                  <a:cubicBezTo>
                    <a:pt x="41" y="124"/>
                    <a:pt x="45" y="119"/>
                    <a:pt x="45" y="115"/>
                  </a:cubicBezTo>
                  <a:cubicBezTo>
                    <a:pt x="45" y="112"/>
                    <a:pt x="37" y="112"/>
                    <a:pt x="36" y="114"/>
                  </a:cubicBezTo>
                  <a:close/>
                  <a:moveTo>
                    <a:pt x="19" y="124"/>
                  </a:moveTo>
                  <a:cubicBezTo>
                    <a:pt x="19" y="122"/>
                    <a:pt x="13" y="122"/>
                    <a:pt x="13" y="120"/>
                  </a:cubicBezTo>
                  <a:cubicBezTo>
                    <a:pt x="13" y="118"/>
                    <a:pt x="9" y="119"/>
                    <a:pt x="5" y="122"/>
                  </a:cubicBezTo>
                  <a:cubicBezTo>
                    <a:pt x="2" y="124"/>
                    <a:pt x="0" y="125"/>
                    <a:pt x="2" y="128"/>
                  </a:cubicBezTo>
                  <a:cubicBezTo>
                    <a:pt x="3" y="130"/>
                    <a:pt x="6" y="128"/>
                    <a:pt x="7" y="125"/>
                  </a:cubicBezTo>
                  <a:cubicBezTo>
                    <a:pt x="8" y="122"/>
                    <a:pt x="10" y="129"/>
                    <a:pt x="8" y="134"/>
                  </a:cubicBezTo>
                  <a:cubicBezTo>
                    <a:pt x="6" y="138"/>
                    <a:pt x="8" y="144"/>
                    <a:pt x="11" y="144"/>
                  </a:cubicBezTo>
                  <a:cubicBezTo>
                    <a:pt x="14" y="143"/>
                    <a:pt x="17" y="134"/>
                    <a:pt x="21" y="130"/>
                  </a:cubicBezTo>
                  <a:cubicBezTo>
                    <a:pt x="24" y="125"/>
                    <a:pt x="19" y="127"/>
                    <a:pt x="19" y="12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45"/>
            <p:cNvSpPr>
              <a:spLocks noEditPoints="1"/>
            </p:cNvSpPr>
            <p:nvPr/>
          </p:nvSpPr>
          <p:spPr bwMode="auto">
            <a:xfrm>
              <a:off x="4901" y="1781"/>
              <a:ext cx="1056" cy="733"/>
            </a:xfrm>
            <a:custGeom>
              <a:avLst/>
              <a:gdLst>
                <a:gd name="T0" fmla="*/ 481 w 506"/>
                <a:gd name="T1" fmla="*/ 66 h 351"/>
                <a:gd name="T2" fmla="*/ 456 w 506"/>
                <a:gd name="T3" fmla="*/ 48 h 351"/>
                <a:gd name="T4" fmla="*/ 436 w 506"/>
                <a:gd name="T5" fmla="*/ 20 h 351"/>
                <a:gd name="T6" fmla="*/ 406 w 506"/>
                <a:gd name="T7" fmla="*/ 1 h 351"/>
                <a:gd name="T8" fmla="*/ 387 w 506"/>
                <a:gd name="T9" fmla="*/ 16 h 351"/>
                <a:gd name="T10" fmla="*/ 370 w 506"/>
                <a:gd name="T11" fmla="*/ 41 h 351"/>
                <a:gd name="T12" fmla="*/ 345 w 506"/>
                <a:gd name="T13" fmla="*/ 55 h 351"/>
                <a:gd name="T14" fmla="*/ 360 w 506"/>
                <a:gd name="T15" fmla="*/ 65 h 351"/>
                <a:gd name="T16" fmla="*/ 360 w 506"/>
                <a:gd name="T17" fmla="*/ 79 h 351"/>
                <a:gd name="T18" fmla="*/ 316 w 506"/>
                <a:gd name="T19" fmla="*/ 95 h 351"/>
                <a:gd name="T20" fmla="*/ 284 w 506"/>
                <a:gd name="T21" fmla="*/ 122 h 351"/>
                <a:gd name="T22" fmla="*/ 235 w 506"/>
                <a:gd name="T23" fmla="*/ 124 h 351"/>
                <a:gd name="T24" fmla="*/ 180 w 506"/>
                <a:gd name="T25" fmla="*/ 117 h 351"/>
                <a:gd name="T26" fmla="*/ 157 w 506"/>
                <a:gd name="T27" fmla="*/ 94 h 351"/>
                <a:gd name="T28" fmla="*/ 136 w 506"/>
                <a:gd name="T29" fmla="*/ 68 h 351"/>
                <a:gd name="T30" fmla="*/ 115 w 506"/>
                <a:gd name="T31" fmla="*/ 49 h 351"/>
                <a:gd name="T32" fmla="*/ 103 w 506"/>
                <a:gd name="T33" fmla="*/ 57 h 351"/>
                <a:gd name="T34" fmla="*/ 83 w 506"/>
                <a:gd name="T35" fmla="*/ 72 h 351"/>
                <a:gd name="T36" fmla="*/ 66 w 506"/>
                <a:gd name="T37" fmla="*/ 91 h 351"/>
                <a:gd name="T38" fmla="*/ 59 w 506"/>
                <a:gd name="T39" fmla="*/ 112 h 351"/>
                <a:gd name="T40" fmla="*/ 39 w 506"/>
                <a:gd name="T41" fmla="*/ 132 h 351"/>
                <a:gd name="T42" fmla="*/ 15 w 506"/>
                <a:gd name="T43" fmla="*/ 139 h 351"/>
                <a:gd name="T44" fmla="*/ 0 w 506"/>
                <a:gd name="T45" fmla="*/ 150 h 351"/>
                <a:gd name="T46" fmla="*/ 11 w 506"/>
                <a:gd name="T47" fmla="*/ 174 h 351"/>
                <a:gd name="T48" fmla="*/ 30 w 506"/>
                <a:gd name="T49" fmla="*/ 190 h 351"/>
                <a:gd name="T50" fmla="*/ 45 w 506"/>
                <a:gd name="T51" fmla="*/ 185 h 351"/>
                <a:gd name="T52" fmla="*/ 42 w 506"/>
                <a:gd name="T53" fmla="*/ 207 h 351"/>
                <a:gd name="T54" fmla="*/ 43 w 506"/>
                <a:gd name="T55" fmla="*/ 227 h 351"/>
                <a:gd name="T56" fmla="*/ 58 w 506"/>
                <a:gd name="T57" fmla="*/ 241 h 351"/>
                <a:gd name="T58" fmla="*/ 103 w 506"/>
                <a:gd name="T59" fmla="*/ 260 h 351"/>
                <a:gd name="T60" fmla="*/ 122 w 506"/>
                <a:gd name="T61" fmla="*/ 264 h 351"/>
                <a:gd name="T62" fmla="*/ 137 w 506"/>
                <a:gd name="T63" fmla="*/ 260 h 351"/>
                <a:gd name="T64" fmla="*/ 157 w 506"/>
                <a:gd name="T65" fmla="*/ 255 h 351"/>
                <a:gd name="T66" fmla="*/ 182 w 506"/>
                <a:gd name="T67" fmla="*/ 255 h 351"/>
                <a:gd name="T68" fmla="*/ 196 w 506"/>
                <a:gd name="T69" fmla="*/ 264 h 351"/>
                <a:gd name="T70" fmla="*/ 191 w 506"/>
                <a:gd name="T71" fmla="*/ 296 h 351"/>
                <a:gd name="T72" fmla="*/ 205 w 506"/>
                <a:gd name="T73" fmla="*/ 314 h 351"/>
                <a:gd name="T74" fmla="*/ 223 w 506"/>
                <a:gd name="T75" fmla="*/ 322 h 351"/>
                <a:gd name="T76" fmla="*/ 236 w 506"/>
                <a:gd name="T77" fmla="*/ 308 h 351"/>
                <a:gd name="T78" fmla="*/ 263 w 506"/>
                <a:gd name="T79" fmla="*/ 306 h 351"/>
                <a:gd name="T80" fmla="*/ 280 w 506"/>
                <a:gd name="T81" fmla="*/ 318 h 351"/>
                <a:gd name="T82" fmla="*/ 294 w 506"/>
                <a:gd name="T83" fmla="*/ 329 h 351"/>
                <a:gd name="T84" fmla="*/ 333 w 506"/>
                <a:gd name="T85" fmla="*/ 309 h 351"/>
                <a:gd name="T86" fmla="*/ 362 w 506"/>
                <a:gd name="T87" fmla="*/ 293 h 351"/>
                <a:gd name="T88" fmla="*/ 377 w 506"/>
                <a:gd name="T89" fmla="*/ 276 h 351"/>
                <a:gd name="T90" fmla="*/ 391 w 506"/>
                <a:gd name="T91" fmla="*/ 258 h 351"/>
                <a:gd name="T92" fmla="*/ 394 w 506"/>
                <a:gd name="T93" fmla="*/ 242 h 351"/>
                <a:gd name="T94" fmla="*/ 390 w 506"/>
                <a:gd name="T95" fmla="*/ 229 h 351"/>
                <a:gd name="T96" fmla="*/ 388 w 506"/>
                <a:gd name="T97" fmla="*/ 217 h 351"/>
                <a:gd name="T98" fmla="*/ 377 w 506"/>
                <a:gd name="T99" fmla="*/ 189 h 351"/>
                <a:gd name="T100" fmla="*/ 401 w 506"/>
                <a:gd name="T101" fmla="*/ 176 h 351"/>
                <a:gd name="T102" fmla="*/ 371 w 506"/>
                <a:gd name="T103" fmla="*/ 167 h 351"/>
                <a:gd name="T104" fmla="*/ 383 w 506"/>
                <a:gd name="T105" fmla="*/ 144 h 351"/>
                <a:gd name="T106" fmla="*/ 396 w 506"/>
                <a:gd name="T107" fmla="*/ 156 h 351"/>
                <a:gd name="T108" fmla="*/ 433 w 506"/>
                <a:gd name="T109" fmla="*/ 135 h 351"/>
                <a:gd name="T110" fmla="*/ 453 w 506"/>
                <a:gd name="T111" fmla="*/ 126 h 351"/>
                <a:gd name="T112" fmla="*/ 473 w 506"/>
                <a:gd name="T113" fmla="*/ 118 h 351"/>
                <a:gd name="T114" fmla="*/ 475 w 506"/>
                <a:gd name="T115" fmla="*/ 96 h 351"/>
                <a:gd name="T116" fmla="*/ 499 w 506"/>
                <a:gd name="T117" fmla="*/ 80 h 351"/>
                <a:gd name="T118" fmla="*/ 386 w 506"/>
                <a:gd name="T119" fmla="*/ 313 h 351"/>
                <a:gd name="T120" fmla="*/ 284 w 506"/>
                <a:gd name="T121" fmla="*/ 34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" h="351">
                  <a:moveTo>
                    <a:pt x="503" y="63"/>
                  </a:moveTo>
                  <a:cubicBezTo>
                    <a:pt x="503" y="58"/>
                    <a:pt x="498" y="60"/>
                    <a:pt x="496" y="61"/>
                  </a:cubicBezTo>
                  <a:cubicBezTo>
                    <a:pt x="495" y="62"/>
                    <a:pt x="490" y="61"/>
                    <a:pt x="488" y="64"/>
                  </a:cubicBezTo>
                  <a:cubicBezTo>
                    <a:pt x="487" y="67"/>
                    <a:pt x="484" y="65"/>
                    <a:pt x="481" y="66"/>
                  </a:cubicBezTo>
                  <a:cubicBezTo>
                    <a:pt x="477" y="66"/>
                    <a:pt x="472" y="65"/>
                    <a:pt x="472" y="62"/>
                  </a:cubicBezTo>
                  <a:cubicBezTo>
                    <a:pt x="473" y="60"/>
                    <a:pt x="470" y="58"/>
                    <a:pt x="471" y="55"/>
                  </a:cubicBezTo>
                  <a:cubicBezTo>
                    <a:pt x="471" y="53"/>
                    <a:pt x="467" y="54"/>
                    <a:pt x="465" y="51"/>
                  </a:cubicBezTo>
                  <a:cubicBezTo>
                    <a:pt x="462" y="49"/>
                    <a:pt x="457" y="47"/>
                    <a:pt x="456" y="48"/>
                  </a:cubicBezTo>
                  <a:cubicBezTo>
                    <a:pt x="455" y="48"/>
                    <a:pt x="452" y="45"/>
                    <a:pt x="448" y="45"/>
                  </a:cubicBezTo>
                  <a:cubicBezTo>
                    <a:pt x="444" y="44"/>
                    <a:pt x="444" y="42"/>
                    <a:pt x="445" y="40"/>
                  </a:cubicBezTo>
                  <a:cubicBezTo>
                    <a:pt x="445" y="38"/>
                    <a:pt x="441" y="33"/>
                    <a:pt x="441" y="30"/>
                  </a:cubicBezTo>
                  <a:cubicBezTo>
                    <a:pt x="440" y="27"/>
                    <a:pt x="437" y="26"/>
                    <a:pt x="436" y="20"/>
                  </a:cubicBezTo>
                  <a:cubicBezTo>
                    <a:pt x="434" y="13"/>
                    <a:pt x="431" y="15"/>
                    <a:pt x="432" y="12"/>
                  </a:cubicBezTo>
                  <a:cubicBezTo>
                    <a:pt x="432" y="9"/>
                    <a:pt x="427" y="7"/>
                    <a:pt x="426" y="6"/>
                  </a:cubicBezTo>
                  <a:cubicBezTo>
                    <a:pt x="425" y="4"/>
                    <a:pt x="420" y="5"/>
                    <a:pt x="416" y="3"/>
                  </a:cubicBezTo>
                  <a:cubicBezTo>
                    <a:pt x="412" y="1"/>
                    <a:pt x="410" y="2"/>
                    <a:pt x="406" y="1"/>
                  </a:cubicBezTo>
                  <a:cubicBezTo>
                    <a:pt x="403" y="0"/>
                    <a:pt x="395" y="2"/>
                    <a:pt x="394" y="2"/>
                  </a:cubicBezTo>
                  <a:cubicBezTo>
                    <a:pt x="393" y="2"/>
                    <a:pt x="387" y="1"/>
                    <a:pt x="383" y="6"/>
                  </a:cubicBezTo>
                  <a:cubicBezTo>
                    <a:pt x="380" y="10"/>
                    <a:pt x="383" y="10"/>
                    <a:pt x="384" y="10"/>
                  </a:cubicBezTo>
                  <a:cubicBezTo>
                    <a:pt x="386" y="10"/>
                    <a:pt x="386" y="15"/>
                    <a:pt x="387" y="16"/>
                  </a:cubicBezTo>
                  <a:cubicBezTo>
                    <a:pt x="387" y="18"/>
                    <a:pt x="384" y="20"/>
                    <a:pt x="383" y="20"/>
                  </a:cubicBezTo>
                  <a:cubicBezTo>
                    <a:pt x="382" y="21"/>
                    <a:pt x="378" y="26"/>
                    <a:pt x="378" y="28"/>
                  </a:cubicBezTo>
                  <a:cubicBezTo>
                    <a:pt x="377" y="30"/>
                    <a:pt x="373" y="35"/>
                    <a:pt x="374" y="37"/>
                  </a:cubicBezTo>
                  <a:cubicBezTo>
                    <a:pt x="374" y="39"/>
                    <a:pt x="372" y="41"/>
                    <a:pt x="370" y="41"/>
                  </a:cubicBezTo>
                  <a:cubicBezTo>
                    <a:pt x="368" y="41"/>
                    <a:pt x="363" y="45"/>
                    <a:pt x="362" y="45"/>
                  </a:cubicBezTo>
                  <a:cubicBezTo>
                    <a:pt x="360" y="46"/>
                    <a:pt x="354" y="45"/>
                    <a:pt x="354" y="43"/>
                  </a:cubicBezTo>
                  <a:cubicBezTo>
                    <a:pt x="353" y="42"/>
                    <a:pt x="353" y="42"/>
                    <a:pt x="352" y="41"/>
                  </a:cubicBezTo>
                  <a:cubicBezTo>
                    <a:pt x="345" y="55"/>
                    <a:pt x="345" y="55"/>
                    <a:pt x="345" y="55"/>
                  </a:cubicBezTo>
                  <a:cubicBezTo>
                    <a:pt x="345" y="59"/>
                    <a:pt x="345" y="59"/>
                    <a:pt x="345" y="59"/>
                  </a:cubicBezTo>
                  <a:cubicBezTo>
                    <a:pt x="345" y="59"/>
                    <a:pt x="340" y="60"/>
                    <a:pt x="343" y="64"/>
                  </a:cubicBezTo>
                  <a:cubicBezTo>
                    <a:pt x="347" y="67"/>
                    <a:pt x="347" y="64"/>
                    <a:pt x="352" y="64"/>
                  </a:cubicBezTo>
                  <a:cubicBezTo>
                    <a:pt x="357" y="64"/>
                    <a:pt x="359" y="68"/>
                    <a:pt x="360" y="65"/>
                  </a:cubicBezTo>
                  <a:cubicBezTo>
                    <a:pt x="361" y="62"/>
                    <a:pt x="366" y="61"/>
                    <a:pt x="368" y="64"/>
                  </a:cubicBezTo>
                  <a:cubicBezTo>
                    <a:pt x="371" y="67"/>
                    <a:pt x="380" y="73"/>
                    <a:pt x="379" y="75"/>
                  </a:cubicBezTo>
                  <a:cubicBezTo>
                    <a:pt x="379" y="78"/>
                    <a:pt x="374" y="78"/>
                    <a:pt x="371" y="77"/>
                  </a:cubicBezTo>
                  <a:cubicBezTo>
                    <a:pt x="367" y="75"/>
                    <a:pt x="363" y="79"/>
                    <a:pt x="360" y="79"/>
                  </a:cubicBezTo>
                  <a:cubicBezTo>
                    <a:pt x="356" y="79"/>
                    <a:pt x="353" y="80"/>
                    <a:pt x="349" y="83"/>
                  </a:cubicBezTo>
                  <a:cubicBezTo>
                    <a:pt x="346" y="86"/>
                    <a:pt x="347" y="90"/>
                    <a:pt x="342" y="90"/>
                  </a:cubicBezTo>
                  <a:cubicBezTo>
                    <a:pt x="337" y="91"/>
                    <a:pt x="335" y="90"/>
                    <a:pt x="329" y="94"/>
                  </a:cubicBezTo>
                  <a:cubicBezTo>
                    <a:pt x="324" y="98"/>
                    <a:pt x="318" y="96"/>
                    <a:pt x="316" y="95"/>
                  </a:cubicBezTo>
                  <a:cubicBezTo>
                    <a:pt x="314" y="94"/>
                    <a:pt x="310" y="93"/>
                    <a:pt x="308" y="97"/>
                  </a:cubicBezTo>
                  <a:cubicBezTo>
                    <a:pt x="305" y="101"/>
                    <a:pt x="310" y="103"/>
                    <a:pt x="310" y="107"/>
                  </a:cubicBezTo>
                  <a:cubicBezTo>
                    <a:pt x="309" y="111"/>
                    <a:pt x="304" y="110"/>
                    <a:pt x="299" y="115"/>
                  </a:cubicBezTo>
                  <a:cubicBezTo>
                    <a:pt x="295" y="120"/>
                    <a:pt x="288" y="122"/>
                    <a:pt x="284" y="122"/>
                  </a:cubicBezTo>
                  <a:cubicBezTo>
                    <a:pt x="281" y="121"/>
                    <a:pt x="272" y="119"/>
                    <a:pt x="265" y="122"/>
                  </a:cubicBezTo>
                  <a:cubicBezTo>
                    <a:pt x="258" y="125"/>
                    <a:pt x="253" y="130"/>
                    <a:pt x="251" y="130"/>
                  </a:cubicBezTo>
                  <a:cubicBezTo>
                    <a:pt x="248" y="129"/>
                    <a:pt x="248" y="126"/>
                    <a:pt x="244" y="126"/>
                  </a:cubicBezTo>
                  <a:cubicBezTo>
                    <a:pt x="240" y="127"/>
                    <a:pt x="238" y="126"/>
                    <a:pt x="235" y="124"/>
                  </a:cubicBezTo>
                  <a:cubicBezTo>
                    <a:pt x="233" y="123"/>
                    <a:pt x="231" y="125"/>
                    <a:pt x="226" y="122"/>
                  </a:cubicBezTo>
                  <a:cubicBezTo>
                    <a:pt x="222" y="119"/>
                    <a:pt x="214" y="119"/>
                    <a:pt x="211" y="119"/>
                  </a:cubicBezTo>
                  <a:cubicBezTo>
                    <a:pt x="208" y="118"/>
                    <a:pt x="195" y="119"/>
                    <a:pt x="191" y="118"/>
                  </a:cubicBezTo>
                  <a:cubicBezTo>
                    <a:pt x="187" y="118"/>
                    <a:pt x="181" y="119"/>
                    <a:pt x="180" y="117"/>
                  </a:cubicBezTo>
                  <a:cubicBezTo>
                    <a:pt x="180" y="115"/>
                    <a:pt x="176" y="113"/>
                    <a:pt x="175" y="109"/>
                  </a:cubicBezTo>
                  <a:cubicBezTo>
                    <a:pt x="174" y="104"/>
                    <a:pt x="171" y="102"/>
                    <a:pt x="169" y="102"/>
                  </a:cubicBezTo>
                  <a:cubicBezTo>
                    <a:pt x="166" y="101"/>
                    <a:pt x="166" y="98"/>
                    <a:pt x="163" y="98"/>
                  </a:cubicBezTo>
                  <a:cubicBezTo>
                    <a:pt x="162" y="98"/>
                    <a:pt x="161" y="94"/>
                    <a:pt x="157" y="94"/>
                  </a:cubicBezTo>
                  <a:cubicBezTo>
                    <a:pt x="153" y="94"/>
                    <a:pt x="140" y="92"/>
                    <a:pt x="138" y="89"/>
                  </a:cubicBezTo>
                  <a:cubicBezTo>
                    <a:pt x="136" y="86"/>
                    <a:pt x="140" y="85"/>
                    <a:pt x="140" y="82"/>
                  </a:cubicBezTo>
                  <a:cubicBezTo>
                    <a:pt x="140" y="79"/>
                    <a:pt x="142" y="75"/>
                    <a:pt x="140" y="74"/>
                  </a:cubicBezTo>
                  <a:cubicBezTo>
                    <a:pt x="139" y="73"/>
                    <a:pt x="136" y="70"/>
                    <a:pt x="136" y="68"/>
                  </a:cubicBezTo>
                  <a:cubicBezTo>
                    <a:pt x="136" y="65"/>
                    <a:pt x="132" y="62"/>
                    <a:pt x="129" y="62"/>
                  </a:cubicBezTo>
                  <a:cubicBezTo>
                    <a:pt x="126" y="62"/>
                    <a:pt x="124" y="60"/>
                    <a:pt x="121" y="58"/>
                  </a:cubicBezTo>
                  <a:cubicBezTo>
                    <a:pt x="119" y="55"/>
                    <a:pt x="116" y="55"/>
                    <a:pt x="115" y="50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14" y="49"/>
                    <a:pt x="113" y="48"/>
                    <a:pt x="112" y="48"/>
                  </a:cubicBezTo>
                  <a:cubicBezTo>
                    <a:pt x="111" y="48"/>
                    <a:pt x="110" y="48"/>
                    <a:pt x="109" y="47"/>
                  </a:cubicBezTo>
                  <a:cubicBezTo>
                    <a:pt x="109" y="49"/>
                    <a:pt x="107" y="51"/>
                    <a:pt x="107" y="52"/>
                  </a:cubicBezTo>
                  <a:cubicBezTo>
                    <a:pt x="107" y="54"/>
                    <a:pt x="106" y="57"/>
                    <a:pt x="103" y="57"/>
                  </a:cubicBezTo>
                  <a:cubicBezTo>
                    <a:pt x="100" y="57"/>
                    <a:pt x="98" y="59"/>
                    <a:pt x="97" y="63"/>
                  </a:cubicBezTo>
                  <a:cubicBezTo>
                    <a:pt x="97" y="68"/>
                    <a:pt x="100" y="68"/>
                    <a:pt x="99" y="70"/>
                  </a:cubicBezTo>
                  <a:cubicBezTo>
                    <a:pt x="97" y="72"/>
                    <a:pt x="92" y="74"/>
                    <a:pt x="91" y="73"/>
                  </a:cubicBezTo>
                  <a:cubicBezTo>
                    <a:pt x="89" y="72"/>
                    <a:pt x="86" y="73"/>
                    <a:pt x="83" y="72"/>
                  </a:cubicBezTo>
                  <a:cubicBezTo>
                    <a:pt x="80" y="72"/>
                    <a:pt x="78" y="69"/>
                    <a:pt x="77" y="72"/>
                  </a:cubicBezTo>
                  <a:cubicBezTo>
                    <a:pt x="76" y="76"/>
                    <a:pt x="71" y="87"/>
                    <a:pt x="72" y="89"/>
                  </a:cubicBezTo>
                  <a:cubicBezTo>
                    <a:pt x="73" y="90"/>
                    <a:pt x="74" y="93"/>
                    <a:pt x="72" y="93"/>
                  </a:cubicBezTo>
                  <a:cubicBezTo>
                    <a:pt x="70" y="93"/>
                    <a:pt x="67" y="92"/>
                    <a:pt x="66" y="91"/>
                  </a:cubicBezTo>
                  <a:cubicBezTo>
                    <a:pt x="65" y="90"/>
                    <a:pt x="61" y="93"/>
                    <a:pt x="58" y="93"/>
                  </a:cubicBezTo>
                  <a:cubicBezTo>
                    <a:pt x="57" y="92"/>
                    <a:pt x="51" y="95"/>
                    <a:pt x="53" y="96"/>
                  </a:cubicBezTo>
                  <a:cubicBezTo>
                    <a:pt x="55" y="97"/>
                    <a:pt x="55" y="101"/>
                    <a:pt x="55" y="103"/>
                  </a:cubicBezTo>
                  <a:cubicBezTo>
                    <a:pt x="55" y="105"/>
                    <a:pt x="59" y="111"/>
                    <a:pt x="59" y="112"/>
                  </a:cubicBezTo>
                  <a:cubicBezTo>
                    <a:pt x="58" y="114"/>
                    <a:pt x="54" y="116"/>
                    <a:pt x="54" y="119"/>
                  </a:cubicBezTo>
                  <a:cubicBezTo>
                    <a:pt x="54" y="121"/>
                    <a:pt x="55" y="123"/>
                    <a:pt x="53" y="124"/>
                  </a:cubicBezTo>
                  <a:cubicBezTo>
                    <a:pt x="52" y="125"/>
                    <a:pt x="48" y="126"/>
                    <a:pt x="46" y="128"/>
                  </a:cubicBezTo>
                  <a:cubicBezTo>
                    <a:pt x="44" y="129"/>
                    <a:pt x="41" y="129"/>
                    <a:pt x="39" y="132"/>
                  </a:cubicBezTo>
                  <a:cubicBezTo>
                    <a:pt x="38" y="134"/>
                    <a:pt x="37" y="136"/>
                    <a:pt x="33" y="135"/>
                  </a:cubicBezTo>
                  <a:cubicBezTo>
                    <a:pt x="29" y="135"/>
                    <a:pt x="28" y="134"/>
                    <a:pt x="25" y="137"/>
                  </a:cubicBezTo>
                  <a:cubicBezTo>
                    <a:pt x="22" y="141"/>
                    <a:pt x="22" y="139"/>
                    <a:pt x="20" y="141"/>
                  </a:cubicBezTo>
                  <a:cubicBezTo>
                    <a:pt x="18" y="142"/>
                    <a:pt x="16" y="140"/>
                    <a:pt x="15" y="139"/>
                  </a:cubicBezTo>
                  <a:cubicBezTo>
                    <a:pt x="13" y="139"/>
                    <a:pt x="11" y="141"/>
                    <a:pt x="10" y="141"/>
                  </a:cubicBezTo>
                  <a:cubicBezTo>
                    <a:pt x="8" y="141"/>
                    <a:pt x="7" y="143"/>
                    <a:pt x="5" y="144"/>
                  </a:cubicBezTo>
                  <a:cubicBezTo>
                    <a:pt x="3" y="144"/>
                    <a:pt x="1" y="144"/>
                    <a:pt x="1" y="146"/>
                  </a:cubicBezTo>
                  <a:cubicBezTo>
                    <a:pt x="1" y="147"/>
                    <a:pt x="1" y="149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1" y="158"/>
                    <a:pt x="9" y="160"/>
                    <a:pt x="10" y="163"/>
                  </a:cubicBezTo>
                  <a:cubicBezTo>
                    <a:pt x="10" y="166"/>
                    <a:pt x="11" y="174"/>
                    <a:pt x="11" y="174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4" y="177"/>
                    <a:pt x="19" y="179"/>
                    <a:pt x="19" y="180"/>
                  </a:cubicBezTo>
                  <a:cubicBezTo>
                    <a:pt x="19" y="182"/>
                    <a:pt x="19" y="185"/>
                    <a:pt x="23" y="187"/>
                  </a:cubicBezTo>
                  <a:cubicBezTo>
                    <a:pt x="26" y="188"/>
                    <a:pt x="28" y="189"/>
                    <a:pt x="30" y="190"/>
                  </a:cubicBezTo>
                  <a:cubicBezTo>
                    <a:pt x="30" y="190"/>
                    <a:pt x="30" y="189"/>
                    <a:pt x="30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89"/>
                    <a:pt x="34" y="190"/>
                    <a:pt x="35" y="191"/>
                  </a:cubicBezTo>
                  <a:cubicBezTo>
                    <a:pt x="36" y="188"/>
                    <a:pt x="42" y="185"/>
                    <a:pt x="45" y="185"/>
                  </a:cubicBezTo>
                  <a:cubicBezTo>
                    <a:pt x="48" y="185"/>
                    <a:pt x="55" y="191"/>
                    <a:pt x="54" y="193"/>
                  </a:cubicBezTo>
                  <a:cubicBezTo>
                    <a:pt x="54" y="195"/>
                    <a:pt x="48" y="203"/>
                    <a:pt x="46" y="203"/>
                  </a:cubicBezTo>
                  <a:cubicBezTo>
                    <a:pt x="45" y="204"/>
                    <a:pt x="44" y="204"/>
                    <a:pt x="42" y="204"/>
                  </a:cubicBezTo>
                  <a:cubicBezTo>
                    <a:pt x="42" y="205"/>
                    <a:pt x="42" y="206"/>
                    <a:pt x="42" y="207"/>
                  </a:cubicBezTo>
                  <a:cubicBezTo>
                    <a:pt x="42" y="208"/>
                    <a:pt x="45" y="211"/>
                    <a:pt x="47" y="214"/>
                  </a:cubicBezTo>
                  <a:cubicBezTo>
                    <a:pt x="48" y="217"/>
                    <a:pt x="44" y="219"/>
                    <a:pt x="42" y="217"/>
                  </a:cubicBezTo>
                  <a:cubicBezTo>
                    <a:pt x="39" y="215"/>
                    <a:pt x="38" y="219"/>
                    <a:pt x="40" y="221"/>
                  </a:cubicBezTo>
                  <a:cubicBezTo>
                    <a:pt x="41" y="222"/>
                    <a:pt x="40" y="227"/>
                    <a:pt x="43" y="227"/>
                  </a:cubicBezTo>
                  <a:cubicBezTo>
                    <a:pt x="45" y="228"/>
                    <a:pt x="47" y="232"/>
                    <a:pt x="50" y="232"/>
                  </a:cubicBezTo>
                  <a:cubicBezTo>
                    <a:pt x="52" y="232"/>
                    <a:pt x="55" y="237"/>
                    <a:pt x="55" y="237"/>
                  </a:cubicBezTo>
                  <a:cubicBezTo>
                    <a:pt x="55" y="237"/>
                    <a:pt x="58" y="239"/>
                    <a:pt x="58" y="240"/>
                  </a:cubicBezTo>
                  <a:cubicBezTo>
                    <a:pt x="58" y="240"/>
                    <a:pt x="58" y="241"/>
                    <a:pt x="58" y="241"/>
                  </a:cubicBezTo>
                  <a:cubicBezTo>
                    <a:pt x="61" y="241"/>
                    <a:pt x="63" y="240"/>
                    <a:pt x="63" y="239"/>
                  </a:cubicBezTo>
                  <a:cubicBezTo>
                    <a:pt x="64" y="238"/>
                    <a:pt x="67" y="238"/>
                    <a:pt x="70" y="241"/>
                  </a:cubicBezTo>
                  <a:cubicBezTo>
                    <a:pt x="73" y="243"/>
                    <a:pt x="83" y="250"/>
                    <a:pt x="87" y="253"/>
                  </a:cubicBezTo>
                  <a:cubicBezTo>
                    <a:pt x="91" y="256"/>
                    <a:pt x="100" y="260"/>
                    <a:pt x="103" y="260"/>
                  </a:cubicBezTo>
                  <a:cubicBezTo>
                    <a:pt x="107" y="259"/>
                    <a:pt x="109" y="262"/>
                    <a:pt x="114" y="262"/>
                  </a:cubicBezTo>
                  <a:cubicBezTo>
                    <a:pt x="115" y="262"/>
                    <a:pt x="116" y="262"/>
                    <a:pt x="116" y="262"/>
                  </a:cubicBezTo>
                  <a:cubicBezTo>
                    <a:pt x="117" y="261"/>
                    <a:pt x="118" y="261"/>
                    <a:pt x="119" y="260"/>
                  </a:cubicBezTo>
                  <a:cubicBezTo>
                    <a:pt x="120" y="258"/>
                    <a:pt x="122" y="261"/>
                    <a:pt x="122" y="264"/>
                  </a:cubicBezTo>
                  <a:cubicBezTo>
                    <a:pt x="121" y="265"/>
                    <a:pt x="122" y="267"/>
                    <a:pt x="122" y="268"/>
                  </a:cubicBezTo>
                  <a:cubicBezTo>
                    <a:pt x="123" y="267"/>
                    <a:pt x="124" y="265"/>
                    <a:pt x="124" y="264"/>
                  </a:cubicBezTo>
                  <a:cubicBezTo>
                    <a:pt x="126" y="260"/>
                    <a:pt x="128" y="260"/>
                    <a:pt x="130" y="259"/>
                  </a:cubicBezTo>
                  <a:cubicBezTo>
                    <a:pt x="132" y="258"/>
                    <a:pt x="133" y="258"/>
                    <a:pt x="137" y="260"/>
                  </a:cubicBezTo>
                  <a:cubicBezTo>
                    <a:pt x="140" y="262"/>
                    <a:pt x="142" y="258"/>
                    <a:pt x="147" y="263"/>
                  </a:cubicBezTo>
                  <a:cubicBezTo>
                    <a:pt x="148" y="262"/>
                    <a:pt x="149" y="262"/>
                    <a:pt x="150" y="262"/>
                  </a:cubicBezTo>
                  <a:cubicBezTo>
                    <a:pt x="151" y="262"/>
                    <a:pt x="152" y="260"/>
                    <a:pt x="154" y="258"/>
                  </a:cubicBezTo>
                  <a:cubicBezTo>
                    <a:pt x="155" y="256"/>
                    <a:pt x="155" y="254"/>
                    <a:pt x="157" y="255"/>
                  </a:cubicBezTo>
                  <a:cubicBezTo>
                    <a:pt x="159" y="255"/>
                    <a:pt x="160" y="252"/>
                    <a:pt x="164" y="250"/>
                  </a:cubicBezTo>
                  <a:cubicBezTo>
                    <a:pt x="169" y="248"/>
                    <a:pt x="172" y="251"/>
                    <a:pt x="174" y="250"/>
                  </a:cubicBezTo>
                  <a:cubicBezTo>
                    <a:pt x="176" y="248"/>
                    <a:pt x="179" y="247"/>
                    <a:pt x="179" y="249"/>
                  </a:cubicBezTo>
                  <a:cubicBezTo>
                    <a:pt x="179" y="251"/>
                    <a:pt x="181" y="253"/>
                    <a:pt x="182" y="255"/>
                  </a:cubicBezTo>
                  <a:cubicBezTo>
                    <a:pt x="182" y="256"/>
                    <a:pt x="186" y="257"/>
                    <a:pt x="187" y="257"/>
                  </a:cubicBezTo>
                  <a:cubicBezTo>
                    <a:pt x="187" y="257"/>
                    <a:pt x="188" y="257"/>
                    <a:pt x="188" y="256"/>
                  </a:cubicBezTo>
                  <a:cubicBezTo>
                    <a:pt x="190" y="255"/>
                    <a:pt x="194" y="257"/>
                    <a:pt x="194" y="259"/>
                  </a:cubicBezTo>
                  <a:cubicBezTo>
                    <a:pt x="194" y="261"/>
                    <a:pt x="194" y="264"/>
                    <a:pt x="196" y="264"/>
                  </a:cubicBezTo>
                  <a:cubicBezTo>
                    <a:pt x="197" y="264"/>
                    <a:pt x="199" y="264"/>
                    <a:pt x="199" y="268"/>
                  </a:cubicBezTo>
                  <a:cubicBezTo>
                    <a:pt x="199" y="272"/>
                    <a:pt x="200" y="276"/>
                    <a:pt x="197" y="280"/>
                  </a:cubicBezTo>
                  <a:cubicBezTo>
                    <a:pt x="193" y="283"/>
                    <a:pt x="189" y="290"/>
                    <a:pt x="190" y="292"/>
                  </a:cubicBezTo>
                  <a:cubicBezTo>
                    <a:pt x="191" y="294"/>
                    <a:pt x="189" y="297"/>
                    <a:pt x="191" y="296"/>
                  </a:cubicBezTo>
                  <a:cubicBezTo>
                    <a:pt x="194" y="295"/>
                    <a:pt x="200" y="296"/>
                    <a:pt x="199" y="297"/>
                  </a:cubicBezTo>
                  <a:cubicBezTo>
                    <a:pt x="198" y="299"/>
                    <a:pt x="199" y="304"/>
                    <a:pt x="202" y="304"/>
                  </a:cubicBezTo>
                  <a:cubicBezTo>
                    <a:pt x="204" y="304"/>
                    <a:pt x="206" y="306"/>
                    <a:pt x="205" y="308"/>
                  </a:cubicBezTo>
                  <a:cubicBezTo>
                    <a:pt x="204" y="310"/>
                    <a:pt x="203" y="314"/>
                    <a:pt x="205" y="314"/>
                  </a:cubicBezTo>
                  <a:cubicBezTo>
                    <a:pt x="207" y="314"/>
                    <a:pt x="210" y="314"/>
                    <a:pt x="210" y="316"/>
                  </a:cubicBezTo>
                  <a:cubicBezTo>
                    <a:pt x="209" y="318"/>
                    <a:pt x="211" y="320"/>
                    <a:pt x="215" y="319"/>
                  </a:cubicBezTo>
                  <a:cubicBezTo>
                    <a:pt x="217" y="318"/>
                    <a:pt x="218" y="317"/>
                    <a:pt x="219" y="318"/>
                  </a:cubicBezTo>
                  <a:cubicBezTo>
                    <a:pt x="220" y="318"/>
                    <a:pt x="220" y="321"/>
                    <a:pt x="223" y="322"/>
                  </a:cubicBezTo>
                  <a:cubicBezTo>
                    <a:pt x="225" y="322"/>
                    <a:pt x="224" y="316"/>
                    <a:pt x="223" y="315"/>
                  </a:cubicBezTo>
                  <a:cubicBezTo>
                    <a:pt x="222" y="314"/>
                    <a:pt x="223" y="310"/>
                    <a:pt x="224" y="311"/>
                  </a:cubicBezTo>
                  <a:cubicBezTo>
                    <a:pt x="225" y="312"/>
                    <a:pt x="228" y="311"/>
                    <a:pt x="230" y="309"/>
                  </a:cubicBezTo>
                  <a:cubicBezTo>
                    <a:pt x="232" y="307"/>
                    <a:pt x="235" y="310"/>
                    <a:pt x="236" y="308"/>
                  </a:cubicBezTo>
                  <a:cubicBezTo>
                    <a:pt x="238" y="306"/>
                    <a:pt x="241" y="310"/>
                    <a:pt x="244" y="308"/>
                  </a:cubicBezTo>
                  <a:cubicBezTo>
                    <a:pt x="247" y="306"/>
                    <a:pt x="248" y="309"/>
                    <a:pt x="249" y="307"/>
                  </a:cubicBezTo>
                  <a:cubicBezTo>
                    <a:pt x="251" y="305"/>
                    <a:pt x="255" y="302"/>
                    <a:pt x="256" y="303"/>
                  </a:cubicBezTo>
                  <a:cubicBezTo>
                    <a:pt x="257" y="304"/>
                    <a:pt x="258" y="306"/>
                    <a:pt x="263" y="306"/>
                  </a:cubicBezTo>
                  <a:cubicBezTo>
                    <a:pt x="268" y="307"/>
                    <a:pt x="265" y="310"/>
                    <a:pt x="265" y="311"/>
                  </a:cubicBezTo>
                  <a:cubicBezTo>
                    <a:pt x="265" y="313"/>
                    <a:pt x="271" y="317"/>
                    <a:pt x="274" y="318"/>
                  </a:cubicBezTo>
                  <a:cubicBezTo>
                    <a:pt x="274" y="318"/>
                    <a:pt x="275" y="318"/>
                    <a:pt x="275" y="319"/>
                  </a:cubicBezTo>
                  <a:cubicBezTo>
                    <a:pt x="277" y="318"/>
                    <a:pt x="280" y="320"/>
                    <a:pt x="280" y="318"/>
                  </a:cubicBezTo>
                  <a:cubicBezTo>
                    <a:pt x="281" y="316"/>
                    <a:pt x="284" y="316"/>
                    <a:pt x="285" y="318"/>
                  </a:cubicBezTo>
                  <a:cubicBezTo>
                    <a:pt x="286" y="320"/>
                    <a:pt x="287" y="320"/>
                    <a:pt x="290" y="318"/>
                  </a:cubicBezTo>
                  <a:cubicBezTo>
                    <a:pt x="292" y="316"/>
                    <a:pt x="294" y="320"/>
                    <a:pt x="292" y="322"/>
                  </a:cubicBezTo>
                  <a:cubicBezTo>
                    <a:pt x="291" y="323"/>
                    <a:pt x="292" y="327"/>
                    <a:pt x="294" y="329"/>
                  </a:cubicBezTo>
                  <a:cubicBezTo>
                    <a:pt x="296" y="331"/>
                    <a:pt x="297" y="328"/>
                    <a:pt x="296" y="325"/>
                  </a:cubicBezTo>
                  <a:cubicBezTo>
                    <a:pt x="296" y="323"/>
                    <a:pt x="300" y="321"/>
                    <a:pt x="308" y="318"/>
                  </a:cubicBezTo>
                  <a:cubicBezTo>
                    <a:pt x="316" y="316"/>
                    <a:pt x="324" y="310"/>
                    <a:pt x="325" y="309"/>
                  </a:cubicBezTo>
                  <a:cubicBezTo>
                    <a:pt x="325" y="307"/>
                    <a:pt x="330" y="311"/>
                    <a:pt x="333" y="309"/>
                  </a:cubicBezTo>
                  <a:cubicBezTo>
                    <a:pt x="335" y="307"/>
                    <a:pt x="345" y="307"/>
                    <a:pt x="347" y="306"/>
                  </a:cubicBezTo>
                  <a:cubicBezTo>
                    <a:pt x="350" y="306"/>
                    <a:pt x="350" y="304"/>
                    <a:pt x="352" y="302"/>
                  </a:cubicBezTo>
                  <a:cubicBezTo>
                    <a:pt x="355" y="300"/>
                    <a:pt x="354" y="299"/>
                    <a:pt x="357" y="298"/>
                  </a:cubicBezTo>
                  <a:cubicBezTo>
                    <a:pt x="360" y="297"/>
                    <a:pt x="362" y="295"/>
                    <a:pt x="362" y="293"/>
                  </a:cubicBezTo>
                  <a:cubicBezTo>
                    <a:pt x="362" y="292"/>
                    <a:pt x="368" y="291"/>
                    <a:pt x="368" y="289"/>
                  </a:cubicBezTo>
                  <a:cubicBezTo>
                    <a:pt x="368" y="288"/>
                    <a:pt x="372" y="287"/>
                    <a:pt x="372" y="285"/>
                  </a:cubicBezTo>
                  <a:cubicBezTo>
                    <a:pt x="372" y="283"/>
                    <a:pt x="375" y="284"/>
                    <a:pt x="376" y="282"/>
                  </a:cubicBezTo>
                  <a:cubicBezTo>
                    <a:pt x="377" y="281"/>
                    <a:pt x="375" y="276"/>
                    <a:pt x="377" y="276"/>
                  </a:cubicBezTo>
                  <a:cubicBezTo>
                    <a:pt x="379" y="275"/>
                    <a:pt x="376" y="273"/>
                    <a:pt x="376" y="272"/>
                  </a:cubicBezTo>
                  <a:cubicBezTo>
                    <a:pt x="375" y="270"/>
                    <a:pt x="379" y="270"/>
                    <a:pt x="382" y="269"/>
                  </a:cubicBezTo>
                  <a:cubicBezTo>
                    <a:pt x="384" y="268"/>
                    <a:pt x="385" y="265"/>
                    <a:pt x="385" y="263"/>
                  </a:cubicBezTo>
                  <a:cubicBezTo>
                    <a:pt x="386" y="261"/>
                    <a:pt x="389" y="259"/>
                    <a:pt x="391" y="258"/>
                  </a:cubicBezTo>
                  <a:cubicBezTo>
                    <a:pt x="393" y="257"/>
                    <a:pt x="393" y="254"/>
                    <a:pt x="393" y="251"/>
                  </a:cubicBezTo>
                  <a:cubicBezTo>
                    <a:pt x="392" y="248"/>
                    <a:pt x="395" y="249"/>
                    <a:pt x="394" y="248"/>
                  </a:cubicBezTo>
                  <a:cubicBezTo>
                    <a:pt x="393" y="247"/>
                    <a:pt x="395" y="244"/>
                    <a:pt x="398" y="243"/>
                  </a:cubicBezTo>
                  <a:cubicBezTo>
                    <a:pt x="401" y="242"/>
                    <a:pt x="396" y="240"/>
                    <a:pt x="394" y="242"/>
                  </a:cubicBezTo>
                  <a:cubicBezTo>
                    <a:pt x="393" y="243"/>
                    <a:pt x="391" y="238"/>
                    <a:pt x="389" y="240"/>
                  </a:cubicBezTo>
                  <a:cubicBezTo>
                    <a:pt x="388" y="242"/>
                    <a:pt x="384" y="239"/>
                    <a:pt x="386" y="238"/>
                  </a:cubicBezTo>
                  <a:cubicBezTo>
                    <a:pt x="389" y="238"/>
                    <a:pt x="393" y="235"/>
                    <a:pt x="395" y="234"/>
                  </a:cubicBezTo>
                  <a:cubicBezTo>
                    <a:pt x="397" y="233"/>
                    <a:pt x="392" y="229"/>
                    <a:pt x="390" y="229"/>
                  </a:cubicBezTo>
                  <a:cubicBezTo>
                    <a:pt x="388" y="229"/>
                    <a:pt x="385" y="224"/>
                    <a:pt x="383" y="224"/>
                  </a:cubicBezTo>
                  <a:cubicBezTo>
                    <a:pt x="380" y="224"/>
                    <a:pt x="384" y="222"/>
                    <a:pt x="387" y="224"/>
                  </a:cubicBezTo>
                  <a:cubicBezTo>
                    <a:pt x="390" y="225"/>
                    <a:pt x="393" y="226"/>
                    <a:pt x="395" y="225"/>
                  </a:cubicBezTo>
                  <a:cubicBezTo>
                    <a:pt x="396" y="224"/>
                    <a:pt x="390" y="219"/>
                    <a:pt x="388" y="217"/>
                  </a:cubicBezTo>
                  <a:cubicBezTo>
                    <a:pt x="385" y="215"/>
                    <a:pt x="388" y="213"/>
                    <a:pt x="386" y="212"/>
                  </a:cubicBezTo>
                  <a:cubicBezTo>
                    <a:pt x="385" y="211"/>
                    <a:pt x="382" y="205"/>
                    <a:pt x="381" y="202"/>
                  </a:cubicBezTo>
                  <a:cubicBezTo>
                    <a:pt x="380" y="199"/>
                    <a:pt x="375" y="198"/>
                    <a:pt x="373" y="197"/>
                  </a:cubicBezTo>
                  <a:cubicBezTo>
                    <a:pt x="372" y="195"/>
                    <a:pt x="373" y="190"/>
                    <a:pt x="377" y="189"/>
                  </a:cubicBezTo>
                  <a:cubicBezTo>
                    <a:pt x="381" y="187"/>
                    <a:pt x="380" y="184"/>
                    <a:pt x="381" y="184"/>
                  </a:cubicBezTo>
                  <a:cubicBezTo>
                    <a:pt x="383" y="185"/>
                    <a:pt x="385" y="184"/>
                    <a:pt x="386" y="181"/>
                  </a:cubicBezTo>
                  <a:cubicBezTo>
                    <a:pt x="387" y="178"/>
                    <a:pt x="390" y="180"/>
                    <a:pt x="391" y="178"/>
                  </a:cubicBezTo>
                  <a:cubicBezTo>
                    <a:pt x="392" y="177"/>
                    <a:pt x="398" y="177"/>
                    <a:pt x="401" y="176"/>
                  </a:cubicBezTo>
                  <a:cubicBezTo>
                    <a:pt x="403" y="174"/>
                    <a:pt x="399" y="169"/>
                    <a:pt x="396" y="170"/>
                  </a:cubicBezTo>
                  <a:cubicBezTo>
                    <a:pt x="393" y="171"/>
                    <a:pt x="390" y="170"/>
                    <a:pt x="388" y="167"/>
                  </a:cubicBezTo>
                  <a:cubicBezTo>
                    <a:pt x="386" y="164"/>
                    <a:pt x="380" y="172"/>
                    <a:pt x="376" y="174"/>
                  </a:cubicBezTo>
                  <a:cubicBezTo>
                    <a:pt x="372" y="176"/>
                    <a:pt x="370" y="171"/>
                    <a:pt x="371" y="167"/>
                  </a:cubicBezTo>
                  <a:cubicBezTo>
                    <a:pt x="372" y="164"/>
                    <a:pt x="368" y="164"/>
                    <a:pt x="362" y="164"/>
                  </a:cubicBezTo>
                  <a:cubicBezTo>
                    <a:pt x="357" y="165"/>
                    <a:pt x="359" y="154"/>
                    <a:pt x="362" y="154"/>
                  </a:cubicBezTo>
                  <a:cubicBezTo>
                    <a:pt x="366" y="153"/>
                    <a:pt x="371" y="157"/>
                    <a:pt x="373" y="151"/>
                  </a:cubicBezTo>
                  <a:cubicBezTo>
                    <a:pt x="375" y="145"/>
                    <a:pt x="378" y="149"/>
                    <a:pt x="383" y="144"/>
                  </a:cubicBezTo>
                  <a:cubicBezTo>
                    <a:pt x="387" y="139"/>
                    <a:pt x="393" y="135"/>
                    <a:pt x="397" y="138"/>
                  </a:cubicBezTo>
                  <a:cubicBezTo>
                    <a:pt x="401" y="142"/>
                    <a:pt x="393" y="147"/>
                    <a:pt x="391" y="150"/>
                  </a:cubicBezTo>
                  <a:cubicBezTo>
                    <a:pt x="390" y="153"/>
                    <a:pt x="392" y="154"/>
                    <a:pt x="390" y="156"/>
                  </a:cubicBezTo>
                  <a:cubicBezTo>
                    <a:pt x="387" y="159"/>
                    <a:pt x="391" y="159"/>
                    <a:pt x="396" y="156"/>
                  </a:cubicBezTo>
                  <a:cubicBezTo>
                    <a:pt x="401" y="153"/>
                    <a:pt x="407" y="149"/>
                    <a:pt x="411" y="148"/>
                  </a:cubicBezTo>
                  <a:cubicBezTo>
                    <a:pt x="413" y="147"/>
                    <a:pt x="414" y="147"/>
                    <a:pt x="415" y="147"/>
                  </a:cubicBezTo>
                  <a:cubicBezTo>
                    <a:pt x="416" y="145"/>
                    <a:pt x="417" y="144"/>
                    <a:pt x="418" y="143"/>
                  </a:cubicBezTo>
                  <a:cubicBezTo>
                    <a:pt x="421" y="142"/>
                    <a:pt x="432" y="137"/>
                    <a:pt x="433" y="135"/>
                  </a:cubicBezTo>
                  <a:cubicBezTo>
                    <a:pt x="435" y="132"/>
                    <a:pt x="437" y="129"/>
                    <a:pt x="439" y="129"/>
                  </a:cubicBezTo>
                  <a:cubicBezTo>
                    <a:pt x="441" y="129"/>
                    <a:pt x="441" y="131"/>
                    <a:pt x="444" y="131"/>
                  </a:cubicBezTo>
                  <a:cubicBezTo>
                    <a:pt x="448" y="131"/>
                    <a:pt x="451" y="132"/>
                    <a:pt x="450" y="129"/>
                  </a:cubicBezTo>
                  <a:cubicBezTo>
                    <a:pt x="448" y="126"/>
                    <a:pt x="449" y="126"/>
                    <a:pt x="453" y="126"/>
                  </a:cubicBezTo>
                  <a:cubicBezTo>
                    <a:pt x="457" y="125"/>
                    <a:pt x="456" y="122"/>
                    <a:pt x="459" y="122"/>
                  </a:cubicBezTo>
                  <a:cubicBezTo>
                    <a:pt x="462" y="122"/>
                    <a:pt x="461" y="115"/>
                    <a:pt x="464" y="115"/>
                  </a:cubicBezTo>
                  <a:cubicBezTo>
                    <a:pt x="467" y="115"/>
                    <a:pt x="468" y="119"/>
                    <a:pt x="471" y="118"/>
                  </a:cubicBezTo>
                  <a:cubicBezTo>
                    <a:pt x="472" y="118"/>
                    <a:pt x="472" y="118"/>
                    <a:pt x="473" y="118"/>
                  </a:cubicBezTo>
                  <a:cubicBezTo>
                    <a:pt x="474" y="118"/>
                    <a:pt x="475" y="117"/>
                    <a:pt x="475" y="117"/>
                  </a:cubicBezTo>
                  <a:cubicBezTo>
                    <a:pt x="475" y="113"/>
                    <a:pt x="475" y="110"/>
                    <a:pt x="475" y="109"/>
                  </a:cubicBezTo>
                  <a:cubicBezTo>
                    <a:pt x="473" y="106"/>
                    <a:pt x="475" y="103"/>
                    <a:pt x="474" y="102"/>
                  </a:cubicBezTo>
                  <a:cubicBezTo>
                    <a:pt x="474" y="100"/>
                    <a:pt x="473" y="96"/>
                    <a:pt x="475" y="96"/>
                  </a:cubicBezTo>
                  <a:cubicBezTo>
                    <a:pt x="477" y="96"/>
                    <a:pt x="480" y="91"/>
                    <a:pt x="482" y="92"/>
                  </a:cubicBezTo>
                  <a:cubicBezTo>
                    <a:pt x="485" y="94"/>
                    <a:pt x="490" y="95"/>
                    <a:pt x="490" y="92"/>
                  </a:cubicBezTo>
                  <a:cubicBezTo>
                    <a:pt x="490" y="90"/>
                    <a:pt x="493" y="90"/>
                    <a:pt x="494" y="87"/>
                  </a:cubicBezTo>
                  <a:cubicBezTo>
                    <a:pt x="494" y="84"/>
                    <a:pt x="498" y="83"/>
                    <a:pt x="499" y="80"/>
                  </a:cubicBezTo>
                  <a:cubicBezTo>
                    <a:pt x="500" y="78"/>
                    <a:pt x="501" y="71"/>
                    <a:pt x="503" y="70"/>
                  </a:cubicBezTo>
                  <a:cubicBezTo>
                    <a:pt x="506" y="68"/>
                    <a:pt x="503" y="67"/>
                    <a:pt x="503" y="63"/>
                  </a:cubicBezTo>
                  <a:close/>
                  <a:moveTo>
                    <a:pt x="381" y="298"/>
                  </a:moveTo>
                  <a:cubicBezTo>
                    <a:pt x="378" y="308"/>
                    <a:pt x="385" y="314"/>
                    <a:pt x="386" y="313"/>
                  </a:cubicBezTo>
                  <a:cubicBezTo>
                    <a:pt x="388" y="311"/>
                    <a:pt x="398" y="290"/>
                    <a:pt x="396" y="287"/>
                  </a:cubicBezTo>
                  <a:cubicBezTo>
                    <a:pt x="394" y="284"/>
                    <a:pt x="384" y="289"/>
                    <a:pt x="381" y="298"/>
                  </a:cubicBezTo>
                  <a:close/>
                  <a:moveTo>
                    <a:pt x="292" y="332"/>
                  </a:moveTo>
                  <a:cubicBezTo>
                    <a:pt x="289" y="332"/>
                    <a:pt x="281" y="337"/>
                    <a:pt x="284" y="344"/>
                  </a:cubicBezTo>
                  <a:cubicBezTo>
                    <a:pt x="287" y="351"/>
                    <a:pt x="298" y="346"/>
                    <a:pt x="298" y="343"/>
                  </a:cubicBezTo>
                  <a:cubicBezTo>
                    <a:pt x="298" y="340"/>
                    <a:pt x="303" y="335"/>
                    <a:pt x="303" y="333"/>
                  </a:cubicBezTo>
                  <a:cubicBezTo>
                    <a:pt x="302" y="331"/>
                    <a:pt x="295" y="332"/>
                    <a:pt x="292" y="33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46"/>
            <p:cNvSpPr>
              <a:spLocks noEditPoints="1"/>
            </p:cNvSpPr>
            <p:nvPr/>
          </p:nvSpPr>
          <p:spPr bwMode="auto">
            <a:xfrm>
              <a:off x="5642" y="2500"/>
              <a:ext cx="171" cy="238"/>
            </a:xfrm>
            <a:custGeom>
              <a:avLst/>
              <a:gdLst>
                <a:gd name="T0" fmla="*/ 43 w 82"/>
                <a:gd name="T1" fmla="*/ 44 h 114"/>
                <a:gd name="T2" fmla="*/ 54 w 82"/>
                <a:gd name="T3" fmla="*/ 52 h 114"/>
                <a:gd name="T4" fmla="*/ 56 w 82"/>
                <a:gd name="T5" fmla="*/ 59 h 114"/>
                <a:gd name="T6" fmla="*/ 60 w 82"/>
                <a:gd name="T7" fmla="*/ 63 h 114"/>
                <a:gd name="T8" fmla="*/ 64 w 82"/>
                <a:gd name="T9" fmla="*/ 73 h 114"/>
                <a:gd name="T10" fmla="*/ 67 w 82"/>
                <a:gd name="T11" fmla="*/ 71 h 114"/>
                <a:gd name="T12" fmla="*/ 70 w 82"/>
                <a:gd name="T13" fmla="*/ 66 h 114"/>
                <a:gd name="T14" fmla="*/ 68 w 82"/>
                <a:gd name="T15" fmla="*/ 56 h 114"/>
                <a:gd name="T16" fmla="*/ 59 w 82"/>
                <a:gd name="T17" fmla="*/ 49 h 114"/>
                <a:gd name="T18" fmla="*/ 53 w 82"/>
                <a:gd name="T19" fmla="*/ 42 h 114"/>
                <a:gd name="T20" fmla="*/ 41 w 82"/>
                <a:gd name="T21" fmla="*/ 40 h 114"/>
                <a:gd name="T22" fmla="*/ 37 w 82"/>
                <a:gd name="T23" fmla="*/ 32 h 114"/>
                <a:gd name="T24" fmla="*/ 43 w 82"/>
                <a:gd name="T25" fmla="*/ 20 h 114"/>
                <a:gd name="T26" fmla="*/ 42 w 82"/>
                <a:gd name="T27" fmla="*/ 6 h 114"/>
                <a:gd name="T28" fmla="*/ 41 w 82"/>
                <a:gd name="T29" fmla="*/ 3 h 114"/>
                <a:gd name="T30" fmla="*/ 29 w 82"/>
                <a:gd name="T31" fmla="*/ 2 h 114"/>
                <a:gd name="T32" fmla="*/ 27 w 82"/>
                <a:gd name="T33" fmla="*/ 22 h 114"/>
                <a:gd name="T34" fmla="*/ 23 w 82"/>
                <a:gd name="T35" fmla="*/ 21 h 114"/>
                <a:gd name="T36" fmla="*/ 25 w 82"/>
                <a:gd name="T37" fmla="*/ 32 h 114"/>
                <a:gd name="T38" fmla="*/ 27 w 82"/>
                <a:gd name="T39" fmla="*/ 39 h 114"/>
                <a:gd name="T40" fmla="*/ 36 w 82"/>
                <a:gd name="T41" fmla="*/ 42 h 114"/>
                <a:gd name="T42" fmla="*/ 43 w 82"/>
                <a:gd name="T43" fmla="*/ 44 h 114"/>
                <a:gd name="T44" fmla="*/ 28 w 82"/>
                <a:gd name="T45" fmla="*/ 46 h 114"/>
                <a:gd name="T46" fmla="*/ 36 w 82"/>
                <a:gd name="T47" fmla="*/ 55 h 114"/>
                <a:gd name="T48" fmla="*/ 28 w 82"/>
                <a:gd name="T49" fmla="*/ 46 h 114"/>
                <a:gd name="T50" fmla="*/ 41 w 82"/>
                <a:gd name="T51" fmla="*/ 71 h 114"/>
                <a:gd name="T52" fmla="*/ 46 w 82"/>
                <a:gd name="T53" fmla="*/ 68 h 114"/>
                <a:gd name="T54" fmla="*/ 47 w 82"/>
                <a:gd name="T55" fmla="*/ 75 h 114"/>
                <a:gd name="T56" fmla="*/ 48 w 82"/>
                <a:gd name="T57" fmla="*/ 84 h 114"/>
                <a:gd name="T58" fmla="*/ 57 w 82"/>
                <a:gd name="T59" fmla="*/ 71 h 114"/>
                <a:gd name="T60" fmla="*/ 54 w 82"/>
                <a:gd name="T61" fmla="*/ 69 h 114"/>
                <a:gd name="T62" fmla="*/ 41 w 82"/>
                <a:gd name="T63" fmla="*/ 59 h 114"/>
                <a:gd name="T64" fmla="*/ 41 w 82"/>
                <a:gd name="T65" fmla="*/ 71 h 114"/>
                <a:gd name="T66" fmla="*/ 12 w 82"/>
                <a:gd name="T67" fmla="*/ 75 h 114"/>
                <a:gd name="T68" fmla="*/ 1 w 82"/>
                <a:gd name="T69" fmla="*/ 89 h 114"/>
                <a:gd name="T70" fmla="*/ 17 w 82"/>
                <a:gd name="T71" fmla="*/ 75 h 114"/>
                <a:gd name="T72" fmla="*/ 19 w 82"/>
                <a:gd name="T73" fmla="*/ 66 h 114"/>
                <a:gd name="T74" fmla="*/ 12 w 82"/>
                <a:gd name="T75" fmla="*/ 75 h 114"/>
                <a:gd name="T76" fmla="*/ 56 w 82"/>
                <a:gd name="T77" fmla="*/ 80 h 114"/>
                <a:gd name="T78" fmla="*/ 63 w 82"/>
                <a:gd name="T79" fmla="*/ 76 h 114"/>
                <a:gd name="T80" fmla="*/ 56 w 82"/>
                <a:gd name="T81" fmla="*/ 80 h 114"/>
                <a:gd name="T82" fmla="*/ 79 w 82"/>
                <a:gd name="T83" fmla="*/ 100 h 114"/>
                <a:gd name="T84" fmla="*/ 77 w 82"/>
                <a:gd name="T85" fmla="*/ 81 h 114"/>
                <a:gd name="T86" fmla="*/ 71 w 82"/>
                <a:gd name="T87" fmla="*/ 80 h 114"/>
                <a:gd name="T88" fmla="*/ 66 w 82"/>
                <a:gd name="T89" fmla="*/ 85 h 114"/>
                <a:gd name="T90" fmla="*/ 61 w 82"/>
                <a:gd name="T91" fmla="*/ 89 h 114"/>
                <a:gd name="T92" fmla="*/ 54 w 82"/>
                <a:gd name="T93" fmla="*/ 87 h 114"/>
                <a:gd name="T94" fmla="*/ 44 w 82"/>
                <a:gd name="T95" fmla="*/ 93 h 114"/>
                <a:gd name="T96" fmla="*/ 41 w 82"/>
                <a:gd name="T97" fmla="*/ 101 h 114"/>
                <a:gd name="T98" fmla="*/ 48 w 82"/>
                <a:gd name="T99" fmla="*/ 97 h 114"/>
                <a:gd name="T100" fmla="*/ 54 w 82"/>
                <a:gd name="T101" fmla="*/ 95 h 114"/>
                <a:gd name="T102" fmla="*/ 61 w 82"/>
                <a:gd name="T103" fmla="*/ 110 h 114"/>
                <a:gd name="T104" fmla="*/ 70 w 82"/>
                <a:gd name="T105" fmla="*/ 114 h 114"/>
                <a:gd name="T106" fmla="*/ 70 w 82"/>
                <a:gd name="T107" fmla="*/ 103 h 114"/>
                <a:gd name="T108" fmla="*/ 79 w 82"/>
                <a:gd name="T10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2" h="114">
                  <a:moveTo>
                    <a:pt x="43" y="44"/>
                  </a:moveTo>
                  <a:cubicBezTo>
                    <a:pt x="48" y="43"/>
                    <a:pt x="55" y="49"/>
                    <a:pt x="54" y="52"/>
                  </a:cubicBezTo>
                  <a:cubicBezTo>
                    <a:pt x="53" y="54"/>
                    <a:pt x="54" y="61"/>
                    <a:pt x="56" y="59"/>
                  </a:cubicBezTo>
                  <a:cubicBezTo>
                    <a:pt x="58" y="57"/>
                    <a:pt x="62" y="60"/>
                    <a:pt x="60" y="63"/>
                  </a:cubicBezTo>
                  <a:cubicBezTo>
                    <a:pt x="57" y="66"/>
                    <a:pt x="63" y="69"/>
                    <a:pt x="64" y="73"/>
                  </a:cubicBezTo>
                  <a:cubicBezTo>
                    <a:pt x="65" y="77"/>
                    <a:pt x="67" y="74"/>
                    <a:pt x="67" y="71"/>
                  </a:cubicBezTo>
                  <a:cubicBezTo>
                    <a:pt x="66" y="68"/>
                    <a:pt x="67" y="68"/>
                    <a:pt x="70" y="66"/>
                  </a:cubicBezTo>
                  <a:cubicBezTo>
                    <a:pt x="74" y="64"/>
                    <a:pt x="70" y="60"/>
                    <a:pt x="68" y="56"/>
                  </a:cubicBezTo>
                  <a:cubicBezTo>
                    <a:pt x="66" y="52"/>
                    <a:pt x="59" y="53"/>
                    <a:pt x="59" y="49"/>
                  </a:cubicBezTo>
                  <a:cubicBezTo>
                    <a:pt x="59" y="45"/>
                    <a:pt x="53" y="44"/>
                    <a:pt x="53" y="42"/>
                  </a:cubicBezTo>
                  <a:cubicBezTo>
                    <a:pt x="53" y="39"/>
                    <a:pt x="45" y="37"/>
                    <a:pt x="41" y="40"/>
                  </a:cubicBezTo>
                  <a:cubicBezTo>
                    <a:pt x="37" y="42"/>
                    <a:pt x="40" y="35"/>
                    <a:pt x="37" y="32"/>
                  </a:cubicBezTo>
                  <a:cubicBezTo>
                    <a:pt x="34" y="29"/>
                    <a:pt x="39" y="24"/>
                    <a:pt x="43" y="20"/>
                  </a:cubicBezTo>
                  <a:cubicBezTo>
                    <a:pt x="46" y="16"/>
                    <a:pt x="42" y="9"/>
                    <a:pt x="42" y="6"/>
                  </a:cubicBezTo>
                  <a:cubicBezTo>
                    <a:pt x="43" y="3"/>
                    <a:pt x="42" y="2"/>
                    <a:pt x="41" y="3"/>
                  </a:cubicBezTo>
                  <a:cubicBezTo>
                    <a:pt x="39" y="4"/>
                    <a:pt x="32" y="0"/>
                    <a:pt x="29" y="2"/>
                  </a:cubicBezTo>
                  <a:cubicBezTo>
                    <a:pt x="25" y="4"/>
                    <a:pt x="28" y="21"/>
                    <a:pt x="27" y="22"/>
                  </a:cubicBezTo>
                  <a:cubicBezTo>
                    <a:pt x="25" y="23"/>
                    <a:pt x="23" y="19"/>
                    <a:pt x="23" y="21"/>
                  </a:cubicBezTo>
                  <a:cubicBezTo>
                    <a:pt x="22" y="23"/>
                    <a:pt x="23" y="32"/>
                    <a:pt x="25" y="32"/>
                  </a:cubicBezTo>
                  <a:cubicBezTo>
                    <a:pt x="27" y="32"/>
                    <a:pt x="29" y="35"/>
                    <a:pt x="27" y="39"/>
                  </a:cubicBezTo>
                  <a:cubicBezTo>
                    <a:pt x="26" y="43"/>
                    <a:pt x="31" y="43"/>
                    <a:pt x="36" y="42"/>
                  </a:cubicBezTo>
                  <a:cubicBezTo>
                    <a:pt x="40" y="40"/>
                    <a:pt x="39" y="45"/>
                    <a:pt x="43" y="44"/>
                  </a:cubicBezTo>
                  <a:close/>
                  <a:moveTo>
                    <a:pt x="28" y="46"/>
                  </a:moveTo>
                  <a:cubicBezTo>
                    <a:pt x="28" y="50"/>
                    <a:pt x="30" y="57"/>
                    <a:pt x="36" y="55"/>
                  </a:cubicBezTo>
                  <a:cubicBezTo>
                    <a:pt x="41" y="54"/>
                    <a:pt x="27" y="44"/>
                    <a:pt x="28" y="46"/>
                  </a:cubicBezTo>
                  <a:close/>
                  <a:moveTo>
                    <a:pt x="41" y="71"/>
                  </a:moveTo>
                  <a:cubicBezTo>
                    <a:pt x="43" y="70"/>
                    <a:pt x="46" y="71"/>
                    <a:pt x="46" y="68"/>
                  </a:cubicBezTo>
                  <a:cubicBezTo>
                    <a:pt x="46" y="66"/>
                    <a:pt x="49" y="73"/>
                    <a:pt x="47" y="75"/>
                  </a:cubicBezTo>
                  <a:cubicBezTo>
                    <a:pt x="44" y="77"/>
                    <a:pt x="44" y="83"/>
                    <a:pt x="48" y="84"/>
                  </a:cubicBezTo>
                  <a:cubicBezTo>
                    <a:pt x="51" y="85"/>
                    <a:pt x="58" y="73"/>
                    <a:pt x="57" y="71"/>
                  </a:cubicBezTo>
                  <a:cubicBezTo>
                    <a:pt x="56" y="68"/>
                    <a:pt x="53" y="72"/>
                    <a:pt x="54" y="69"/>
                  </a:cubicBezTo>
                  <a:cubicBezTo>
                    <a:pt x="54" y="66"/>
                    <a:pt x="45" y="58"/>
                    <a:pt x="41" y="59"/>
                  </a:cubicBezTo>
                  <a:cubicBezTo>
                    <a:pt x="37" y="60"/>
                    <a:pt x="39" y="71"/>
                    <a:pt x="41" y="71"/>
                  </a:cubicBezTo>
                  <a:close/>
                  <a:moveTo>
                    <a:pt x="12" y="75"/>
                  </a:moveTo>
                  <a:cubicBezTo>
                    <a:pt x="9" y="80"/>
                    <a:pt x="0" y="87"/>
                    <a:pt x="1" y="89"/>
                  </a:cubicBezTo>
                  <a:cubicBezTo>
                    <a:pt x="3" y="92"/>
                    <a:pt x="12" y="78"/>
                    <a:pt x="17" y="75"/>
                  </a:cubicBezTo>
                  <a:cubicBezTo>
                    <a:pt x="21" y="72"/>
                    <a:pt x="20" y="69"/>
                    <a:pt x="19" y="66"/>
                  </a:cubicBezTo>
                  <a:cubicBezTo>
                    <a:pt x="17" y="63"/>
                    <a:pt x="16" y="71"/>
                    <a:pt x="12" y="75"/>
                  </a:cubicBezTo>
                  <a:close/>
                  <a:moveTo>
                    <a:pt x="56" y="80"/>
                  </a:moveTo>
                  <a:cubicBezTo>
                    <a:pt x="57" y="83"/>
                    <a:pt x="65" y="79"/>
                    <a:pt x="63" y="76"/>
                  </a:cubicBezTo>
                  <a:cubicBezTo>
                    <a:pt x="61" y="74"/>
                    <a:pt x="56" y="78"/>
                    <a:pt x="56" y="80"/>
                  </a:cubicBezTo>
                  <a:close/>
                  <a:moveTo>
                    <a:pt x="79" y="100"/>
                  </a:moveTo>
                  <a:cubicBezTo>
                    <a:pt x="82" y="96"/>
                    <a:pt x="77" y="87"/>
                    <a:pt x="77" y="81"/>
                  </a:cubicBezTo>
                  <a:cubicBezTo>
                    <a:pt x="77" y="75"/>
                    <a:pt x="69" y="77"/>
                    <a:pt x="71" y="80"/>
                  </a:cubicBezTo>
                  <a:cubicBezTo>
                    <a:pt x="73" y="84"/>
                    <a:pt x="67" y="81"/>
                    <a:pt x="66" y="85"/>
                  </a:cubicBezTo>
                  <a:cubicBezTo>
                    <a:pt x="66" y="89"/>
                    <a:pt x="61" y="86"/>
                    <a:pt x="61" y="89"/>
                  </a:cubicBezTo>
                  <a:cubicBezTo>
                    <a:pt x="61" y="92"/>
                    <a:pt x="56" y="89"/>
                    <a:pt x="54" y="87"/>
                  </a:cubicBezTo>
                  <a:cubicBezTo>
                    <a:pt x="51" y="85"/>
                    <a:pt x="48" y="92"/>
                    <a:pt x="44" y="93"/>
                  </a:cubicBezTo>
                  <a:cubicBezTo>
                    <a:pt x="40" y="94"/>
                    <a:pt x="38" y="102"/>
                    <a:pt x="41" y="101"/>
                  </a:cubicBezTo>
                  <a:cubicBezTo>
                    <a:pt x="44" y="101"/>
                    <a:pt x="45" y="97"/>
                    <a:pt x="48" y="97"/>
                  </a:cubicBezTo>
                  <a:cubicBezTo>
                    <a:pt x="51" y="98"/>
                    <a:pt x="50" y="94"/>
                    <a:pt x="54" y="95"/>
                  </a:cubicBezTo>
                  <a:cubicBezTo>
                    <a:pt x="59" y="96"/>
                    <a:pt x="56" y="109"/>
                    <a:pt x="61" y="110"/>
                  </a:cubicBezTo>
                  <a:cubicBezTo>
                    <a:pt x="67" y="111"/>
                    <a:pt x="67" y="114"/>
                    <a:pt x="70" y="114"/>
                  </a:cubicBezTo>
                  <a:cubicBezTo>
                    <a:pt x="73" y="114"/>
                    <a:pt x="70" y="106"/>
                    <a:pt x="70" y="103"/>
                  </a:cubicBezTo>
                  <a:cubicBezTo>
                    <a:pt x="70" y="101"/>
                    <a:pt x="76" y="103"/>
                    <a:pt x="79" y="10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7"/>
            <p:cNvSpPr>
              <a:spLocks noEditPoints="1"/>
            </p:cNvSpPr>
            <p:nvPr/>
          </p:nvSpPr>
          <p:spPr bwMode="auto">
            <a:xfrm>
              <a:off x="6063" y="2884"/>
              <a:ext cx="222" cy="142"/>
            </a:xfrm>
            <a:custGeom>
              <a:avLst/>
              <a:gdLst>
                <a:gd name="T0" fmla="*/ 76 w 106"/>
                <a:gd name="T1" fmla="*/ 63 h 68"/>
                <a:gd name="T2" fmla="*/ 70 w 106"/>
                <a:gd name="T3" fmla="*/ 57 h 68"/>
                <a:gd name="T4" fmla="*/ 62 w 106"/>
                <a:gd name="T5" fmla="*/ 53 h 68"/>
                <a:gd name="T6" fmla="*/ 56 w 106"/>
                <a:gd name="T7" fmla="*/ 42 h 68"/>
                <a:gd name="T8" fmla="*/ 54 w 106"/>
                <a:gd name="T9" fmla="*/ 35 h 68"/>
                <a:gd name="T10" fmla="*/ 56 w 106"/>
                <a:gd name="T11" fmla="*/ 29 h 68"/>
                <a:gd name="T12" fmla="*/ 39 w 106"/>
                <a:gd name="T13" fmla="*/ 20 h 68"/>
                <a:gd name="T14" fmla="*/ 6 w 106"/>
                <a:gd name="T15" fmla="*/ 2 h 68"/>
                <a:gd name="T16" fmla="*/ 0 w 106"/>
                <a:gd name="T17" fmla="*/ 0 h 68"/>
                <a:gd name="T18" fmla="*/ 0 w 106"/>
                <a:gd name="T19" fmla="*/ 53 h 68"/>
                <a:gd name="T20" fmla="*/ 9 w 106"/>
                <a:gd name="T21" fmla="*/ 56 h 68"/>
                <a:gd name="T22" fmla="*/ 19 w 106"/>
                <a:gd name="T23" fmla="*/ 50 h 68"/>
                <a:gd name="T24" fmla="*/ 24 w 106"/>
                <a:gd name="T25" fmla="*/ 44 h 68"/>
                <a:gd name="T26" fmla="*/ 41 w 106"/>
                <a:gd name="T27" fmla="*/ 48 h 68"/>
                <a:gd name="T28" fmla="*/ 60 w 106"/>
                <a:gd name="T29" fmla="*/ 65 h 68"/>
                <a:gd name="T30" fmla="*/ 77 w 106"/>
                <a:gd name="T31" fmla="*/ 68 h 68"/>
                <a:gd name="T32" fmla="*/ 76 w 106"/>
                <a:gd name="T33" fmla="*/ 63 h 68"/>
                <a:gd name="T34" fmla="*/ 90 w 106"/>
                <a:gd name="T35" fmla="*/ 18 h 68"/>
                <a:gd name="T36" fmla="*/ 80 w 106"/>
                <a:gd name="T37" fmla="*/ 24 h 68"/>
                <a:gd name="T38" fmla="*/ 62 w 106"/>
                <a:gd name="T39" fmla="*/ 25 h 68"/>
                <a:gd name="T40" fmla="*/ 76 w 106"/>
                <a:gd name="T41" fmla="*/ 31 h 68"/>
                <a:gd name="T42" fmla="*/ 93 w 106"/>
                <a:gd name="T43" fmla="*/ 22 h 68"/>
                <a:gd name="T44" fmla="*/ 96 w 106"/>
                <a:gd name="T45" fmla="*/ 15 h 68"/>
                <a:gd name="T46" fmla="*/ 90 w 106"/>
                <a:gd name="T47" fmla="*/ 18 h 68"/>
                <a:gd name="T48" fmla="*/ 99 w 106"/>
                <a:gd name="T49" fmla="*/ 9 h 68"/>
                <a:gd name="T50" fmla="*/ 96 w 106"/>
                <a:gd name="T51" fmla="*/ 9 h 68"/>
                <a:gd name="T52" fmla="*/ 102 w 106"/>
                <a:gd name="T53" fmla="*/ 17 h 68"/>
                <a:gd name="T54" fmla="*/ 99 w 106"/>
                <a:gd name="T55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" h="68">
                  <a:moveTo>
                    <a:pt x="76" y="63"/>
                  </a:moveTo>
                  <a:cubicBezTo>
                    <a:pt x="75" y="62"/>
                    <a:pt x="70" y="59"/>
                    <a:pt x="70" y="57"/>
                  </a:cubicBezTo>
                  <a:cubicBezTo>
                    <a:pt x="71" y="55"/>
                    <a:pt x="65" y="55"/>
                    <a:pt x="62" y="53"/>
                  </a:cubicBezTo>
                  <a:cubicBezTo>
                    <a:pt x="58" y="51"/>
                    <a:pt x="60" y="43"/>
                    <a:pt x="56" y="42"/>
                  </a:cubicBezTo>
                  <a:cubicBezTo>
                    <a:pt x="52" y="40"/>
                    <a:pt x="49" y="34"/>
                    <a:pt x="54" y="35"/>
                  </a:cubicBezTo>
                  <a:cubicBezTo>
                    <a:pt x="58" y="35"/>
                    <a:pt x="59" y="32"/>
                    <a:pt x="56" y="29"/>
                  </a:cubicBezTo>
                  <a:cubicBezTo>
                    <a:pt x="52" y="26"/>
                    <a:pt x="39" y="25"/>
                    <a:pt x="39" y="20"/>
                  </a:cubicBezTo>
                  <a:cubicBezTo>
                    <a:pt x="38" y="15"/>
                    <a:pt x="16" y="4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5"/>
                    <a:pt x="5" y="56"/>
                    <a:pt x="9" y="56"/>
                  </a:cubicBezTo>
                  <a:cubicBezTo>
                    <a:pt x="19" y="57"/>
                    <a:pt x="17" y="50"/>
                    <a:pt x="19" y="50"/>
                  </a:cubicBezTo>
                  <a:cubicBezTo>
                    <a:pt x="21" y="50"/>
                    <a:pt x="21" y="47"/>
                    <a:pt x="24" y="44"/>
                  </a:cubicBezTo>
                  <a:cubicBezTo>
                    <a:pt x="26" y="41"/>
                    <a:pt x="36" y="44"/>
                    <a:pt x="41" y="48"/>
                  </a:cubicBezTo>
                  <a:cubicBezTo>
                    <a:pt x="47" y="53"/>
                    <a:pt x="54" y="66"/>
                    <a:pt x="60" y="65"/>
                  </a:cubicBezTo>
                  <a:cubicBezTo>
                    <a:pt x="66" y="63"/>
                    <a:pt x="72" y="68"/>
                    <a:pt x="77" y="68"/>
                  </a:cubicBezTo>
                  <a:cubicBezTo>
                    <a:pt x="83" y="68"/>
                    <a:pt x="78" y="63"/>
                    <a:pt x="76" y="63"/>
                  </a:cubicBezTo>
                  <a:close/>
                  <a:moveTo>
                    <a:pt x="90" y="18"/>
                  </a:moveTo>
                  <a:cubicBezTo>
                    <a:pt x="90" y="20"/>
                    <a:pt x="86" y="22"/>
                    <a:pt x="80" y="24"/>
                  </a:cubicBezTo>
                  <a:cubicBezTo>
                    <a:pt x="74" y="27"/>
                    <a:pt x="63" y="21"/>
                    <a:pt x="62" y="25"/>
                  </a:cubicBezTo>
                  <a:cubicBezTo>
                    <a:pt x="62" y="27"/>
                    <a:pt x="69" y="31"/>
                    <a:pt x="76" y="31"/>
                  </a:cubicBezTo>
                  <a:cubicBezTo>
                    <a:pt x="83" y="31"/>
                    <a:pt x="93" y="24"/>
                    <a:pt x="93" y="22"/>
                  </a:cubicBezTo>
                  <a:cubicBezTo>
                    <a:pt x="93" y="20"/>
                    <a:pt x="98" y="17"/>
                    <a:pt x="96" y="15"/>
                  </a:cubicBezTo>
                  <a:cubicBezTo>
                    <a:pt x="94" y="13"/>
                    <a:pt x="90" y="16"/>
                    <a:pt x="90" y="18"/>
                  </a:cubicBezTo>
                  <a:close/>
                  <a:moveTo>
                    <a:pt x="99" y="9"/>
                  </a:moveTo>
                  <a:cubicBezTo>
                    <a:pt x="95" y="6"/>
                    <a:pt x="91" y="5"/>
                    <a:pt x="96" y="9"/>
                  </a:cubicBezTo>
                  <a:cubicBezTo>
                    <a:pt x="101" y="14"/>
                    <a:pt x="99" y="18"/>
                    <a:pt x="102" y="17"/>
                  </a:cubicBezTo>
                  <a:cubicBezTo>
                    <a:pt x="106" y="16"/>
                    <a:pt x="103" y="11"/>
                    <a:pt x="99" y="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8"/>
            <p:cNvSpPr>
              <a:spLocks/>
            </p:cNvSpPr>
            <p:nvPr/>
          </p:nvSpPr>
          <p:spPr bwMode="auto">
            <a:xfrm>
              <a:off x="5001" y="2663"/>
              <a:ext cx="38" cy="73"/>
            </a:xfrm>
            <a:custGeom>
              <a:avLst/>
              <a:gdLst>
                <a:gd name="T0" fmla="*/ 4 w 18"/>
                <a:gd name="T1" fmla="*/ 0 h 35"/>
                <a:gd name="T2" fmla="*/ 1 w 18"/>
                <a:gd name="T3" fmla="*/ 8 h 35"/>
                <a:gd name="T4" fmla="*/ 1 w 18"/>
                <a:gd name="T5" fmla="*/ 19 h 35"/>
                <a:gd name="T6" fmla="*/ 5 w 18"/>
                <a:gd name="T7" fmla="*/ 32 h 35"/>
                <a:gd name="T8" fmla="*/ 18 w 18"/>
                <a:gd name="T9" fmla="*/ 20 h 35"/>
                <a:gd name="T10" fmla="*/ 4 w 18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5">
                  <a:moveTo>
                    <a:pt x="4" y="0"/>
                  </a:moveTo>
                  <a:cubicBezTo>
                    <a:pt x="2" y="0"/>
                    <a:pt x="2" y="5"/>
                    <a:pt x="1" y="8"/>
                  </a:cubicBezTo>
                  <a:cubicBezTo>
                    <a:pt x="0" y="11"/>
                    <a:pt x="0" y="14"/>
                    <a:pt x="1" y="19"/>
                  </a:cubicBezTo>
                  <a:cubicBezTo>
                    <a:pt x="1" y="24"/>
                    <a:pt x="1" y="29"/>
                    <a:pt x="5" y="32"/>
                  </a:cubicBezTo>
                  <a:cubicBezTo>
                    <a:pt x="10" y="35"/>
                    <a:pt x="18" y="27"/>
                    <a:pt x="18" y="20"/>
                  </a:cubicBezTo>
                  <a:cubicBezTo>
                    <a:pt x="18" y="13"/>
                    <a:pt x="6" y="0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49"/>
            <p:cNvSpPr>
              <a:spLocks/>
            </p:cNvSpPr>
            <p:nvPr/>
          </p:nvSpPr>
          <p:spPr bwMode="auto">
            <a:xfrm>
              <a:off x="4348" y="3039"/>
              <a:ext cx="129" cy="257"/>
            </a:xfrm>
            <a:custGeom>
              <a:avLst/>
              <a:gdLst>
                <a:gd name="T0" fmla="*/ 53 w 62"/>
                <a:gd name="T1" fmla="*/ 4 h 123"/>
                <a:gd name="T2" fmla="*/ 50 w 62"/>
                <a:gd name="T3" fmla="*/ 6 h 123"/>
                <a:gd name="T4" fmla="*/ 48 w 62"/>
                <a:gd name="T5" fmla="*/ 12 h 123"/>
                <a:gd name="T6" fmla="*/ 43 w 62"/>
                <a:gd name="T7" fmla="*/ 16 h 123"/>
                <a:gd name="T8" fmla="*/ 39 w 62"/>
                <a:gd name="T9" fmla="*/ 20 h 123"/>
                <a:gd name="T10" fmla="*/ 39 w 62"/>
                <a:gd name="T11" fmla="*/ 24 h 123"/>
                <a:gd name="T12" fmla="*/ 33 w 62"/>
                <a:gd name="T13" fmla="*/ 29 h 123"/>
                <a:gd name="T14" fmla="*/ 21 w 62"/>
                <a:gd name="T15" fmla="*/ 35 h 123"/>
                <a:gd name="T16" fmla="*/ 10 w 62"/>
                <a:gd name="T17" fmla="*/ 37 h 123"/>
                <a:gd name="T18" fmla="*/ 7 w 62"/>
                <a:gd name="T19" fmla="*/ 49 h 123"/>
                <a:gd name="T20" fmla="*/ 8 w 62"/>
                <a:gd name="T21" fmla="*/ 64 h 123"/>
                <a:gd name="T22" fmla="*/ 6 w 62"/>
                <a:gd name="T23" fmla="*/ 81 h 123"/>
                <a:gd name="T24" fmla="*/ 2 w 62"/>
                <a:gd name="T25" fmla="*/ 101 h 123"/>
                <a:gd name="T26" fmla="*/ 8 w 62"/>
                <a:gd name="T27" fmla="*/ 117 h 123"/>
                <a:gd name="T28" fmla="*/ 23 w 62"/>
                <a:gd name="T29" fmla="*/ 121 h 123"/>
                <a:gd name="T30" fmla="*/ 32 w 62"/>
                <a:gd name="T31" fmla="*/ 117 h 123"/>
                <a:gd name="T32" fmla="*/ 44 w 62"/>
                <a:gd name="T33" fmla="*/ 82 h 123"/>
                <a:gd name="T34" fmla="*/ 53 w 62"/>
                <a:gd name="T35" fmla="*/ 49 h 123"/>
                <a:gd name="T36" fmla="*/ 55 w 62"/>
                <a:gd name="T37" fmla="*/ 40 h 123"/>
                <a:gd name="T38" fmla="*/ 57 w 62"/>
                <a:gd name="T39" fmla="*/ 35 h 123"/>
                <a:gd name="T40" fmla="*/ 62 w 62"/>
                <a:gd name="T41" fmla="*/ 34 h 123"/>
                <a:gd name="T42" fmla="*/ 59 w 62"/>
                <a:gd name="T43" fmla="*/ 18 h 123"/>
                <a:gd name="T44" fmla="*/ 53 w 62"/>
                <a:gd name="T45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23">
                  <a:moveTo>
                    <a:pt x="53" y="4"/>
                  </a:moveTo>
                  <a:cubicBezTo>
                    <a:pt x="51" y="0"/>
                    <a:pt x="51" y="5"/>
                    <a:pt x="50" y="6"/>
                  </a:cubicBezTo>
                  <a:cubicBezTo>
                    <a:pt x="49" y="7"/>
                    <a:pt x="48" y="10"/>
                    <a:pt x="48" y="12"/>
                  </a:cubicBezTo>
                  <a:cubicBezTo>
                    <a:pt x="49" y="14"/>
                    <a:pt x="45" y="16"/>
                    <a:pt x="43" y="16"/>
                  </a:cubicBezTo>
                  <a:cubicBezTo>
                    <a:pt x="41" y="16"/>
                    <a:pt x="38" y="17"/>
                    <a:pt x="39" y="20"/>
                  </a:cubicBezTo>
                  <a:cubicBezTo>
                    <a:pt x="40" y="22"/>
                    <a:pt x="38" y="22"/>
                    <a:pt x="39" y="24"/>
                  </a:cubicBezTo>
                  <a:cubicBezTo>
                    <a:pt x="40" y="26"/>
                    <a:pt x="36" y="29"/>
                    <a:pt x="33" y="29"/>
                  </a:cubicBezTo>
                  <a:cubicBezTo>
                    <a:pt x="29" y="30"/>
                    <a:pt x="25" y="36"/>
                    <a:pt x="21" y="35"/>
                  </a:cubicBezTo>
                  <a:cubicBezTo>
                    <a:pt x="17" y="35"/>
                    <a:pt x="13" y="38"/>
                    <a:pt x="10" y="37"/>
                  </a:cubicBezTo>
                  <a:cubicBezTo>
                    <a:pt x="7" y="37"/>
                    <a:pt x="9" y="44"/>
                    <a:pt x="7" y="49"/>
                  </a:cubicBezTo>
                  <a:cubicBezTo>
                    <a:pt x="4" y="53"/>
                    <a:pt x="5" y="58"/>
                    <a:pt x="8" y="64"/>
                  </a:cubicBezTo>
                  <a:cubicBezTo>
                    <a:pt x="10" y="69"/>
                    <a:pt x="12" y="74"/>
                    <a:pt x="6" y="81"/>
                  </a:cubicBezTo>
                  <a:cubicBezTo>
                    <a:pt x="0" y="88"/>
                    <a:pt x="0" y="96"/>
                    <a:pt x="2" y="101"/>
                  </a:cubicBezTo>
                  <a:cubicBezTo>
                    <a:pt x="5" y="106"/>
                    <a:pt x="5" y="114"/>
                    <a:pt x="8" y="117"/>
                  </a:cubicBezTo>
                  <a:cubicBezTo>
                    <a:pt x="11" y="120"/>
                    <a:pt x="20" y="123"/>
                    <a:pt x="23" y="121"/>
                  </a:cubicBezTo>
                  <a:cubicBezTo>
                    <a:pt x="26" y="118"/>
                    <a:pt x="29" y="121"/>
                    <a:pt x="32" y="117"/>
                  </a:cubicBezTo>
                  <a:cubicBezTo>
                    <a:pt x="35" y="114"/>
                    <a:pt x="40" y="95"/>
                    <a:pt x="44" y="82"/>
                  </a:cubicBezTo>
                  <a:cubicBezTo>
                    <a:pt x="48" y="69"/>
                    <a:pt x="54" y="53"/>
                    <a:pt x="53" y="49"/>
                  </a:cubicBezTo>
                  <a:cubicBezTo>
                    <a:pt x="53" y="46"/>
                    <a:pt x="56" y="44"/>
                    <a:pt x="55" y="40"/>
                  </a:cubicBezTo>
                  <a:cubicBezTo>
                    <a:pt x="53" y="36"/>
                    <a:pt x="55" y="32"/>
                    <a:pt x="57" y="35"/>
                  </a:cubicBezTo>
                  <a:cubicBezTo>
                    <a:pt x="59" y="38"/>
                    <a:pt x="61" y="38"/>
                    <a:pt x="62" y="34"/>
                  </a:cubicBezTo>
                  <a:cubicBezTo>
                    <a:pt x="62" y="30"/>
                    <a:pt x="59" y="23"/>
                    <a:pt x="59" y="18"/>
                  </a:cubicBezTo>
                  <a:cubicBezTo>
                    <a:pt x="58" y="12"/>
                    <a:pt x="53" y="6"/>
                    <a:pt x="53" y="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0"/>
            <p:cNvSpPr>
              <a:spLocks noEditPoints="1"/>
            </p:cNvSpPr>
            <p:nvPr/>
          </p:nvSpPr>
          <p:spPr bwMode="auto">
            <a:xfrm>
              <a:off x="4342" y="2491"/>
              <a:ext cx="210" cy="128"/>
            </a:xfrm>
            <a:custGeom>
              <a:avLst/>
              <a:gdLst>
                <a:gd name="T0" fmla="*/ 72 w 101"/>
                <a:gd name="T1" fmla="*/ 2 h 61"/>
                <a:gd name="T2" fmla="*/ 55 w 101"/>
                <a:gd name="T3" fmla="*/ 3 h 61"/>
                <a:gd name="T4" fmla="*/ 42 w 101"/>
                <a:gd name="T5" fmla="*/ 14 h 61"/>
                <a:gd name="T6" fmla="*/ 36 w 101"/>
                <a:gd name="T7" fmla="*/ 16 h 61"/>
                <a:gd name="T8" fmla="*/ 24 w 101"/>
                <a:gd name="T9" fmla="*/ 14 h 61"/>
                <a:gd name="T10" fmla="*/ 14 w 101"/>
                <a:gd name="T11" fmla="*/ 14 h 61"/>
                <a:gd name="T12" fmla="*/ 8 w 101"/>
                <a:gd name="T13" fmla="*/ 13 h 61"/>
                <a:gd name="T14" fmla="*/ 4 w 101"/>
                <a:gd name="T15" fmla="*/ 16 h 61"/>
                <a:gd name="T16" fmla="*/ 4 w 101"/>
                <a:gd name="T17" fmla="*/ 20 h 61"/>
                <a:gd name="T18" fmla="*/ 1 w 101"/>
                <a:gd name="T19" fmla="*/ 22 h 61"/>
                <a:gd name="T20" fmla="*/ 1 w 101"/>
                <a:gd name="T21" fmla="*/ 28 h 61"/>
                <a:gd name="T22" fmla="*/ 4 w 101"/>
                <a:gd name="T23" fmla="*/ 41 h 61"/>
                <a:gd name="T24" fmla="*/ 7 w 101"/>
                <a:gd name="T25" fmla="*/ 53 h 61"/>
                <a:gd name="T26" fmla="*/ 22 w 101"/>
                <a:gd name="T27" fmla="*/ 52 h 61"/>
                <a:gd name="T28" fmla="*/ 33 w 101"/>
                <a:gd name="T29" fmla="*/ 48 h 61"/>
                <a:gd name="T30" fmla="*/ 42 w 101"/>
                <a:gd name="T31" fmla="*/ 44 h 61"/>
                <a:gd name="T32" fmla="*/ 50 w 101"/>
                <a:gd name="T33" fmla="*/ 42 h 61"/>
                <a:gd name="T34" fmla="*/ 57 w 101"/>
                <a:gd name="T35" fmla="*/ 38 h 61"/>
                <a:gd name="T36" fmla="*/ 75 w 101"/>
                <a:gd name="T37" fmla="*/ 32 h 61"/>
                <a:gd name="T38" fmla="*/ 83 w 101"/>
                <a:gd name="T39" fmla="*/ 24 h 61"/>
                <a:gd name="T40" fmla="*/ 90 w 101"/>
                <a:gd name="T41" fmla="*/ 21 h 61"/>
                <a:gd name="T42" fmla="*/ 80 w 101"/>
                <a:gd name="T43" fmla="*/ 0 h 61"/>
                <a:gd name="T44" fmla="*/ 72 w 101"/>
                <a:gd name="T45" fmla="*/ 2 h 61"/>
                <a:gd name="T46" fmla="*/ 92 w 101"/>
                <a:gd name="T47" fmla="*/ 58 h 61"/>
                <a:gd name="T48" fmla="*/ 101 w 101"/>
                <a:gd name="T49" fmla="*/ 56 h 61"/>
                <a:gd name="T50" fmla="*/ 92 w 101"/>
                <a:gd name="T51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61">
                  <a:moveTo>
                    <a:pt x="72" y="2"/>
                  </a:moveTo>
                  <a:cubicBezTo>
                    <a:pt x="67" y="3"/>
                    <a:pt x="56" y="2"/>
                    <a:pt x="55" y="3"/>
                  </a:cubicBezTo>
                  <a:cubicBezTo>
                    <a:pt x="54" y="4"/>
                    <a:pt x="43" y="11"/>
                    <a:pt x="42" y="14"/>
                  </a:cubicBezTo>
                  <a:cubicBezTo>
                    <a:pt x="41" y="18"/>
                    <a:pt x="38" y="18"/>
                    <a:pt x="36" y="16"/>
                  </a:cubicBezTo>
                  <a:cubicBezTo>
                    <a:pt x="34" y="15"/>
                    <a:pt x="25" y="15"/>
                    <a:pt x="24" y="14"/>
                  </a:cubicBezTo>
                  <a:cubicBezTo>
                    <a:pt x="24" y="14"/>
                    <a:pt x="17" y="13"/>
                    <a:pt x="14" y="14"/>
                  </a:cubicBezTo>
                  <a:cubicBezTo>
                    <a:pt x="11" y="14"/>
                    <a:pt x="9" y="12"/>
                    <a:pt x="8" y="13"/>
                  </a:cubicBezTo>
                  <a:cubicBezTo>
                    <a:pt x="6" y="13"/>
                    <a:pt x="5" y="15"/>
                    <a:pt x="4" y="16"/>
                  </a:cubicBezTo>
                  <a:cubicBezTo>
                    <a:pt x="3" y="17"/>
                    <a:pt x="5" y="19"/>
                    <a:pt x="4" y="20"/>
                  </a:cubicBezTo>
                  <a:cubicBezTo>
                    <a:pt x="4" y="21"/>
                    <a:pt x="3" y="21"/>
                    <a:pt x="1" y="22"/>
                  </a:cubicBezTo>
                  <a:cubicBezTo>
                    <a:pt x="1" y="24"/>
                    <a:pt x="2" y="26"/>
                    <a:pt x="1" y="28"/>
                  </a:cubicBezTo>
                  <a:cubicBezTo>
                    <a:pt x="0" y="30"/>
                    <a:pt x="1" y="37"/>
                    <a:pt x="4" y="41"/>
                  </a:cubicBezTo>
                  <a:cubicBezTo>
                    <a:pt x="6" y="45"/>
                    <a:pt x="5" y="52"/>
                    <a:pt x="7" y="53"/>
                  </a:cubicBezTo>
                  <a:cubicBezTo>
                    <a:pt x="8" y="55"/>
                    <a:pt x="18" y="54"/>
                    <a:pt x="22" y="52"/>
                  </a:cubicBezTo>
                  <a:cubicBezTo>
                    <a:pt x="26" y="49"/>
                    <a:pt x="29" y="48"/>
                    <a:pt x="33" y="48"/>
                  </a:cubicBezTo>
                  <a:cubicBezTo>
                    <a:pt x="36" y="48"/>
                    <a:pt x="41" y="45"/>
                    <a:pt x="42" y="44"/>
                  </a:cubicBezTo>
                  <a:cubicBezTo>
                    <a:pt x="43" y="42"/>
                    <a:pt x="48" y="42"/>
                    <a:pt x="50" y="42"/>
                  </a:cubicBezTo>
                  <a:cubicBezTo>
                    <a:pt x="52" y="43"/>
                    <a:pt x="55" y="40"/>
                    <a:pt x="57" y="38"/>
                  </a:cubicBezTo>
                  <a:cubicBezTo>
                    <a:pt x="59" y="36"/>
                    <a:pt x="67" y="35"/>
                    <a:pt x="75" y="32"/>
                  </a:cubicBezTo>
                  <a:cubicBezTo>
                    <a:pt x="83" y="30"/>
                    <a:pt x="81" y="26"/>
                    <a:pt x="83" y="24"/>
                  </a:cubicBezTo>
                  <a:cubicBezTo>
                    <a:pt x="84" y="22"/>
                    <a:pt x="87" y="22"/>
                    <a:pt x="90" y="21"/>
                  </a:cubicBezTo>
                  <a:cubicBezTo>
                    <a:pt x="86" y="13"/>
                    <a:pt x="82" y="4"/>
                    <a:pt x="80" y="0"/>
                  </a:cubicBezTo>
                  <a:cubicBezTo>
                    <a:pt x="76" y="1"/>
                    <a:pt x="73" y="2"/>
                    <a:pt x="72" y="2"/>
                  </a:cubicBezTo>
                  <a:close/>
                  <a:moveTo>
                    <a:pt x="92" y="58"/>
                  </a:moveTo>
                  <a:cubicBezTo>
                    <a:pt x="95" y="61"/>
                    <a:pt x="100" y="57"/>
                    <a:pt x="101" y="56"/>
                  </a:cubicBezTo>
                  <a:cubicBezTo>
                    <a:pt x="101" y="55"/>
                    <a:pt x="89" y="55"/>
                    <a:pt x="92" y="5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1"/>
            <p:cNvSpPr>
              <a:spLocks noEditPoints="1"/>
            </p:cNvSpPr>
            <p:nvPr/>
          </p:nvSpPr>
          <p:spPr bwMode="auto">
            <a:xfrm>
              <a:off x="6305" y="2930"/>
              <a:ext cx="142" cy="102"/>
            </a:xfrm>
            <a:custGeom>
              <a:avLst/>
              <a:gdLst>
                <a:gd name="T0" fmla="*/ 0 w 68"/>
                <a:gd name="T1" fmla="*/ 2 h 49"/>
                <a:gd name="T2" fmla="*/ 11 w 68"/>
                <a:gd name="T3" fmla="*/ 14 h 49"/>
                <a:gd name="T4" fmla="*/ 0 w 68"/>
                <a:gd name="T5" fmla="*/ 2 h 49"/>
                <a:gd name="T6" fmla="*/ 16 w 68"/>
                <a:gd name="T7" fmla="*/ 13 h 49"/>
                <a:gd name="T8" fmla="*/ 23 w 68"/>
                <a:gd name="T9" fmla="*/ 18 h 49"/>
                <a:gd name="T10" fmla="*/ 16 w 68"/>
                <a:gd name="T11" fmla="*/ 13 h 49"/>
                <a:gd name="T12" fmla="*/ 44 w 68"/>
                <a:gd name="T13" fmla="*/ 28 h 49"/>
                <a:gd name="T14" fmla="*/ 32 w 68"/>
                <a:gd name="T15" fmla="*/ 21 h 49"/>
                <a:gd name="T16" fmla="*/ 44 w 68"/>
                <a:gd name="T17" fmla="*/ 28 h 49"/>
                <a:gd name="T18" fmla="*/ 43 w 68"/>
                <a:gd name="T19" fmla="*/ 36 h 49"/>
                <a:gd name="T20" fmla="*/ 51 w 68"/>
                <a:gd name="T21" fmla="*/ 40 h 49"/>
                <a:gd name="T22" fmla="*/ 43 w 68"/>
                <a:gd name="T23" fmla="*/ 36 h 49"/>
                <a:gd name="T24" fmla="*/ 58 w 68"/>
                <a:gd name="T25" fmla="*/ 44 h 49"/>
                <a:gd name="T26" fmla="*/ 66 w 68"/>
                <a:gd name="T27" fmla="*/ 48 h 49"/>
                <a:gd name="T28" fmla="*/ 58 w 68"/>
                <a:gd name="T29" fmla="*/ 44 h 49"/>
                <a:gd name="T30" fmla="*/ 52 w 68"/>
                <a:gd name="T31" fmla="*/ 27 h 49"/>
                <a:gd name="T32" fmla="*/ 58 w 68"/>
                <a:gd name="T33" fmla="*/ 39 h 49"/>
                <a:gd name="T34" fmla="*/ 52 w 68"/>
                <a:gd name="T35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9">
                  <a:moveTo>
                    <a:pt x="0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0" y="2"/>
                  </a:cubicBezTo>
                  <a:close/>
                  <a:moveTo>
                    <a:pt x="16" y="13"/>
                  </a:moveTo>
                  <a:cubicBezTo>
                    <a:pt x="16" y="14"/>
                    <a:pt x="22" y="19"/>
                    <a:pt x="23" y="18"/>
                  </a:cubicBezTo>
                  <a:cubicBezTo>
                    <a:pt x="25" y="18"/>
                    <a:pt x="17" y="11"/>
                    <a:pt x="16" y="13"/>
                  </a:cubicBezTo>
                  <a:close/>
                  <a:moveTo>
                    <a:pt x="44" y="28"/>
                  </a:moveTo>
                  <a:cubicBezTo>
                    <a:pt x="46" y="26"/>
                    <a:pt x="33" y="19"/>
                    <a:pt x="32" y="21"/>
                  </a:cubicBezTo>
                  <a:cubicBezTo>
                    <a:pt x="32" y="23"/>
                    <a:pt x="42" y="29"/>
                    <a:pt x="44" y="28"/>
                  </a:cubicBezTo>
                  <a:close/>
                  <a:moveTo>
                    <a:pt x="43" y="36"/>
                  </a:moveTo>
                  <a:cubicBezTo>
                    <a:pt x="44" y="39"/>
                    <a:pt x="49" y="42"/>
                    <a:pt x="51" y="40"/>
                  </a:cubicBezTo>
                  <a:cubicBezTo>
                    <a:pt x="54" y="39"/>
                    <a:pt x="42" y="32"/>
                    <a:pt x="43" y="36"/>
                  </a:cubicBezTo>
                  <a:close/>
                  <a:moveTo>
                    <a:pt x="58" y="44"/>
                  </a:moveTo>
                  <a:cubicBezTo>
                    <a:pt x="58" y="45"/>
                    <a:pt x="63" y="49"/>
                    <a:pt x="66" y="48"/>
                  </a:cubicBezTo>
                  <a:cubicBezTo>
                    <a:pt x="68" y="46"/>
                    <a:pt x="57" y="42"/>
                    <a:pt x="58" y="44"/>
                  </a:cubicBezTo>
                  <a:close/>
                  <a:moveTo>
                    <a:pt x="52" y="27"/>
                  </a:moveTo>
                  <a:cubicBezTo>
                    <a:pt x="50" y="31"/>
                    <a:pt x="57" y="38"/>
                    <a:pt x="58" y="39"/>
                  </a:cubicBezTo>
                  <a:cubicBezTo>
                    <a:pt x="59" y="39"/>
                    <a:pt x="53" y="24"/>
                    <a:pt x="52" y="2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52"/>
            <p:cNvSpPr>
              <a:spLocks noEditPoints="1"/>
            </p:cNvSpPr>
            <p:nvPr/>
          </p:nvSpPr>
          <p:spPr bwMode="auto">
            <a:xfrm>
              <a:off x="6305" y="2930"/>
              <a:ext cx="142" cy="102"/>
            </a:xfrm>
            <a:custGeom>
              <a:avLst/>
              <a:gdLst>
                <a:gd name="T0" fmla="*/ 0 w 68"/>
                <a:gd name="T1" fmla="*/ 2 h 49"/>
                <a:gd name="T2" fmla="*/ 11 w 68"/>
                <a:gd name="T3" fmla="*/ 14 h 49"/>
                <a:gd name="T4" fmla="*/ 0 w 68"/>
                <a:gd name="T5" fmla="*/ 2 h 49"/>
                <a:gd name="T6" fmla="*/ 16 w 68"/>
                <a:gd name="T7" fmla="*/ 13 h 49"/>
                <a:gd name="T8" fmla="*/ 23 w 68"/>
                <a:gd name="T9" fmla="*/ 18 h 49"/>
                <a:gd name="T10" fmla="*/ 16 w 68"/>
                <a:gd name="T11" fmla="*/ 13 h 49"/>
                <a:gd name="T12" fmla="*/ 44 w 68"/>
                <a:gd name="T13" fmla="*/ 28 h 49"/>
                <a:gd name="T14" fmla="*/ 32 w 68"/>
                <a:gd name="T15" fmla="*/ 21 h 49"/>
                <a:gd name="T16" fmla="*/ 44 w 68"/>
                <a:gd name="T17" fmla="*/ 28 h 49"/>
                <a:gd name="T18" fmla="*/ 43 w 68"/>
                <a:gd name="T19" fmla="*/ 36 h 49"/>
                <a:gd name="T20" fmla="*/ 51 w 68"/>
                <a:gd name="T21" fmla="*/ 40 h 49"/>
                <a:gd name="T22" fmla="*/ 43 w 68"/>
                <a:gd name="T23" fmla="*/ 36 h 49"/>
                <a:gd name="T24" fmla="*/ 58 w 68"/>
                <a:gd name="T25" fmla="*/ 44 h 49"/>
                <a:gd name="T26" fmla="*/ 66 w 68"/>
                <a:gd name="T27" fmla="*/ 48 h 49"/>
                <a:gd name="T28" fmla="*/ 58 w 68"/>
                <a:gd name="T29" fmla="*/ 44 h 49"/>
                <a:gd name="T30" fmla="*/ 52 w 68"/>
                <a:gd name="T31" fmla="*/ 27 h 49"/>
                <a:gd name="T32" fmla="*/ 58 w 68"/>
                <a:gd name="T33" fmla="*/ 39 h 49"/>
                <a:gd name="T34" fmla="*/ 52 w 68"/>
                <a:gd name="T35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9">
                  <a:moveTo>
                    <a:pt x="0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0" y="2"/>
                  </a:cubicBezTo>
                  <a:close/>
                  <a:moveTo>
                    <a:pt x="16" y="13"/>
                  </a:moveTo>
                  <a:cubicBezTo>
                    <a:pt x="16" y="14"/>
                    <a:pt x="22" y="19"/>
                    <a:pt x="23" y="18"/>
                  </a:cubicBezTo>
                  <a:cubicBezTo>
                    <a:pt x="25" y="18"/>
                    <a:pt x="17" y="11"/>
                    <a:pt x="16" y="13"/>
                  </a:cubicBezTo>
                  <a:close/>
                  <a:moveTo>
                    <a:pt x="44" y="28"/>
                  </a:moveTo>
                  <a:cubicBezTo>
                    <a:pt x="46" y="26"/>
                    <a:pt x="33" y="19"/>
                    <a:pt x="32" y="21"/>
                  </a:cubicBezTo>
                  <a:cubicBezTo>
                    <a:pt x="32" y="23"/>
                    <a:pt x="42" y="29"/>
                    <a:pt x="44" y="28"/>
                  </a:cubicBezTo>
                  <a:close/>
                  <a:moveTo>
                    <a:pt x="43" y="36"/>
                  </a:moveTo>
                  <a:cubicBezTo>
                    <a:pt x="44" y="39"/>
                    <a:pt x="49" y="42"/>
                    <a:pt x="51" y="40"/>
                  </a:cubicBezTo>
                  <a:cubicBezTo>
                    <a:pt x="54" y="39"/>
                    <a:pt x="42" y="32"/>
                    <a:pt x="43" y="36"/>
                  </a:cubicBezTo>
                  <a:close/>
                  <a:moveTo>
                    <a:pt x="58" y="44"/>
                  </a:moveTo>
                  <a:cubicBezTo>
                    <a:pt x="58" y="45"/>
                    <a:pt x="63" y="49"/>
                    <a:pt x="66" y="48"/>
                  </a:cubicBezTo>
                  <a:cubicBezTo>
                    <a:pt x="68" y="46"/>
                    <a:pt x="57" y="42"/>
                    <a:pt x="58" y="44"/>
                  </a:cubicBezTo>
                  <a:close/>
                  <a:moveTo>
                    <a:pt x="52" y="27"/>
                  </a:moveTo>
                  <a:cubicBezTo>
                    <a:pt x="50" y="31"/>
                    <a:pt x="57" y="38"/>
                    <a:pt x="58" y="39"/>
                  </a:cubicBezTo>
                  <a:cubicBezTo>
                    <a:pt x="59" y="39"/>
                    <a:pt x="53" y="24"/>
                    <a:pt x="52" y="2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3"/>
            <p:cNvSpPr>
              <a:spLocks noEditPoints="1"/>
            </p:cNvSpPr>
            <p:nvPr/>
          </p:nvSpPr>
          <p:spPr bwMode="auto">
            <a:xfrm>
              <a:off x="5565" y="3024"/>
              <a:ext cx="724" cy="641"/>
            </a:xfrm>
            <a:custGeom>
              <a:avLst/>
              <a:gdLst>
                <a:gd name="T0" fmla="*/ 342 w 347"/>
                <a:gd name="T1" fmla="*/ 134 h 307"/>
                <a:gd name="T2" fmla="*/ 328 w 347"/>
                <a:gd name="T3" fmla="*/ 120 h 307"/>
                <a:gd name="T4" fmla="*/ 317 w 347"/>
                <a:gd name="T5" fmla="*/ 104 h 307"/>
                <a:gd name="T6" fmla="*/ 307 w 347"/>
                <a:gd name="T7" fmla="*/ 93 h 307"/>
                <a:gd name="T8" fmla="*/ 283 w 347"/>
                <a:gd name="T9" fmla="*/ 69 h 307"/>
                <a:gd name="T10" fmla="*/ 275 w 347"/>
                <a:gd name="T11" fmla="*/ 40 h 307"/>
                <a:gd name="T12" fmla="*/ 260 w 347"/>
                <a:gd name="T13" fmla="*/ 25 h 307"/>
                <a:gd name="T14" fmla="*/ 246 w 347"/>
                <a:gd name="T15" fmla="*/ 7 h 307"/>
                <a:gd name="T16" fmla="*/ 242 w 347"/>
                <a:gd name="T17" fmla="*/ 38 h 307"/>
                <a:gd name="T18" fmla="*/ 222 w 347"/>
                <a:gd name="T19" fmla="*/ 57 h 307"/>
                <a:gd name="T20" fmla="*/ 198 w 347"/>
                <a:gd name="T21" fmla="*/ 44 h 307"/>
                <a:gd name="T22" fmla="*/ 194 w 347"/>
                <a:gd name="T23" fmla="*/ 26 h 307"/>
                <a:gd name="T24" fmla="*/ 200 w 347"/>
                <a:gd name="T25" fmla="*/ 13 h 307"/>
                <a:gd name="T26" fmla="*/ 188 w 347"/>
                <a:gd name="T27" fmla="*/ 14 h 307"/>
                <a:gd name="T28" fmla="*/ 167 w 347"/>
                <a:gd name="T29" fmla="*/ 10 h 307"/>
                <a:gd name="T30" fmla="*/ 145 w 347"/>
                <a:gd name="T31" fmla="*/ 24 h 307"/>
                <a:gd name="T32" fmla="*/ 138 w 347"/>
                <a:gd name="T33" fmla="*/ 38 h 307"/>
                <a:gd name="T34" fmla="*/ 125 w 347"/>
                <a:gd name="T35" fmla="*/ 33 h 307"/>
                <a:gd name="T36" fmla="*/ 111 w 347"/>
                <a:gd name="T37" fmla="*/ 34 h 307"/>
                <a:gd name="T38" fmla="*/ 99 w 347"/>
                <a:gd name="T39" fmla="*/ 41 h 307"/>
                <a:gd name="T40" fmla="*/ 92 w 347"/>
                <a:gd name="T41" fmla="*/ 55 h 307"/>
                <a:gd name="T42" fmla="*/ 80 w 347"/>
                <a:gd name="T43" fmla="*/ 56 h 307"/>
                <a:gd name="T44" fmla="*/ 52 w 347"/>
                <a:gd name="T45" fmla="*/ 82 h 307"/>
                <a:gd name="T46" fmla="*/ 26 w 347"/>
                <a:gd name="T47" fmla="*/ 91 h 307"/>
                <a:gd name="T48" fmla="*/ 10 w 347"/>
                <a:gd name="T49" fmla="*/ 97 h 307"/>
                <a:gd name="T50" fmla="*/ 5 w 347"/>
                <a:gd name="T51" fmla="*/ 127 h 307"/>
                <a:gd name="T52" fmla="*/ 7 w 347"/>
                <a:gd name="T53" fmla="*/ 139 h 307"/>
                <a:gd name="T54" fmla="*/ 17 w 347"/>
                <a:gd name="T55" fmla="*/ 170 h 307"/>
                <a:gd name="T56" fmla="*/ 17 w 347"/>
                <a:gd name="T57" fmla="*/ 207 h 307"/>
                <a:gd name="T58" fmla="*/ 42 w 347"/>
                <a:gd name="T59" fmla="*/ 220 h 307"/>
                <a:gd name="T60" fmla="*/ 78 w 347"/>
                <a:gd name="T61" fmla="*/ 209 h 307"/>
                <a:gd name="T62" fmla="*/ 118 w 347"/>
                <a:gd name="T63" fmla="*/ 194 h 307"/>
                <a:gd name="T64" fmla="*/ 164 w 347"/>
                <a:gd name="T65" fmla="*/ 192 h 307"/>
                <a:gd name="T66" fmla="*/ 180 w 347"/>
                <a:gd name="T67" fmla="*/ 200 h 307"/>
                <a:gd name="T68" fmla="*/ 196 w 347"/>
                <a:gd name="T69" fmla="*/ 214 h 307"/>
                <a:gd name="T70" fmla="*/ 208 w 347"/>
                <a:gd name="T71" fmla="*/ 213 h 307"/>
                <a:gd name="T72" fmla="*/ 215 w 347"/>
                <a:gd name="T73" fmla="*/ 216 h 307"/>
                <a:gd name="T74" fmla="*/ 227 w 347"/>
                <a:gd name="T75" fmla="*/ 237 h 307"/>
                <a:gd name="T76" fmla="*/ 258 w 347"/>
                <a:gd name="T77" fmla="*/ 257 h 307"/>
                <a:gd name="T78" fmla="*/ 273 w 347"/>
                <a:gd name="T79" fmla="*/ 255 h 307"/>
                <a:gd name="T80" fmla="*/ 284 w 347"/>
                <a:gd name="T81" fmla="*/ 260 h 307"/>
                <a:gd name="T82" fmla="*/ 313 w 347"/>
                <a:gd name="T83" fmla="*/ 247 h 307"/>
                <a:gd name="T84" fmla="*/ 331 w 347"/>
                <a:gd name="T85" fmla="*/ 199 h 307"/>
                <a:gd name="T86" fmla="*/ 343 w 347"/>
                <a:gd name="T87" fmla="*/ 170 h 307"/>
                <a:gd name="T88" fmla="*/ 157 w 347"/>
                <a:gd name="T89" fmla="*/ 8 h 307"/>
                <a:gd name="T90" fmla="*/ 199 w 347"/>
                <a:gd name="T91" fmla="*/ 229 h 307"/>
                <a:gd name="T92" fmla="*/ 283 w 347"/>
                <a:gd name="T93" fmla="*/ 281 h 307"/>
                <a:gd name="T94" fmla="*/ 284 w 347"/>
                <a:gd name="T95" fmla="*/ 307 h 307"/>
                <a:gd name="T96" fmla="*/ 296 w 347"/>
                <a:gd name="T97" fmla="*/ 300 h 307"/>
                <a:gd name="T98" fmla="*/ 283 w 347"/>
                <a:gd name="T99" fmla="*/ 28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7" h="307">
                  <a:moveTo>
                    <a:pt x="344" y="154"/>
                  </a:moveTo>
                  <a:cubicBezTo>
                    <a:pt x="346" y="153"/>
                    <a:pt x="343" y="147"/>
                    <a:pt x="342" y="148"/>
                  </a:cubicBezTo>
                  <a:cubicBezTo>
                    <a:pt x="341" y="149"/>
                    <a:pt x="341" y="139"/>
                    <a:pt x="342" y="134"/>
                  </a:cubicBezTo>
                  <a:cubicBezTo>
                    <a:pt x="343" y="130"/>
                    <a:pt x="342" y="130"/>
                    <a:pt x="340" y="133"/>
                  </a:cubicBezTo>
                  <a:cubicBezTo>
                    <a:pt x="337" y="135"/>
                    <a:pt x="335" y="128"/>
                    <a:pt x="334" y="126"/>
                  </a:cubicBezTo>
                  <a:cubicBezTo>
                    <a:pt x="334" y="124"/>
                    <a:pt x="331" y="119"/>
                    <a:pt x="328" y="120"/>
                  </a:cubicBezTo>
                  <a:cubicBezTo>
                    <a:pt x="324" y="120"/>
                    <a:pt x="326" y="115"/>
                    <a:pt x="323" y="116"/>
                  </a:cubicBezTo>
                  <a:cubicBezTo>
                    <a:pt x="320" y="116"/>
                    <a:pt x="320" y="111"/>
                    <a:pt x="320" y="107"/>
                  </a:cubicBezTo>
                  <a:cubicBezTo>
                    <a:pt x="321" y="102"/>
                    <a:pt x="318" y="106"/>
                    <a:pt x="317" y="104"/>
                  </a:cubicBezTo>
                  <a:cubicBezTo>
                    <a:pt x="316" y="102"/>
                    <a:pt x="314" y="104"/>
                    <a:pt x="312" y="105"/>
                  </a:cubicBezTo>
                  <a:cubicBezTo>
                    <a:pt x="310" y="105"/>
                    <a:pt x="310" y="101"/>
                    <a:pt x="310" y="99"/>
                  </a:cubicBezTo>
                  <a:cubicBezTo>
                    <a:pt x="311" y="97"/>
                    <a:pt x="310" y="95"/>
                    <a:pt x="307" y="93"/>
                  </a:cubicBezTo>
                  <a:cubicBezTo>
                    <a:pt x="304" y="91"/>
                    <a:pt x="304" y="89"/>
                    <a:pt x="304" y="86"/>
                  </a:cubicBezTo>
                  <a:cubicBezTo>
                    <a:pt x="304" y="84"/>
                    <a:pt x="288" y="76"/>
                    <a:pt x="285" y="75"/>
                  </a:cubicBezTo>
                  <a:cubicBezTo>
                    <a:pt x="281" y="74"/>
                    <a:pt x="284" y="71"/>
                    <a:pt x="283" y="69"/>
                  </a:cubicBezTo>
                  <a:cubicBezTo>
                    <a:pt x="281" y="68"/>
                    <a:pt x="281" y="63"/>
                    <a:pt x="281" y="59"/>
                  </a:cubicBezTo>
                  <a:cubicBezTo>
                    <a:pt x="281" y="55"/>
                    <a:pt x="275" y="54"/>
                    <a:pt x="276" y="50"/>
                  </a:cubicBezTo>
                  <a:cubicBezTo>
                    <a:pt x="276" y="47"/>
                    <a:pt x="274" y="44"/>
                    <a:pt x="275" y="40"/>
                  </a:cubicBezTo>
                  <a:cubicBezTo>
                    <a:pt x="275" y="36"/>
                    <a:pt x="269" y="35"/>
                    <a:pt x="269" y="33"/>
                  </a:cubicBezTo>
                  <a:cubicBezTo>
                    <a:pt x="269" y="31"/>
                    <a:pt x="266" y="33"/>
                    <a:pt x="262" y="33"/>
                  </a:cubicBezTo>
                  <a:cubicBezTo>
                    <a:pt x="259" y="34"/>
                    <a:pt x="259" y="29"/>
                    <a:pt x="260" y="25"/>
                  </a:cubicBezTo>
                  <a:cubicBezTo>
                    <a:pt x="260" y="21"/>
                    <a:pt x="258" y="14"/>
                    <a:pt x="256" y="12"/>
                  </a:cubicBezTo>
                  <a:cubicBezTo>
                    <a:pt x="253" y="9"/>
                    <a:pt x="253" y="2"/>
                    <a:pt x="252" y="1"/>
                  </a:cubicBezTo>
                  <a:cubicBezTo>
                    <a:pt x="250" y="0"/>
                    <a:pt x="246" y="5"/>
                    <a:pt x="246" y="7"/>
                  </a:cubicBezTo>
                  <a:cubicBezTo>
                    <a:pt x="247" y="10"/>
                    <a:pt x="246" y="13"/>
                    <a:pt x="244" y="14"/>
                  </a:cubicBezTo>
                  <a:cubicBezTo>
                    <a:pt x="243" y="16"/>
                    <a:pt x="245" y="21"/>
                    <a:pt x="243" y="23"/>
                  </a:cubicBezTo>
                  <a:cubicBezTo>
                    <a:pt x="241" y="26"/>
                    <a:pt x="243" y="34"/>
                    <a:pt x="242" y="38"/>
                  </a:cubicBezTo>
                  <a:cubicBezTo>
                    <a:pt x="242" y="43"/>
                    <a:pt x="242" y="48"/>
                    <a:pt x="240" y="51"/>
                  </a:cubicBezTo>
                  <a:cubicBezTo>
                    <a:pt x="238" y="54"/>
                    <a:pt x="237" y="60"/>
                    <a:pt x="233" y="61"/>
                  </a:cubicBezTo>
                  <a:cubicBezTo>
                    <a:pt x="228" y="63"/>
                    <a:pt x="222" y="59"/>
                    <a:pt x="222" y="57"/>
                  </a:cubicBezTo>
                  <a:cubicBezTo>
                    <a:pt x="223" y="54"/>
                    <a:pt x="218" y="53"/>
                    <a:pt x="215" y="53"/>
                  </a:cubicBezTo>
                  <a:cubicBezTo>
                    <a:pt x="212" y="54"/>
                    <a:pt x="211" y="50"/>
                    <a:pt x="207" y="47"/>
                  </a:cubicBezTo>
                  <a:cubicBezTo>
                    <a:pt x="203" y="44"/>
                    <a:pt x="199" y="48"/>
                    <a:pt x="198" y="44"/>
                  </a:cubicBezTo>
                  <a:cubicBezTo>
                    <a:pt x="197" y="40"/>
                    <a:pt x="196" y="40"/>
                    <a:pt x="193" y="37"/>
                  </a:cubicBezTo>
                  <a:cubicBezTo>
                    <a:pt x="190" y="35"/>
                    <a:pt x="191" y="35"/>
                    <a:pt x="193" y="33"/>
                  </a:cubicBezTo>
                  <a:cubicBezTo>
                    <a:pt x="196" y="31"/>
                    <a:pt x="196" y="29"/>
                    <a:pt x="194" y="26"/>
                  </a:cubicBezTo>
                  <a:cubicBezTo>
                    <a:pt x="193" y="24"/>
                    <a:pt x="196" y="24"/>
                    <a:pt x="199" y="22"/>
                  </a:cubicBezTo>
                  <a:cubicBezTo>
                    <a:pt x="203" y="20"/>
                    <a:pt x="199" y="18"/>
                    <a:pt x="202" y="17"/>
                  </a:cubicBezTo>
                  <a:cubicBezTo>
                    <a:pt x="205" y="16"/>
                    <a:pt x="203" y="13"/>
                    <a:pt x="200" y="13"/>
                  </a:cubicBezTo>
                  <a:cubicBezTo>
                    <a:pt x="197" y="12"/>
                    <a:pt x="198" y="16"/>
                    <a:pt x="197" y="16"/>
                  </a:cubicBezTo>
                  <a:cubicBezTo>
                    <a:pt x="196" y="16"/>
                    <a:pt x="195" y="11"/>
                    <a:pt x="194" y="12"/>
                  </a:cubicBezTo>
                  <a:cubicBezTo>
                    <a:pt x="193" y="12"/>
                    <a:pt x="190" y="17"/>
                    <a:pt x="188" y="14"/>
                  </a:cubicBezTo>
                  <a:cubicBezTo>
                    <a:pt x="186" y="12"/>
                    <a:pt x="175" y="10"/>
                    <a:pt x="171" y="9"/>
                  </a:cubicBezTo>
                  <a:cubicBezTo>
                    <a:pt x="167" y="9"/>
                    <a:pt x="166" y="3"/>
                    <a:pt x="163" y="4"/>
                  </a:cubicBezTo>
                  <a:cubicBezTo>
                    <a:pt x="161" y="5"/>
                    <a:pt x="164" y="7"/>
                    <a:pt x="167" y="10"/>
                  </a:cubicBezTo>
                  <a:cubicBezTo>
                    <a:pt x="169" y="13"/>
                    <a:pt x="157" y="15"/>
                    <a:pt x="154" y="14"/>
                  </a:cubicBezTo>
                  <a:cubicBezTo>
                    <a:pt x="150" y="13"/>
                    <a:pt x="154" y="16"/>
                    <a:pt x="151" y="16"/>
                  </a:cubicBezTo>
                  <a:cubicBezTo>
                    <a:pt x="148" y="16"/>
                    <a:pt x="148" y="21"/>
                    <a:pt x="145" y="24"/>
                  </a:cubicBezTo>
                  <a:cubicBezTo>
                    <a:pt x="143" y="26"/>
                    <a:pt x="145" y="28"/>
                    <a:pt x="142" y="30"/>
                  </a:cubicBezTo>
                  <a:cubicBezTo>
                    <a:pt x="139" y="32"/>
                    <a:pt x="139" y="34"/>
                    <a:pt x="142" y="37"/>
                  </a:cubicBezTo>
                  <a:cubicBezTo>
                    <a:pt x="146" y="41"/>
                    <a:pt x="141" y="41"/>
                    <a:pt x="138" y="38"/>
                  </a:cubicBezTo>
                  <a:cubicBezTo>
                    <a:pt x="135" y="35"/>
                    <a:pt x="132" y="35"/>
                    <a:pt x="133" y="38"/>
                  </a:cubicBezTo>
                  <a:cubicBezTo>
                    <a:pt x="133" y="42"/>
                    <a:pt x="129" y="40"/>
                    <a:pt x="130" y="37"/>
                  </a:cubicBezTo>
                  <a:cubicBezTo>
                    <a:pt x="130" y="33"/>
                    <a:pt x="126" y="35"/>
                    <a:pt x="125" y="33"/>
                  </a:cubicBezTo>
                  <a:cubicBezTo>
                    <a:pt x="124" y="31"/>
                    <a:pt x="120" y="27"/>
                    <a:pt x="118" y="27"/>
                  </a:cubicBezTo>
                  <a:cubicBezTo>
                    <a:pt x="116" y="28"/>
                    <a:pt x="116" y="30"/>
                    <a:pt x="113" y="30"/>
                  </a:cubicBezTo>
                  <a:cubicBezTo>
                    <a:pt x="111" y="30"/>
                    <a:pt x="110" y="31"/>
                    <a:pt x="111" y="34"/>
                  </a:cubicBezTo>
                  <a:cubicBezTo>
                    <a:pt x="111" y="37"/>
                    <a:pt x="107" y="34"/>
                    <a:pt x="104" y="34"/>
                  </a:cubicBezTo>
                  <a:cubicBezTo>
                    <a:pt x="101" y="35"/>
                    <a:pt x="104" y="38"/>
                    <a:pt x="103" y="38"/>
                  </a:cubicBezTo>
                  <a:cubicBezTo>
                    <a:pt x="101" y="38"/>
                    <a:pt x="101" y="41"/>
                    <a:pt x="99" y="41"/>
                  </a:cubicBezTo>
                  <a:cubicBezTo>
                    <a:pt x="96" y="41"/>
                    <a:pt x="97" y="46"/>
                    <a:pt x="97" y="49"/>
                  </a:cubicBezTo>
                  <a:cubicBezTo>
                    <a:pt x="97" y="52"/>
                    <a:pt x="93" y="48"/>
                    <a:pt x="91" y="48"/>
                  </a:cubicBezTo>
                  <a:cubicBezTo>
                    <a:pt x="88" y="49"/>
                    <a:pt x="91" y="52"/>
                    <a:pt x="92" y="55"/>
                  </a:cubicBezTo>
                  <a:cubicBezTo>
                    <a:pt x="93" y="58"/>
                    <a:pt x="91" y="58"/>
                    <a:pt x="89" y="59"/>
                  </a:cubicBezTo>
                  <a:cubicBezTo>
                    <a:pt x="88" y="60"/>
                    <a:pt x="86" y="56"/>
                    <a:pt x="86" y="53"/>
                  </a:cubicBezTo>
                  <a:cubicBezTo>
                    <a:pt x="86" y="50"/>
                    <a:pt x="83" y="53"/>
                    <a:pt x="80" y="56"/>
                  </a:cubicBezTo>
                  <a:cubicBezTo>
                    <a:pt x="76" y="60"/>
                    <a:pt x="81" y="65"/>
                    <a:pt x="79" y="66"/>
                  </a:cubicBezTo>
                  <a:cubicBezTo>
                    <a:pt x="78" y="67"/>
                    <a:pt x="71" y="73"/>
                    <a:pt x="67" y="78"/>
                  </a:cubicBezTo>
                  <a:cubicBezTo>
                    <a:pt x="63" y="83"/>
                    <a:pt x="55" y="80"/>
                    <a:pt x="52" y="82"/>
                  </a:cubicBezTo>
                  <a:cubicBezTo>
                    <a:pt x="50" y="84"/>
                    <a:pt x="47" y="83"/>
                    <a:pt x="44" y="85"/>
                  </a:cubicBezTo>
                  <a:cubicBezTo>
                    <a:pt x="42" y="87"/>
                    <a:pt x="37" y="91"/>
                    <a:pt x="36" y="88"/>
                  </a:cubicBezTo>
                  <a:cubicBezTo>
                    <a:pt x="36" y="86"/>
                    <a:pt x="29" y="88"/>
                    <a:pt x="26" y="91"/>
                  </a:cubicBezTo>
                  <a:cubicBezTo>
                    <a:pt x="23" y="94"/>
                    <a:pt x="19" y="96"/>
                    <a:pt x="16" y="96"/>
                  </a:cubicBezTo>
                  <a:cubicBezTo>
                    <a:pt x="12" y="97"/>
                    <a:pt x="12" y="102"/>
                    <a:pt x="11" y="103"/>
                  </a:cubicBezTo>
                  <a:cubicBezTo>
                    <a:pt x="10" y="104"/>
                    <a:pt x="10" y="99"/>
                    <a:pt x="10" y="97"/>
                  </a:cubicBezTo>
                  <a:cubicBezTo>
                    <a:pt x="10" y="96"/>
                    <a:pt x="7" y="100"/>
                    <a:pt x="6" y="104"/>
                  </a:cubicBezTo>
                  <a:cubicBezTo>
                    <a:pt x="5" y="107"/>
                    <a:pt x="9" y="109"/>
                    <a:pt x="6" y="113"/>
                  </a:cubicBezTo>
                  <a:cubicBezTo>
                    <a:pt x="3" y="117"/>
                    <a:pt x="1" y="121"/>
                    <a:pt x="5" y="127"/>
                  </a:cubicBezTo>
                  <a:cubicBezTo>
                    <a:pt x="9" y="132"/>
                    <a:pt x="11" y="135"/>
                    <a:pt x="10" y="138"/>
                  </a:cubicBezTo>
                  <a:cubicBezTo>
                    <a:pt x="8" y="140"/>
                    <a:pt x="5" y="133"/>
                    <a:pt x="5" y="133"/>
                  </a:cubicBezTo>
                  <a:cubicBezTo>
                    <a:pt x="4" y="134"/>
                    <a:pt x="8" y="138"/>
                    <a:pt x="7" y="139"/>
                  </a:cubicBezTo>
                  <a:cubicBezTo>
                    <a:pt x="6" y="141"/>
                    <a:pt x="2" y="133"/>
                    <a:pt x="1" y="135"/>
                  </a:cubicBezTo>
                  <a:cubicBezTo>
                    <a:pt x="0" y="137"/>
                    <a:pt x="9" y="149"/>
                    <a:pt x="10" y="154"/>
                  </a:cubicBezTo>
                  <a:cubicBezTo>
                    <a:pt x="10" y="159"/>
                    <a:pt x="17" y="163"/>
                    <a:pt x="17" y="170"/>
                  </a:cubicBezTo>
                  <a:cubicBezTo>
                    <a:pt x="16" y="177"/>
                    <a:pt x="23" y="187"/>
                    <a:pt x="24" y="189"/>
                  </a:cubicBezTo>
                  <a:cubicBezTo>
                    <a:pt x="25" y="191"/>
                    <a:pt x="22" y="195"/>
                    <a:pt x="22" y="200"/>
                  </a:cubicBezTo>
                  <a:cubicBezTo>
                    <a:pt x="23" y="205"/>
                    <a:pt x="21" y="207"/>
                    <a:pt x="17" y="207"/>
                  </a:cubicBezTo>
                  <a:cubicBezTo>
                    <a:pt x="14" y="207"/>
                    <a:pt x="16" y="212"/>
                    <a:pt x="20" y="213"/>
                  </a:cubicBezTo>
                  <a:cubicBezTo>
                    <a:pt x="23" y="213"/>
                    <a:pt x="22" y="216"/>
                    <a:pt x="26" y="218"/>
                  </a:cubicBezTo>
                  <a:cubicBezTo>
                    <a:pt x="30" y="221"/>
                    <a:pt x="39" y="220"/>
                    <a:pt x="42" y="220"/>
                  </a:cubicBezTo>
                  <a:cubicBezTo>
                    <a:pt x="45" y="220"/>
                    <a:pt x="46" y="215"/>
                    <a:pt x="51" y="215"/>
                  </a:cubicBezTo>
                  <a:cubicBezTo>
                    <a:pt x="55" y="215"/>
                    <a:pt x="55" y="213"/>
                    <a:pt x="57" y="211"/>
                  </a:cubicBezTo>
                  <a:cubicBezTo>
                    <a:pt x="59" y="208"/>
                    <a:pt x="68" y="209"/>
                    <a:pt x="78" y="209"/>
                  </a:cubicBezTo>
                  <a:cubicBezTo>
                    <a:pt x="88" y="210"/>
                    <a:pt x="92" y="207"/>
                    <a:pt x="94" y="203"/>
                  </a:cubicBezTo>
                  <a:cubicBezTo>
                    <a:pt x="95" y="199"/>
                    <a:pt x="102" y="199"/>
                    <a:pt x="105" y="197"/>
                  </a:cubicBezTo>
                  <a:cubicBezTo>
                    <a:pt x="108" y="194"/>
                    <a:pt x="110" y="194"/>
                    <a:pt x="118" y="194"/>
                  </a:cubicBezTo>
                  <a:cubicBezTo>
                    <a:pt x="125" y="195"/>
                    <a:pt x="132" y="191"/>
                    <a:pt x="136" y="189"/>
                  </a:cubicBezTo>
                  <a:cubicBezTo>
                    <a:pt x="141" y="187"/>
                    <a:pt x="150" y="188"/>
                    <a:pt x="154" y="186"/>
                  </a:cubicBezTo>
                  <a:cubicBezTo>
                    <a:pt x="159" y="185"/>
                    <a:pt x="159" y="192"/>
                    <a:pt x="164" y="192"/>
                  </a:cubicBezTo>
                  <a:cubicBezTo>
                    <a:pt x="169" y="191"/>
                    <a:pt x="172" y="193"/>
                    <a:pt x="174" y="193"/>
                  </a:cubicBezTo>
                  <a:cubicBezTo>
                    <a:pt x="177" y="193"/>
                    <a:pt x="177" y="195"/>
                    <a:pt x="179" y="195"/>
                  </a:cubicBezTo>
                  <a:cubicBezTo>
                    <a:pt x="182" y="196"/>
                    <a:pt x="181" y="198"/>
                    <a:pt x="180" y="200"/>
                  </a:cubicBezTo>
                  <a:cubicBezTo>
                    <a:pt x="178" y="203"/>
                    <a:pt x="184" y="203"/>
                    <a:pt x="187" y="208"/>
                  </a:cubicBezTo>
                  <a:cubicBezTo>
                    <a:pt x="191" y="212"/>
                    <a:pt x="187" y="213"/>
                    <a:pt x="189" y="217"/>
                  </a:cubicBezTo>
                  <a:cubicBezTo>
                    <a:pt x="191" y="221"/>
                    <a:pt x="192" y="220"/>
                    <a:pt x="196" y="214"/>
                  </a:cubicBezTo>
                  <a:cubicBezTo>
                    <a:pt x="200" y="209"/>
                    <a:pt x="204" y="213"/>
                    <a:pt x="205" y="208"/>
                  </a:cubicBezTo>
                  <a:cubicBezTo>
                    <a:pt x="205" y="204"/>
                    <a:pt x="209" y="198"/>
                    <a:pt x="212" y="201"/>
                  </a:cubicBezTo>
                  <a:cubicBezTo>
                    <a:pt x="214" y="203"/>
                    <a:pt x="210" y="204"/>
                    <a:pt x="208" y="213"/>
                  </a:cubicBezTo>
                  <a:cubicBezTo>
                    <a:pt x="206" y="221"/>
                    <a:pt x="203" y="217"/>
                    <a:pt x="203" y="219"/>
                  </a:cubicBezTo>
                  <a:cubicBezTo>
                    <a:pt x="202" y="222"/>
                    <a:pt x="211" y="223"/>
                    <a:pt x="211" y="218"/>
                  </a:cubicBezTo>
                  <a:cubicBezTo>
                    <a:pt x="211" y="214"/>
                    <a:pt x="212" y="212"/>
                    <a:pt x="215" y="216"/>
                  </a:cubicBezTo>
                  <a:cubicBezTo>
                    <a:pt x="219" y="220"/>
                    <a:pt x="213" y="223"/>
                    <a:pt x="214" y="225"/>
                  </a:cubicBezTo>
                  <a:cubicBezTo>
                    <a:pt x="215" y="227"/>
                    <a:pt x="219" y="225"/>
                    <a:pt x="220" y="225"/>
                  </a:cubicBezTo>
                  <a:cubicBezTo>
                    <a:pt x="224" y="225"/>
                    <a:pt x="228" y="233"/>
                    <a:pt x="227" y="237"/>
                  </a:cubicBezTo>
                  <a:cubicBezTo>
                    <a:pt x="227" y="240"/>
                    <a:pt x="226" y="244"/>
                    <a:pt x="232" y="247"/>
                  </a:cubicBezTo>
                  <a:cubicBezTo>
                    <a:pt x="238" y="251"/>
                    <a:pt x="236" y="251"/>
                    <a:pt x="241" y="251"/>
                  </a:cubicBezTo>
                  <a:cubicBezTo>
                    <a:pt x="245" y="251"/>
                    <a:pt x="255" y="255"/>
                    <a:pt x="258" y="257"/>
                  </a:cubicBezTo>
                  <a:cubicBezTo>
                    <a:pt x="260" y="259"/>
                    <a:pt x="267" y="255"/>
                    <a:pt x="268" y="251"/>
                  </a:cubicBezTo>
                  <a:cubicBezTo>
                    <a:pt x="269" y="246"/>
                    <a:pt x="274" y="251"/>
                    <a:pt x="272" y="252"/>
                  </a:cubicBezTo>
                  <a:cubicBezTo>
                    <a:pt x="269" y="254"/>
                    <a:pt x="273" y="257"/>
                    <a:pt x="273" y="255"/>
                  </a:cubicBezTo>
                  <a:cubicBezTo>
                    <a:pt x="273" y="252"/>
                    <a:pt x="275" y="250"/>
                    <a:pt x="275" y="253"/>
                  </a:cubicBezTo>
                  <a:cubicBezTo>
                    <a:pt x="276" y="256"/>
                    <a:pt x="280" y="256"/>
                    <a:pt x="281" y="258"/>
                  </a:cubicBezTo>
                  <a:cubicBezTo>
                    <a:pt x="282" y="260"/>
                    <a:pt x="284" y="262"/>
                    <a:pt x="284" y="260"/>
                  </a:cubicBezTo>
                  <a:cubicBezTo>
                    <a:pt x="284" y="258"/>
                    <a:pt x="285" y="257"/>
                    <a:pt x="288" y="256"/>
                  </a:cubicBezTo>
                  <a:cubicBezTo>
                    <a:pt x="291" y="254"/>
                    <a:pt x="292" y="252"/>
                    <a:pt x="296" y="250"/>
                  </a:cubicBezTo>
                  <a:cubicBezTo>
                    <a:pt x="299" y="247"/>
                    <a:pt x="312" y="247"/>
                    <a:pt x="313" y="247"/>
                  </a:cubicBezTo>
                  <a:cubicBezTo>
                    <a:pt x="314" y="247"/>
                    <a:pt x="315" y="235"/>
                    <a:pt x="316" y="230"/>
                  </a:cubicBezTo>
                  <a:cubicBezTo>
                    <a:pt x="317" y="224"/>
                    <a:pt x="322" y="223"/>
                    <a:pt x="322" y="217"/>
                  </a:cubicBezTo>
                  <a:cubicBezTo>
                    <a:pt x="323" y="211"/>
                    <a:pt x="330" y="199"/>
                    <a:pt x="331" y="199"/>
                  </a:cubicBezTo>
                  <a:cubicBezTo>
                    <a:pt x="333" y="198"/>
                    <a:pt x="336" y="196"/>
                    <a:pt x="336" y="193"/>
                  </a:cubicBezTo>
                  <a:cubicBezTo>
                    <a:pt x="337" y="189"/>
                    <a:pt x="341" y="185"/>
                    <a:pt x="341" y="181"/>
                  </a:cubicBezTo>
                  <a:cubicBezTo>
                    <a:pt x="341" y="177"/>
                    <a:pt x="343" y="172"/>
                    <a:pt x="343" y="170"/>
                  </a:cubicBezTo>
                  <a:cubicBezTo>
                    <a:pt x="343" y="169"/>
                    <a:pt x="341" y="165"/>
                    <a:pt x="344" y="162"/>
                  </a:cubicBezTo>
                  <a:cubicBezTo>
                    <a:pt x="347" y="159"/>
                    <a:pt x="343" y="155"/>
                    <a:pt x="344" y="154"/>
                  </a:cubicBezTo>
                  <a:close/>
                  <a:moveTo>
                    <a:pt x="157" y="8"/>
                  </a:moveTo>
                  <a:cubicBezTo>
                    <a:pt x="157" y="6"/>
                    <a:pt x="143" y="9"/>
                    <a:pt x="146" y="11"/>
                  </a:cubicBezTo>
                  <a:cubicBezTo>
                    <a:pt x="148" y="12"/>
                    <a:pt x="157" y="10"/>
                    <a:pt x="157" y="8"/>
                  </a:cubicBezTo>
                  <a:close/>
                  <a:moveTo>
                    <a:pt x="199" y="229"/>
                  </a:moveTo>
                  <a:cubicBezTo>
                    <a:pt x="201" y="231"/>
                    <a:pt x="208" y="231"/>
                    <a:pt x="209" y="228"/>
                  </a:cubicBezTo>
                  <a:cubicBezTo>
                    <a:pt x="210" y="225"/>
                    <a:pt x="197" y="228"/>
                    <a:pt x="199" y="229"/>
                  </a:cubicBezTo>
                  <a:close/>
                  <a:moveTo>
                    <a:pt x="283" y="281"/>
                  </a:moveTo>
                  <a:cubicBezTo>
                    <a:pt x="278" y="282"/>
                    <a:pt x="271" y="277"/>
                    <a:pt x="269" y="277"/>
                  </a:cubicBezTo>
                  <a:cubicBezTo>
                    <a:pt x="267" y="278"/>
                    <a:pt x="276" y="290"/>
                    <a:pt x="273" y="294"/>
                  </a:cubicBezTo>
                  <a:cubicBezTo>
                    <a:pt x="270" y="297"/>
                    <a:pt x="281" y="306"/>
                    <a:pt x="284" y="307"/>
                  </a:cubicBezTo>
                  <a:cubicBezTo>
                    <a:pt x="288" y="307"/>
                    <a:pt x="286" y="303"/>
                    <a:pt x="289" y="304"/>
                  </a:cubicBezTo>
                  <a:cubicBezTo>
                    <a:pt x="291" y="304"/>
                    <a:pt x="290" y="301"/>
                    <a:pt x="291" y="299"/>
                  </a:cubicBezTo>
                  <a:cubicBezTo>
                    <a:pt x="291" y="297"/>
                    <a:pt x="294" y="301"/>
                    <a:pt x="296" y="300"/>
                  </a:cubicBezTo>
                  <a:cubicBezTo>
                    <a:pt x="298" y="299"/>
                    <a:pt x="295" y="291"/>
                    <a:pt x="298" y="291"/>
                  </a:cubicBezTo>
                  <a:cubicBezTo>
                    <a:pt x="301" y="291"/>
                    <a:pt x="299" y="281"/>
                    <a:pt x="298" y="278"/>
                  </a:cubicBezTo>
                  <a:cubicBezTo>
                    <a:pt x="297" y="275"/>
                    <a:pt x="289" y="281"/>
                    <a:pt x="283" y="28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54"/>
            <p:cNvSpPr>
              <a:spLocks noEditPoints="1"/>
            </p:cNvSpPr>
            <p:nvPr/>
          </p:nvSpPr>
          <p:spPr bwMode="auto">
            <a:xfrm>
              <a:off x="6510" y="3482"/>
              <a:ext cx="219" cy="261"/>
            </a:xfrm>
            <a:custGeom>
              <a:avLst/>
              <a:gdLst>
                <a:gd name="T0" fmla="*/ 65 w 105"/>
                <a:gd name="T1" fmla="*/ 60 h 125"/>
                <a:gd name="T2" fmla="*/ 58 w 105"/>
                <a:gd name="T3" fmla="*/ 63 h 125"/>
                <a:gd name="T4" fmla="*/ 50 w 105"/>
                <a:gd name="T5" fmla="*/ 59 h 125"/>
                <a:gd name="T6" fmla="*/ 46 w 105"/>
                <a:gd name="T7" fmla="*/ 66 h 125"/>
                <a:gd name="T8" fmla="*/ 39 w 105"/>
                <a:gd name="T9" fmla="*/ 78 h 125"/>
                <a:gd name="T10" fmla="*/ 16 w 105"/>
                <a:gd name="T11" fmla="*/ 94 h 125"/>
                <a:gd name="T12" fmla="*/ 5 w 105"/>
                <a:gd name="T13" fmla="*/ 104 h 125"/>
                <a:gd name="T14" fmla="*/ 3 w 105"/>
                <a:gd name="T15" fmla="*/ 113 h 125"/>
                <a:gd name="T16" fmla="*/ 11 w 105"/>
                <a:gd name="T17" fmla="*/ 116 h 125"/>
                <a:gd name="T18" fmla="*/ 17 w 105"/>
                <a:gd name="T19" fmla="*/ 119 h 125"/>
                <a:gd name="T20" fmla="*/ 32 w 105"/>
                <a:gd name="T21" fmla="*/ 115 h 125"/>
                <a:gd name="T22" fmla="*/ 38 w 105"/>
                <a:gd name="T23" fmla="*/ 105 h 125"/>
                <a:gd name="T24" fmla="*/ 42 w 105"/>
                <a:gd name="T25" fmla="*/ 96 h 125"/>
                <a:gd name="T26" fmla="*/ 51 w 105"/>
                <a:gd name="T27" fmla="*/ 91 h 125"/>
                <a:gd name="T28" fmla="*/ 54 w 105"/>
                <a:gd name="T29" fmla="*/ 86 h 125"/>
                <a:gd name="T30" fmla="*/ 60 w 105"/>
                <a:gd name="T31" fmla="*/ 78 h 125"/>
                <a:gd name="T32" fmla="*/ 66 w 105"/>
                <a:gd name="T33" fmla="*/ 67 h 125"/>
                <a:gd name="T34" fmla="*/ 65 w 105"/>
                <a:gd name="T35" fmla="*/ 60 h 125"/>
                <a:gd name="T36" fmla="*/ 11 w 105"/>
                <a:gd name="T37" fmla="*/ 125 h 125"/>
                <a:gd name="T38" fmla="*/ 14 w 105"/>
                <a:gd name="T39" fmla="*/ 121 h 125"/>
                <a:gd name="T40" fmla="*/ 11 w 105"/>
                <a:gd name="T41" fmla="*/ 125 h 125"/>
                <a:gd name="T42" fmla="*/ 96 w 105"/>
                <a:gd name="T43" fmla="*/ 30 h 125"/>
                <a:gd name="T44" fmla="*/ 87 w 105"/>
                <a:gd name="T45" fmla="*/ 30 h 125"/>
                <a:gd name="T46" fmla="*/ 82 w 105"/>
                <a:gd name="T47" fmla="*/ 25 h 125"/>
                <a:gd name="T48" fmla="*/ 79 w 105"/>
                <a:gd name="T49" fmla="*/ 18 h 125"/>
                <a:gd name="T50" fmla="*/ 78 w 105"/>
                <a:gd name="T51" fmla="*/ 23 h 125"/>
                <a:gd name="T52" fmla="*/ 75 w 105"/>
                <a:gd name="T53" fmla="*/ 21 h 125"/>
                <a:gd name="T54" fmla="*/ 72 w 105"/>
                <a:gd name="T55" fmla="*/ 15 h 125"/>
                <a:gd name="T56" fmla="*/ 69 w 105"/>
                <a:gd name="T57" fmla="*/ 7 h 125"/>
                <a:gd name="T58" fmla="*/ 58 w 105"/>
                <a:gd name="T59" fmla="*/ 0 h 125"/>
                <a:gd name="T60" fmla="*/ 61 w 105"/>
                <a:gd name="T61" fmla="*/ 9 h 125"/>
                <a:gd name="T62" fmla="*/ 67 w 105"/>
                <a:gd name="T63" fmla="*/ 15 h 125"/>
                <a:gd name="T64" fmla="*/ 72 w 105"/>
                <a:gd name="T65" fmla="*/ 21 h 125"/>
                <a:gd name="T66" fmla="*/ 70 w 105"/>
                <a:gd name="T67" fmla="*/ 34 h 125"/>
                <a:gd name="T68" fmla="*/ 64 w 105"/>
                <a:gd name="T69" fmla="*/ 42 h 125"/>
                <a:gd name="T70" fmla="*/ 75 w 105"/>
                <a:gd name="T71" fmla="*/ 52 h 125"/>
                <a:gd name="T72" fmla="*/ 72 w 105"/>
                <a:gd name="T73" fmla="*/ 65 h 125"/>
                <a:gd name="T74" fmla="*/ 80 w 105"/>
                <a:gd name="T75" fmla="*/ 66 h 125"/>
                <a:gd name="T76" fmla="*/ 89 w 105"/>
                <a:gd name="T77" fmla="*/ 53 h 125"/>
                <a:gd name="T78" fmla="*/ 92 w 105"/>
                <a:gd name="T79" fmla="*/ 44 h 125"/>
                <a:gd name="T80" fmla="*/ 98 w 105"/>
                <a:gd name="T81" fmla="*/ 43 h 125"/>
                <a:gd name="T82" fmla="*/ 101 w 105"/>
                <a:gd name="T83" fmla="*/ 37 h 125"/>
                <a:gd name="T84" fmla="*/ 104 w 105"/>
                <a:gd name="T85" fmla="*/ 30 h 125"/>
                <a:gd name="T86" fmla="*/ 96 w 105"/>
                <a:gd name="T87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125">
                  <a:moveTo>
                    <a:pt x="65" y="60"/>
                  </a:moveTo>
                  <a:cubicBezTo>
                    <a:pt x="63" y="59"/>
                    <a:pt x="61" y="61"/>
                    <a:pt x="58" y="63"/>
                  </a:cubicBezTo>
                  <a:cubicBezTo>
                    <a:pt x="56" y="64"/>
                    <a:pt x="54" y="56"/>
                    <a:pt x="50" y="59"/>
                  </a:cubicBezTo>
                  <a:cubicBezTo>
                    <a:pt x="47" y="62"/>
                    <a:pt x="50" y="63"/>
                    <a:pt x="46" y="66"/>
                  </a:cubicBezTo>
                  <a:cubicBezTo>
                    <a:pt x="42" y="70"/>
                    <a:pt x="44" y="71"/>
                    <a:pt x="39" y="78"/>
                  </a:cubicBezTo>
                  <a:cubicBezTo>
                    <a:pt x="34" y="85"/>
                    <a:pt x="18" y="90"/>
                    <a:pt x="16" y="94"/>
                  </a:cubicBezTo>
                  <a:cubicBezTo>
                    <a:pt x="13" y="97"/>
                    <a:pt x="5" y="101"/>
                    <a:pt x="5" y="104"/>
                  </a:cubicBezTo>
                  <a:cubicBezTo>
                    <a:pt x="5" y="107"/>
                    <a:pt x="0" y="109"/>
                    <a:pt x="3" y="113"/>
                  </a:cubicBezTo>
                  <a:cubicBezTo>
                    <a:pt x="5" y="116"/>
                    <a:pt x="8" y="114"/>
                    <a:pt x="11" y="116"/>
                  </a:cubicBezTo>
                  <a:cubicBezTo>
                    <a:pt x="13" y="119"/>
                    <a:pt x="16" y="116"/>
                    <a:pt x="17" y="119"/>
                  </a:cubicBezTo>
                  <a:cubicBezTo>
                    <a:pt x="18" y="121"/>
                    <a:pt x="26" y="121"/>
                    <a:pt x="32" y="115"/>
                  </a:cubicBezTo>
                  <a:cubicBezTo>
                    <a:pt x="38" y="109"/>
                    <a:pt x="35" y="107"/>
                    <a:pt x="38" y="105"/>
                  </a:cubicBezTo>
                  <a:cubicBezTo>
                    <a:pt x="40" y="104"/>
                    <a:pt x="41" y="99"/>
                    <a:pt x="42" y="96"/>
                  </a:cubicBezTo>
                  <a:cubicBezTo>
                    <a:pt x="44" y="94"/>
                    <a:pt x="45" y="91"/>
                    <a:pt x="51" y="91"/>
                  </a:cubicBezTo>
                  <a:cubicBezTo>
                    <a:pt x="58" y="91"/>
                    <a:pt x="55" y="89"/>
                    <a:pt x="54" y="86"/>
                  </a:cubicBezTo>
                  <a:cubicBezTo>
                    <a:pt x="54" y="83"/>
                    <a:pt x="60" y="82"/>
                    <a:pt x="60" y="78"/>
                  </a:cubicBezTo>
                  <a:cubicBezTo>
                    <a:pt x="60" y="74"/>
                    <a:pt x="68" y="71"/>
                    <a:pt x="66" y="67"/>
                  </a:cubicBezTo>
                  <a:cubicBezTo>
                    <a:pt x="65" y="64"/>
                    <a:pt x="68" y="62"/>
                    <a:pt x="65" y="60"/>
                  </a:cubicBezTo>
                  <a:close/>
                  <a:moveTo>
                    <a:pt x="11" y="125"/>
                  </a:moveTo>
                  <a:cubicBezTo>
                    <a:pt x="13" y="125"/>
                    <a:pt x="17" y="124"/>
                    <a:pt x="14" y="121"/>
                  </a:cubicBezTo>
                  <a:cubicBezTo>
                    <a:pt x="12" y="118"/>
                    <a:pt x="8" y="124"/>
                    <a:pt x="11" y="125"/>
                  </a:cubicBezTo>
                  <a:close/>
                  <a:moveTo>
                    <a:pt x="96" y="30"/>
                  </a:moveTo>
                  <a:cubicBezTo>
                    <a:pt x="94" y="33"/>
                    <a:pt x="91" y="30"/>
                    <a:pt x="87" y="30"/>
                  </a:cubicBezTo>
                  <a:cubicBezTo>
                    <a:pt x="84" y="30"/>
                    <a:pt x="82" y="27"/>
                    <a:pt x="82" y="25"/>
                  </a:cubicBezTo>
                  <a:cubicBezTo>
                    <a:pt x="82" y="22"/>
                    <a:pt x="82" y="18"/>
                    <a:pt x="79" y="18"/>
                  </a:cubicBezTo>
                  <a:cubicBezTo>
                    <a:pt x="76" y="18"/>
                    <a:pt x="80" y="21"/>
                    <a:pt x="78" y="23"/>
                  </a:cubicBezTo>
                  <a:cubicBezTo>
                    <a:pt x="77" y="24"/>
                    <a:pt x="77" y="21"/>
                    <a:pt x="75" y="21"/>
                  </a:cubicBezTo>
                  <a:cubicBezTo>
                    <a:pt x="74" y="21"/>
                    <a:pt x="72" y="19"/>
                    <a:pt x="72" y="15"/>
                  </a:cubicBezTo>
                  <a:cubicBezTo>
                    <a:pt x="72" y="11"/>
                    <a:pt x="69" y="12"/>
                    <a:pt x="69" y="7"/>
                  </a:cubicBezTo>
                  <a:cubicBezTo>
                    <a:pt x="69" y="3"/>
                    <a:pt x="62" y="0"/>
                    <a:pt x="58" y="0"/>
                  </a:cubicBezTo>
                  <a:cubicBezTo>
                    <a:pt x="55" y="0"/>
                    <a:pt x="59" y="7"/>
                    <a:pt x="61" y="9"/>
                  </a:cubicBezTo>
                  <a:cubicBezTo>
                    <a:pt x="63" y="11"/>
                    <a:pt x="67" y="13"/>
                    <a:pt x="67" y="15"/>
                  </a:cubicBezTo>
                  <a:cubicBezTo>
                    <a:pt x="67" y="16"/>
                    <a:pt x="70" y="21"/>
                    <a:pt x="72" y="21"/>
                  </a:cubicBezTo>
                  <a:cubicBezTo>
                    <a:pt x="74" y="22"/>
                    <a:pt x="70" y="29"/>
                    <a:pt x="70" y="34"/>
                  </a:cubicBezTo>
                  <a:cubicBezTo>
                    <a:pt x="70" y="39"/>
                    <a:pt x="66" y="38"/>
                    <a:pt x="64" y="42"/>
                  </a:cubicBezTo>
                  <a:cubicBezTo>
                    <a:pt x="61" y="45"/>
                    <a:pt x="71" y="48"/>
                    <a:pt x="75" y="52"/>
                  </a:cubicBezTo>
                  <a:cubicBezTo>
                    <a:pt x="79" y="55"/>
                    <a:pt x="71" y="63"/>
                    <a:pt x="72" y="65"/>
                  </a:cubicBezTo>
                  <a:cubicBezTo>
                    <a:pt x="73" y="66"/>
                    <a:pt x="76" y="67"/>
                    <a:pt x="80" y="66"/>
                  </a:cubicBezTo>
                  <a:cubicBezTo>
                    <a:pt x="84" y="65"/>
                    <a:pt x="86" y="56"/>
                    <a:pt x="89" y="53"/>
                  </a:cubicBezTo>
                  <a:cubicBezTo>
                    <a:pt x="92" y="51"/>
                    <a:pt x="90" y="46"/>
                    <a:pt x="92" y="44"/>
                  </a:cubicBezTo>
                  <a:cubicBezTo>
                    <a:pt x="93" y="42"/>
                    <a:pt x="95" y="43"/>
                    <a:pt x="98" y="43"/>
                  </a:cubicBezTo>
                  <a:cubicBezTo>
                    <a:pt x="100" y="43"/>
                    <a:pt x="98" y="37"/>
                    <a:pt x="101" y="37"/>
                  </a:cubicBezTo>
                  <a:cubicBezTo>
                    <a:pt x="104" y="37"/>
                    <a:pt x="102" y="34"/>
                    <a:pt x="104" y="30"/>
                  </a:cubicBezTo>
                  <a:cubicBezTo>
                    <a:pt x="105" y="26"/>
                    <a:pt x="97" y="28"/>
                    <a:pt x="96" y="3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55"/>
            <p:cNvSpPr>
              <a:spLocks/>
            </p:cNvSpPr>
            <p:nvPr/>
          </p:nvSpPr>
          <p:spPr bwMode="auto">
            <a:xfrm>
              <a:off x="4521" y="2026"/>
              <a:ext cx="253" cy="158"/>
            </a:xfrm>
            <a:custGeom>
              <a:avLst/>
              <a:gdLst>
                <a:gd name="T0" fmla="*/ 120 w 121"/>
                <a:gd name="T1" fmla="*/ 48 h 76"/>
                <a:gd name="T2" fmla="*/ 113 w 121"/>
                <a:gd name="T3" fmla="*/ 45 h 76"/>
                <a:gd name="T4" fmla="*/ 104 w 121"/>
                <a:gd name="T5" fmla="*/ 40 h 76"/>
                <a:gd name="T6" fmla="*/ 94 w 121"/>
                <a:gd name="T7" fmla="*/ 34 h 76"/>
                <a:gd name="T8" fmla="*/ 86 w 121"/>
                <a:gd name="T9" fmla="*/ 28 h 76"/>
                <a:gd name="T10" fmla="*/ 82 w 121"/>
                <a:gd name="T11" fmla="*/ 21 h 76"/>
                <a:gd name="T12" fmla="*/ 79 w 121"/>
                <a:gd name="T13" fmla="*/ 15 h 76"/>
                <a:gd name="T14" fmla="*/ 66 w 121"/>
                <a:gd name="T15" fmla="*/ 14 h 76"/>
                <a:gd name="T16" fmla="*/ 63 w 121"/>
                <a:gd name="T17" fmla="*/ 5 h 76"/>
                <a:gd name="T18" fmla="*/ 57 w 121"/>
                <a:gd name="T19" fmla="*/ 3 h 76"/>
                <a:gd name="T20" fmla="*/ 51 w 121"/>
                <a:gd name="T21" fmla="*/ 1 h 76"/>
                <a:gd name="T22" fmla="*/ 47 w 121"/>
                <a:gd name="T23" fmla="*/ 3 h 76"/>
                <a:gd name="T24" fmla="*/ 44 w 121"/>
                <a:gd name="T25" fmla="*/ 6 h 76"/>
                <a:gd name="T26" fmla="*/ 38 w 121"/>
                <a:gd name="T27" fmla="*/ 10 h 76"/>
                <a:gd name="T28" fmla="*/ 35 w 121"/>
                <a:gd name="T29" fmla="*/ 14 h 76"/>
                <a:gd name="T30" fmla="*/ 29 w 121"/>
                <a:gd name="T31" fmla="*/ 13 h 76"/>
                <a:gd name="T32" fmla="*/ 23 w 121"/>
                <a:gd name="T33" fmla="*/ 12 h 76"/>
                <a:gd name="T34" fmla="*/ 13 w 121"/>
                <a:gd name="T35" fmla="*/ 4 h 76"/>
                <a:gd name="T36" fmla="*/ 4 w 121"/>
                <a:gd name="T37" fmla="*/ 8 h 76"/>
                <a:gd name="T38" fmla="*/ 8 w 121"/>
                <a:gd name="T39" fmla="*/ 7 h 76"/>
                <a:gd name="T40" fmla="*/ 15 w 121"/>
                <a:gd name="T41" fmla="*/ 14 h 76"/>
                <a:gd name="T42" fmla="*/ 19 w 121"/>
                <a:gd name="T43" fmla="*/ 19 h 76"/>
                <a:gd name="T44" fmla="*/ 10 w 121"/>
                <a:gd name="T45" fmla="*/ 21 h 76"/>
                <a:gd name="T46" fmla="*/ 3 w 121"/>
                <a:gd name="T47" fmla="*/ 21 h 76"/>
                <a:gd name="T48" fmla="*/ 4 w 121"/>
                <a:gd name="T49" fmla="*/ 28 h 76"/>
                <a:gd name="T50" fmla="*/ 5 w 121"/>
                <a:gd name="T51" fmla="*/ 33 h 76"/>
                <a:gd name="T52" fmla="*/ 10 w 121"/>
                <a:gd name="T53" fmla="*/ 35 h 76"/>
                <a:gd name="T54" fmla="*/ 11 w 121"/>
                <a:gd name="T55" fmla="*/ 42 h 76"/>
                <a:gd name="T56" fmla="*/ 11 w 121"/>
                <a:gd name="T57" fmla="*/ 53 h 76"/>
                <a:gd name="T58" fmla="*/ 18 w 121"/>
                <a:gd name="T59" fmla="*/ 52 h 76"/>
                <a:gd name="T60" fmla="*/ 26 w 121"/>
                <a:gd name="T61" fmla="*/ 47 h 76"/>
                <a:gd name="T62" fmla="*/ 32 w 121"/>
                <a:gd name="T63" fmla="*/ 46 h 76"/>
                <a:gd name="T64" fmla="*/ 41 w 121"/>
                <a:gd name="T65" fmla="*/ 46 h 76"/>
                <a:gd name="T66" fmla="*/ 48 w 121"/>
                <a:gd name="T67" fmla="*/ 49 h 76"/>
                <a:gd name="T68" fmla="*/ 52 w 121"/>
                <a:gd name="T69" fmla="*/ 51 h 76"/>
                <a:gd name="T70" fmla="*/ 59 w 121"/>
                <a:gd name="T71" fmla="*/ 53 h 76"/>
                <a:gd name="T72" fmla="*/ 63 w 121"/>
                <a:gd name="T73" fmla="*/ 56 h 76"/>
                <a:gd name="T74" fmla="*/ 68 w 121"/>
                <a:gd name="T75" fmla="*/ 61 h 76"/>
                <a:gd name="T76" fmla="*/ 74 w 121"/>
                <a:gd name="T77" fmla="*/ 62 h 76"/>
                <a:gd name="T78" fmla="*/ 76 w 121"/>
                <a:gd name="T79" fmla="*/ 72 h 76"/>
                <a:gd name="T80" fmla="*/ 78 w 121"/>
                <a:gd name="T81" fmla="*/ 72 h 76"/>
                <a:gd name="T82" fmla="*/ 84 w 121"/>
                <a:gd name="T83" fmla="*/ 74 h 76"/>
                <a:gd name="T84" fmla="*/ 91 w 121"/>
                <a:gd name="T85" fmla="*/ 71 h 76"/>
                <a:gd name="T86" fmla="*/ 103 w 121"/>
                <a:gd name="T87" fmla="*/ 64 h 76"/>
                <a:gd name="T88" fmla="*/ 108 w 121"/>
                <a:gd name="T89" fmla="*/ 56 h 76"/>
                <a:gd name="T90" fmla="*/ 115 w 121"/>
                <a:gd name="T91" fmla="*/ 52 h 76"/>
                <a:gd name="T92" fmla="*/ 121 w 121"/>
                <a:gd name="T93" fmla="*/ 53 h 76"/>
                <a:gd name="T94" fmla="*/ 120 w 121"/>
                <a:gd name="T95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1" h="76">
                  <a:moveTo>
                    <a:pt x="120" y="48"/>
                  </a:moveTo>
                  <a:cubicBezTo>
                    <a:pt x="120" y="48"/>
                    <a:pt x="115" y="45"/>
                    <a:pt x="113" y="45"/>
                  </a:cubicBezTo>
                  <a:cubicBezTo>
                    <a:pt x="111" y="46"/>
                    <a:pt x="107" y="41"/>
                    <a:pt x="104" y="40"/>
                  </a:cubicBezTo>
                  <a:cubicBezTo>
                    <a:pt x="100" y="38"/>
                    <a:pt x="96" y="36"/>
                    <a:pt x="94" y="34"/>
                  </a:cubicBezTo>
                  <a:cubicBezTo>
                    <a:pt x="93" y="32"/>
                    <a:pt x="87" y="29"/>
                    <a:pt x="86" y="28"/>
                  </a:cubicBezTo>
                  <a:cubicBezTo>
                    <a:pt x="85" y="26"/>
                    <a:pt x="84" y="23"/>
                    <a:pt x="82" y="21"/>
                  </a:cubicBezTo>
                  <a:cubicBezTo>
                    <a:pt x="80" y="18"/>
                    <a:pt x="80" y="15"/>
                    <a:pt x="79" y="15"/>
                  </a:cubicBezTo>
                  <a:cubicBezTo>
                    <a:pt x="77" y="15"/>
                    <a:pt x="66" y="15"/>
                    <a:pt x="66" y="14"/>
                  </a:cubicBezTo>
                  <a:cubicBezTo>
                    <a:pt x="66" y="12"/>
                    <a:pt x="65" y="5"/>
                    <a:pt x="63" y="5"/>
                  </a:cubicBezTo>
                  <a:cubicBezTo>
                    <a:pt x="61" y="4"/>
                    <a:pt x="58" y="4"/>
                    <a:pt x="57" y="3"/>
                  </a:cubicBezTo>
                  <a:cubicBezTo>
                    <a:pt x="55" y="1"/>
                    <a:pt x="51" y="0"/>
                    <a:pt x="51" y="1"/>
                  </a:cubicBezTo>
                  <a:cubicBezTo>
                    <a:pt x="50" y="2"/>
                    <a:pt x="48" y="3"/>
                    <a:pt x="47" y="3"/>
                  </a:cubicBezTo>
                  <a:cubicBezTo>
                    <a:pt x="46" y="3"/>
                    <a:pt x="47" y="6"/>
                    <a:pt x="44" y="6"/>
                  </a:cubicBezTo>
                  <a:cubicBezTo>
                    <a:pt x="42" y="6"/>
                    <a:pt x="38" y="9"/>
                    <a:pt x="38" y="10"/>
                  </a:cubicBezTo>
                  <a:cubicBezTo>
                    <a:pt x="38" y="12"/>
                    <a:pt x="38" y="15"/>
                    <a:pt x="35" y="14"/>
                  </a:cubicBezTo>
                  <a:cubicBezTo>
                    <a:pt x="34" y="14"/>
                    <a:pt x="31" y="14"/>
                    <a:pt x="29" y="13"/>
                  </a:cubicBezTo>
                  <a:cubicBezTo>
                    <a:pt x="29" y="13"/>
                    <a:pt x="26" y="15"/>
                    <a:pt x="23" y="12"/>
                  </a:cubicBezTo>
                  <a:cubicBezTo>
                    <a:pt x="20" y="8"/>
                    <a:pt x="16" y="4"/>
                    <a:pt x="13" y="4"/>
                  </a:cubicBezTo>
                  <a:cubicBezTo>
                    <a:pt x="11" y="4"/>
                    <a:pt x="3" y="4"/>
                    <a:pt x="4" y="8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14" y="7"/>
                    <a:pt x="12" y="14"/>
                    <a:pt x="15" y="14"/>
                  </a:cubicBezTo>
                  <a:cubicBezTo>
                    <a:pt x="18" y="15"/>
                    <a:pt x="22" y="20"/>
                    <a:pt x="19" y="19"/>
                  </a:cubicBezTo>
                  <a:cubicBezTo>
                    <a:pt x="16" y="19"/>
                    <a:pt x="13" y="22"/>
                    <a:pt x="10" y="21"/>
                  </a:cubicBezTo>
                  <a:cubicBezTo>
                    <a:pt x="7" y="20"/>
                    <a:pt x="4" y="18"/>
                    <a:pt x="3" y="21"/>
                  </a:cubicBezTo>
                  <a:cubicBezTo>
                    <a:pt x="2" y="25"/>
                    <a:pt x="0" y="28"/>
                    <a:pt x="4" y="28"/>
                  </a:cubicBezTo>
                  <a:cubicBezTo>
                    <a:pt x="8" y="28"/>
                    <a:pt x="8" y="31"/>
                    <a:pt x="5" y="33"/>
                  </a:cubicBezTo>
                  <a:cubicBezTo>
                    <a:pt x="2" y="36"/>
                    <a:pt x="9" y="33"/>
                    <a:pt x="10" y="35"/>
                  </a:cubicBezTo>
                  <a:cubicBezTo>
                    <a:pt x="10" y="38"/>
                    <a:pt x="12" y="38"/>
                    <a:pt x="11" y="42"/>
                  </a:cubicBezTo>
                  <a:cubicBezTo>
                    <a:pt x="11" y="45"/>
                    <a:pt x="11" y="50"/>
                    <a:pt x="11" y="53"/>
                  </a:cubicBezTo>
                  <a:cubicBezTo>
                    <a:pt x="14" y="53"/>
                    <a:pt x="18" y="53"/>
                    <a:pt x="18" y="52"/>
                  </a:cubicBezTo>
                  <a:cubicBezTo>
                    <a:pt x="20" y="50"/>
                    <a:pt x="24" y="47"/>
                    <a:pt x="26" y="47"/>
                  </a:cubicBezTo>
                  <a:cubicBezTo>
                    <a:pt x="28" y="47"/>
                    <a:pt x="31" y="48"/>
                    <a:pt x="32" y="46"/>
                  </a:cubicBezTo>
                  <a:cubicBezTo>
                    <a:pt x="33" y="44"/>
                    <a:pt x="40" y="45"/>
                    <a:pt x="41" y="46"/>
                  </a:cubicBezTo>
                  <a:cubicBezTo>
                    <a:pt x="43" y="48"/>
                    <a:pt x="47" y="49"/>
                    <a:pt x="48" y="49"/>
                  </a:cubicBezTo>
                  <a:cubicBezTo>
                    <a:pt x="49" y="49"/>
                    <a:pt x="49" y="51"/>
                    <a:pt x="52" y="51"/>
                  </a:cubicBezTo>
                  <a:cubicBezTo>
                    <a:pt x="54" y="51"/>
                    <a:pt x="59" y="52"/>
                    <a:pt x="59" y="53"/>
                  </a:cubicBezTo>
                  <a:cubicBezTo>
                    <a:pt x="59" y="55"/>
                    <a:pt x="61" y="56"/>
                    <a:pt x="63" y="56"/>
                  </a:cubicBezTo>
                  <a:cubicBezTo>
                    <a:pt x="65" y="56"/>
                    <a:pt x="66" y="61"/>
                    <a:pt x="68" y="61"/>
                  </a:cubicBezTo>
                  <a:cubicBezTo>
                    <a:pt x="70" y="61"/>
                    <a:pt x="74" y="61"/>
                    <a:pt x="74" y="62"/>
                  </a:cubicBezTo>
                  <a:cubicBezTo>
                    <a:pt x="74" y="63"/>
                    <a:pt x="75" y="69"/>
                    <a:pt x="76" y="72"/>
                  </a:cubicBezTo>
                  <a:cubicBezTo>
                    <a:pt x="77" y="72"/>
                    <a:pt x="77" y="72"/>
                    <a:pt x="78" y="72"/>
                  </a:cubicBezTo>
                  <a:cubicBezTo>
                    <a:pt x="79" y="73"/>
                    <a:pt x="83" y="71"/>
                    <a:pt x="84" y="74"/>
                  </a:cubicBezTo>
                  <a:cubicBezTo>
                    <a:pt x="84" y="76"/>
                    <a:pt x="91" y="75"/>
                    <a:pt x="91" y="71"/>
                  </a:cubicBezTo>
                  <a:cubicBezTo>
                    <a:pt x="91" y="67"/>
                    <a:pt x="102" y="67"/>
                    <a:pt x="103" y="64"/>
                  </a:cubicBezTo>
                  <a:cubicBezTo>
                    <a:pt x="104" y="61"/>
                    <a:pt x="105" y="55"/>
                    <a:pt x="108" y="56"/>
                  </a:cubicBezTo>
                  <a:cubicBezTo>
                    <a:pt x="111" y="57"/>
                    <a:pt x="112" y="52"/>
                    <a:pt x="115" y="52"/>
                  </a:cubicBezTo>
                  <a:cubicBezTo>
                    <a:pt x="117" y="52"/>
                    <a:pt x="118" y="54"/>
                    <a:pt x="121" y="53"/>
                  </a:cubicBezTo>
                  <a:lnTo>
                    <a:pt x="120" y="48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56"/>
            <p:cNvSpPr>
              <a:spLocks/>
            </p:cNvSpPr>
            <p:nvPr/>
          </p:nvSpPr>
          <p:spPr bwMode="auto">
            <a:xfrm>
              <a:off x="4369" y="2084"/>
              <a:ext cx="348" cy="293"/>
            </a:xfrm>
            <a:custGeom>
              <a:avLst/>
              <a:gdLst>
                <a:gd name="T0" fmla="*/ 162 w 167"/>
                <a:gd name="T1" fmla="*/ 121 h 140"/>
                <a:gd name="T2" fmla="*/ 158 w 167"/>
                <a:gd name="T3" fmla="*/ 112 h 140"/>
                <a:gd name="T4" fmla="*/ 149 w 167"/>
                <a:gd name="T5" fmla="*/ 104 h 140"/>
                <a:gd name="T6" fmla="*/ 144 w 167"/>
                <a:gd name="T7" fmla="*/ 97 h 140"/>
                <a:gd name="T8" fmla="*/ 152 w 167"/>
                <a:gd name="T9" fmla="*/ 85 h 140"/>
                <a:gd name="T10" fmla="*/ 144 w 167"/>
                <a:gd name="T11" fmla="*/ 81 h 140"/>
                <a:gd name="T12" fmla="*/ 143 w 167"/>
                <a:gd name="T13" fmla="*/ 71 h 140"/>
                <a:gd name="T14" fmla="*/ 143 w 167"/>
                <a:gd name="T15" fmla="*/ 62 h 140"/>
                <a:gd name="T16" fmla="*/ 144 w 167"/>
                <a:gd name="T17" fmla="*/ 55 h 140"/>
                <a:gd name="T18" fmla="*/ 147 w 167"/>
                <a:gd name="T19" fmla="*/ 48 h 140"/>
                <a:gd name="T20" fmla="*/ 149 w 167"/>
                <a:gd name="T21" fmla="*/ 44 h 140"/>
                <a:gd name="T22" fmla="*/ 147 w 167"/>
                <a:gd name="T23" fmla="*/ 34 h 140"/>
                <a:gd name="T24" fmla="*/ 141 w 167"/>
                <a:gd name="T25" fmla="*/ 33 h 140"/>
                <a:gd name="T26" fmla="*/ 136 w 167"/>
                <a:gd name="T27" fmla="*/ 28 h 140"/>
                <a:gd name="T28" fmla="*/ 132 w 167"/>
                <a:gd name="T29" fmla="*/ 25 h 140"/>
                <a:gd name="T30" fmla="*/ 125 w 167"/>
                <a:gd name="T31" fmla="*/ 23 h 140"/>
                <a:gd name="T32" fmla="*/ 121 w 167"/>
                <a:gd name="T33" fmla="*/ 21 h 140"/>
                <a:gd name="T34" fmla="*/ 114 w 167"/>
                <a:gd name="T35" fmla="*/ 18 h 140"/>
                <a:gd name="T36" fmla="*/ 105 w 167"/>
                <a:gd name="T37" fmla="*/ 18 h 140"/>
                <a:gd name="T38" fmla="*/ 99 w 167"/>
                <a:gd name="T39" fmla="*/ 19 h 140"/>
                <a:gd name="T40" fmla="*/ 91 w 167"/>
                <a:gd name="T41" fmla="*/ 24 h 140"/>
                <a:gd name="T42" fmla="*/ 84 w 167"/>
                <a:gd name="T43" fmla="*/ 25 h 140"/>
                <a:gd name="T44" fmla="*/ 84 w 167"/>
                <a:gd name="T45" fmla="*/ 30 h 140"/>
                <a:gd name="T46" fmla="*/ 66 w 167"/>
                <a:gd name="T47" fmla="*/ 34 h 140"/>
                <a:gd name="T48" fmla="*/ 51 w 167"/>
                <a:gd name="T49" fmla="*/ 25 h 140"/>
                <a:gd name="T50" fmla="*/ 40 w 167"/>
                <a:gd name="T51" fmla="*/ 15 h 140"/>
                <a:gd name="T52" fmla="*/ 34 w 167"/>
                <a:gd name="T53" fmla="*/ 10 h 140"/>
                <a:gd name="T54" fmla="*/ 33 w 167"/>
                <a:gd name="T55" fmla="*/ 3 h 140"/>
                <a:gd name="T56" fmla="*/ 16 w 167"/>
                <a:gd name="T57" fmla="*/ 10 h 140"/>
                <a:gd name="T58" fmla="*/ 10 w 167"/>
                <a:gd name="T59" fmla="*/ 7 h 140"/>
                <a:gd name="T60" fmla="*/ 5 w 167"/>
                <a:gd name="T61" fmla="*/ 0 h 140"/>
                <a:gd name="T62" fmla="*/ 2 w 167"/>
                <a:gd name="T63" fmla="*/ 5 h 140"/>
                <a:gd name="T64" fmla="*/ 2 w 167"/>
                <a:gd name="T65" fmla="*/ 12 h 140"/>
                <a:gd name="T66" fmla="*/ 2 w 167"/>
                <a:gd name="T67" fmla="*/ 21 h 140"/>
                <a:gd name="T68" fmla="*/ 6 w 167"/>
                <a:gd name="T69" fmla="*/ 27 h 140"/>
                <a:gd name="T70" fmla="*/ 9 w 167"/>
                <a:gd name="T71" fmla="*/ 34 h 140"/>
                <a:gd name="T72" fmla="*/ 14 w 167"/>
                <a:gd name="T73" fmla="*/ 39 h 140"/>
                <a:gd name="T74" fmla="*/ 17 w 167"/>
                <a:gd name="T75" fmla="*/ 42 h 140"/>
                <a:gd name="T76" fmla="*/ 16 w 167"/>
                <a:gd name="T77" fmla="*/ 47 h 140"/>
                <a:gd name="T78" fmla="*/ 13 w 167"/>
                <a:gd name="T79" fmla="*/ 53 h 140"/>
                <a:gd name="T80" fmla="*/ 14 w 167"/>
                <a:gd name="T81" fmla="*/ 61 h 140"/>
                <a:gd name="T82" fmla="*/ 18 w 167"/>
                <a:gd name="T83" fmla="*/ 66 h 140"/>
                <a:gd name="T84" fmla="*/ 27 w 167"/>
                <a:gd name="T85" fmla="*/ 72 h 140"/>
                <a:gd name="T86" fmla="*/ 31 w 167"/>
                <a:gd name="T87" fmla="*/ 77 h 140"/>
                <a:gd name="T88" fmla="*/ 31 w 167"/>
                <a:gd name="T89" fmla="*/ 83 h 140"/>
                <a:gd name="T90" fmla="*/ 34 w 167"/>
                <a:gd name="T91" fmla="*/ 88 h 140"/>
                <a:gd name="T92" fmla="*/ 38 w 167"/>
                <a:gd name="T93" fmla="*/ 95 h 140"/>
                <a:gd name="T94" fmla="*/ 40 w 167"/>
                <a:gd name="T95" fmla="*/ 95 h 140"/>
                <a:gd name="T96" fmla="*/ 44 w 167"/>
                <a:gd name="T97" fmla="*/ 94 h 140"/>
                <a:gd name="T98" fmla="*/ 50 w 167"/>
                <a:gd name="T99" fmla="*/ 93 h 140"/>
                <a:gd name="T100" fmla="*/ 59 w 167"/>
                <a:gd name="T101" fmla="*/ 107 h 140"/>
                <a:gd name="T102" fmla="*/ 64 w 167"/>
                <a:gd name="T103" fmla="*/ 114 h 140"/>
                <a:gd name="T104" fmla="*/ 74 w 167"/>
                <a:gd name="T105" fmla="*/ 119 h 140"/>
                <a:gd name="T106" fmla="*/ 93 w 167"/>
                <a:gd name="T107" fmla="*/ 127 h 140"/>
                <a:gd name="T108" fmla="*/ 107 w 167"/>
                <a:gd name="T109" fmla="*/ 123 h 140"/>
                <a:gd name="T110" fmla="*/ 113 w 167"/>
                <a:gd name="T111" fmla="*/ 134 h 140"/>
                <a:gd name="T112" fmla="*/ 142 w 167"/>
                <a:gd name="T113" fmla="*/ 140 h 140"/>
                <a:gd name="T114" fmla="*/ 151 w 167"/>
                <a:gd name="T115" fmla="*/ 140 h 140"/>
                <a:gd name="T116" fmla="*/ 151 w 167"/>
                <a:gd name="T117" fmla="*/ 138 h 140"/>
                <a:gd name="T118" fmla="*/ 156 w 167"/>
                <a:gd name="T119" fmla="*/ 130 h 140"/>
                <a:gd name="T120" fmla="*/ 164 w 167"/>
                <a:gd name="T121" fmla="*/ 127 h 140"/>
                <a:gd name="T122" fmla="*/ 162 w 167"/>
                <a:gd name="T123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7" h="140">
                  <a:moveTo>
                    <a:pt x="162" y="121"/>
                  </a:moveTo>
                  <a:cubicBezTo>
                    <a:pt x="160" y="120"/>
                    <a:pt x="162" y="113"/>
                    <a:pt x="158" y="112"/>
                  </a:cubicBezTo>
                  <a:cubicBezTo>
                    <a:pt x="154" y="110"/>
                    <a:pt x="150" y="107"/>
                    <a:pt x="149" y="104"/>
                  </a:cubicBezTo>
                  <a:cubicBezTo>
                    <a:pt x="148" y="102"/>
                    <a:pt x="143" y="99"/>
                    <a:pt x="144" y="97"/>
                  </a:cubicBezTo>
                  <a:cubicBezTo>
                    <a:pt x="144" y="95"/>
                    <a:pt x="154" y="89"/>
                    <a:pt x="152" y="85"/>
                  </a:cubicBezTo>
                  <a:cubicBezTo>
                    <a:pt x="151" y="81"/>
                    <a:pt x="145" y="82"/>
                    <a:pt x="144" y="81"/>
                  </a:cubicBezTo>
                  <a:cubicBezTo>
                    <a:pt x="143" y="79"/>
                    <a:pt x="144" y="75"/>
                    <a:pt x="143" y="71"/>
                  </a:cubicBezTo>
                  <a:cubicBezTo>
                    <a:pt x="141" y="67"/>
                    <a:pt x="144" y="64"/>
                    <a:pt x="143" y="62"/>
                  </a:cubicBezTo>
                  <a:cubicBezTo>
                    <a:pt x="141" y="60"/>
                    <a:pt x="143" y="56"/>
                    <a:pt x="144" y="55"/>
                  </a:cubicBezTo>
                  <a:cubicBezTo>
                    <a:pt x="144" y="53"/>
                    <a:pt x="147" y="51"/>
                    <a:pt x="147" y="48"/>
                  </a:cubicBezTo>
                  <a:cubicBezTo>
                    <a:pt x="147" y="46"/>
                    <a:pt x="148" y="45"/>
                    <a:pt x="149" y="44"/>
                  </a:cubicBezTo>
                  <a:cubicBezTo>
                    <a:pt x="148" y="41"/>
                    <a:pt x="147" y="35"/>
                    <a:pt x="147" y="34"/>
                  </a:cubicBezTo>
                  <a:cubicBezTo>
                    <a:pt x="147" y="33"/>
                    <a:pt x="143" y="33"/>
                    <a:pt x="141" y="33"/>
                  </a:cubicBezTo>
                  <a:cubicBezTo>
                    <a:pt x="139" y="33"/>
                    <a:pt x="138" y="28"/>
                    <a:pt x="136" y="28"/>
                  </a:cubicBezTo>
                  <a:cubicBezTo>
                    <a:pt x="134" y="28"/>
                    <a:pt x="132" y="27"/>
                    <a:pt x="132" y="25"/>
                  </a:cubicBezTo>
                  <a:cubicBezTo>
                    <a:pt x="132" y="24"/>
                    <a:pt x="127" y="23"/>
                    <a:pt x="125" y="23"/>
                  </a:cubicBezTo>
                  <a:cubicBezTo>
                    <a:pt x="122" y="23"/>
                    <a:pt x="122" y="21"/>
                    <a:pt x="121" y="21"/>
                  </a:cubicBezTo>
                  <a:cubicBezTo>
                    <a:pt x="120" y="21"/>
                    <a:pt x="116" y="20"/>
                    <a:pt x="114" y="18"/>
                  </a:cubicBezTo>
                  <a:cubicBezTo>
                    <a:pt x="113" y="17"/>
                    <a:pt x="106" y="16"/>
                    <a:pt x="105" y="18"/>
                  </a:cubicBezTo>
                  <a:cubicBezTo>
                    <a:pt x="104" y="20"/>
                    <a:pt x="101" y="19"/>
                    <a:pt x="99" y="19"/>
                  </a:cubicBezTo>
                  <a:cubicBezTo>
                    <a:pt x="97" y="19"/>
                    <a:pt x="93" y="22"/>
                    <a:pt x="91" y="24"/>
                  </a:cubicBezTo>
                  <a:cubicBezTo>
                    <a:pt x="91" y="25"/>
                    <a:pt x="87" y="25"/>
                    <a:pt x="84" y="25"/>
                  </a:cubicBezTo>
                  <a:cubicBezTo>
                    <a:pt x="84" y="27"/>
                    <a:pt x="84" y="29"/>
                    <a:pt x="84" y="30"/>
                  </a:cubicBezTo>
                  <a:cubicBezTo>
                    <a:pt x="83" y="32"/>
                    <a:pt x="73" y="34"/>
                    <a:pt x="66" y="34"/>
                  </a:cubicBezTo>
                  <a:cubicBezTo>
                    <a:pt x="59" y="34"/>
                    <a:pt x="58" y="25"/>
                    <a:pt x="51" y="25"/>
                  </a:cubicBezTo>
                  <a:cubicBezTo>
                    <a:pt x="45" y="25"/>
                    <a:pt x="41" y="19"/>
                    <a:pt x="40" y="15"/>
                  </a:cubicBezTo>
                  <a:cubicBezTo>
                    <a:pt x="37" y="13"/>
                    <a:pt x="34" y="11"/>
                    <a:pt x="34" y="10"/>
                  </a:cubicBezTo>
                  <a:cubicBezTo>
                    <a:pt x="35" y="9"/>
                    <a:pt x="37" y="1"/>
                    <a:pt x="33" y="3"/>
                  </a:cubicBezTo>
                  <a:cubicBezTo>
                    <a:pt x="29" y="5"/>
                    <a:pt x="23" y="11"/>
                    <a:pt x="16" y="10"/>
                  </a:cubicBezTo>
                  <a:cubicBezTo>
                    <a:pt x="8" y="9"/>
                    <a:pt x="14" y="8"/>
                    <a:pt x="10" y="7"/>
                  </a:cubicBezTo>
                  <a:cubicBezTo>
                    <a:pt x="6" y="5"/>
                    <a:pt x="9" y="1"/>
                    <a:pt x="5" y="0"/>
                  </a:cubicBezTo>
                  <a:cubicBezTo>
                    <a:pt x="1" y="0"/>
                    <a:pt x="4" y="5"/>
                    <a:pt x="2" y="5"/>
                  </a:cubicBezTo>
                  <a:cubicBezTo>
                    <a:pt x="0" y="5"/>
                    <a:pt x="2" y="10"/>
                    <a:pt x="2" y="12"/>
                  </a:cubicBezTo>
                  <a:cubicBezTo>
                    <a:pt x="3" y="13"/>
                    <a:pt x="1" y="20"/>
                    <a:pt x="2" y="21"/>
                  </a:cubicBezTo>
                  <a:cubicBezTo>
                    <a:pt x="4" y="21"/>
                    <a:pt x="7" y="26"/>
                    <a:pt x="6" y="27"/>
                  </a:cubicBezTo>
                  <a:cubicBezTo>
                    <a:pt x="6" y="28"/>
                    <a:pt x="9" y="32"/>
                    <a:pt x="9" y="34"/>
                  </a:cubicBezTo>
                  <a:cubicBezTo>
                    <a:pt x="9" y="36"/>
                    <a:pt x="12" y="39"/>
                    <a:pt x="14" y="39"/>
                  </a:cubicBezTo>
                  <a:cubicBezTo>
                    <a:pt x="16" y="39"/>
                    <a:pt x="18" y="40"/>
                    <a:pt x="17" y="42"/>
                  </a:cubicBezTo>
                  <a:cubicBezTo>
                    <a:pt x="17" y="44"/>
                    <a:pt x="18" y="47"/>
                    <a:pt x="16" y="47"/>
                  </a:cubicBezTo>
                  <a:cubicBezTo>
                    <a:pt x="14" y="47"/>
                    <a:pt x="15" y="52"/>
                    <a:pt x="13" y="53"/>
                  </a:cubicBezTo>
                  <a:cubicBezTo>
                    <a:pt x="11" y="54"/>
                    <a:pt x="13" y="60"/>
                    <a:pt x="14" y="61"/>
                  </a:cubicBezTo>
                  <a:cubicBezTo>
                    <a:pt x="15" y="62"/>
                    <a:pt x="18" y="63"/>
                    <a:pt x="18" y="66"/>
                  </a:cubicBezTo>
                  <a:cubicBezTo>
                    <a:pt x="18" y="68"/>
                    <a:pt x="25" y="72"/>
                    <a:pt x="27" y="72"/>
                  </a:cubicBezTo>
                  <a:cubicBezTo>
                    <a:pt x="30" y="72"/>
                    <a:pt x="30" y="76"/>
                    <a:pt x="31" y="77"/>
                  </a:cubicBezTo>
                  <a:cubicBezTo>
                    <a:pt x="33" y="78"/>
                    <a:pt x="30" y="81"/>
                    <a:pt x="31" y="83"/>
                  </a:cubicBezTo>
                  <a:cubicBezTo>
                    <a:pt x="31" y="84"/>
                    <a:pt x="34" y="86"/>
                    <a:pt x="34" y="88"/>
                  </a:cubicBezTo>
                  <a:cubicBezTo>
                    <a:pt x="33" y="90"/>
                    <a:pt x="36" y="93"/>
                    <a:pt x="38" y="95"/>
                  </a:cubicBezTo>
                  <a:cubicBezTo>
                    <a:pt x="39" y="95"/>
                    <a:pt x="40" y="95"/>
                    <a:pt x="40" y="95"/>
                  </a:cubicBezTo>
                  <a:cubicBezTo>
                    <a:pt x="43" y="95"/>
                    <a:pt x="43" y="92"/>
                    <a:pt x="44" y="94"/>
                  </a:cubicBezTo>
                  <a:cubicBezTo>
                    <a:pt x="46" y="95"/>
                    <a:pt x="48" y="93"/>
                    <a:pt x="50" y="93"/>
                  </a:cubicBezTo>
                  <a:cubicBezTo>
                    <a:pt x="52" y="93"/>
                    <a:pt x="57" y="102"/>
                    <a:pt x="59" y="107"/>
                  </a:cubicBezTo>
                  <a:cubicBezTo>
                    <a:pt x="61" y="111"/>
                    <a:pt x="61" y="112"/>
                    <a:pt x="64" y="114"/>
                  </a:cubicBezTo>
                  <a:cubicBezTo>
                    <a:pt x="66" y="116"/>
                    <a:pt x="70" y="115"/>
                    <a:pt x="74" y="119"/>
                  </a:cubicBezTo>
                  <a:cubicBezTo>
                    <a:pt x="78" y="124"/>
                    <a:pt x="88" y="126"/>
                    <a:pt x="93" y="127"/>
                  </a:cubicBezTo>
                  <a:cubicBezTo>
                    <a:pt x="97" y="127"/>
                    <a:pt x="101" y="122"/>
                    <a:pt x="107" y="123"/>
                  </a:cubicBezTo>
                  <a:cubicBezTo>
                    <a:pt x="112" y="124"/>
                    <a:pt x="111" y="131"/>
                    <a:pt x="113" y="134"/>
                  </a:cubicBezTo>
                  <a:cubicBezTo>
                    <a:pt x="115" y="137"/>
                    <a:pt x="138" y="138"/>
                    <a:pt x="142" y="140"/>
                  </a:cubicBezTo>
                  <a:cubicBezTo>
                    <a:pt x="144" y="140"/>
                    <a:pt x="147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4"/>
                    <a:pt x="154" y="131"/>
                    <a:pt x="156" y="130"/>
                  </a:cubicBezTo>
                  <a:cubicBezTo>
                    <a:pt x="159" y="128"/>
                    <a:pt x="161" y="128"/>
                    <a:pt x="164" y="127"/>
                  </a:cubicBezTo>
                  <a:cubicBezTo>
                    <a:pt x="167" y="127"/>
                    <a:pt x="164" y="122"/>
                    <a:pt x="162" y="12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57"/>
            <p:cNvSpPr>
              <a:spLocks noEditPoints="1"/>
            </p:cNvSpPr>
            <p:nvPr/>
          </p:nvSpPr>
          <p:spPr bwMode="auto">
            <a:xfrm>
              <a:off x="4413" y="1735"/>
              <a:ext cx="715" cy="337"/>
            </a:xfrm>
            <a:custGeom>
              <a:avLst/>
              <a:gdLst>
                <a:gd name="T0" fmla="*/ 332 w 343"/>
                <a:gd name="T1" fmla="*/ 67 h 161"/>
                <a:gd name="T2" fmla="*/ 321 w 343"/>
                <a:gd name="T3" fmla="*/ 56 h 161"/>
                <a:gd name="T4" fmla="*/ 299 w 343"/>
                <a:gd name="T5" fmla="*/ 52 h 161"/>
                <a:gd name="T6" fmla="*/ 279 w 343"/>
                <a:gd name="T7" fmla="*/ 38 h 161"/>
                <a:gd name="T8" fmla="*/ 255 w 343"/>
                <a:gd name="T9" fmla="*/ 13 h 161"/>
                <a:gd name="T10" fmla="*/ 232 w 343"/>
                <a:gd name="T11" fmla="*/ 22 h 161"/>
                <a:gd name="T12" fmla="*/ 226 w 343"/>
                <a:gd name="T13" fmla="*/ 16 h 161"/>
                <a:gd name="T14" fmla="*/ 213 w 343"/>
                <a:gd name="T15" fmla="*/ 15 h 161"/>
                <a:gd name="T16" fmla="*/ 207 w 343"/>
                <a:gd name="T17" fmla="*/ 2 h 161"/>
                <a:gd name="T18" fmla="*/ 178 w 343"/>
                <a:gd name="T19" fmla="*/ 7 h 161"/>
                <a:gd name="T20" fmla="*/ 145 w 343"/>
                <a:gd name="T21" fmla="*/ 15 h 161"/>
                <a:gd name="T22" fmla="*/ 128 w 343"/>
                <a:gd name="T23" fmla="*/ 23 h 161"/>
                <a:gd name="T24" fmla="*/ 125 w 343"/>
                <a:gd name="T25" fmla="*/ 35 h 161"/>
                <a:gd name="T26" fmla="*/ 128 w 343"/>
                <a:gd name="T27" fmla="*/ 45 h 161"/>
                <a:gd name="T28" fmla="*/ 119 w 343"/>
                <a:gd name="T29" fmla="*/ 52 h 161"/>
                <a:gd name="T30" fmla="*/ 106 w 343"/>
                <a:gd name="T31" fmla="*/ 51 h 161"/>
                <a:gd name="T32" fmla="*/ 85 w 343"/>
                <a:gd name="T33" fmla="*/ 52 h 161"/>
                <a:gd name="T34" fmla="*/ 70 w 343"/>
                <a:gd name="T35" fmla="*/ 52 h 161"/>
                <a:gd name="T36" fmla="*/ 47 w 343"/>
                <a:gd name="T37" fmla="*/ 43 h 161"/>
                <a:gd name="T38" fmla="*/ 27 w 343"/>
                <a:gd name="T39" fmla="*/ 49 h 161"/>
                <a:gd name="T40" fmla="*/ 20 w 343"/>
                <a:gd name="T41" fmla="*/ 63 h 161"/>
                <a:gd name="T42" fmla="*/ 3 w 343"/>
                <a:gd name="T43" fmla="*/ 66 h 161"/>
                <a:gd name="T44" fmla="*/ 1 w 343"/>
                <a:gd name="T45" fmla="*/ 78 h 161"/>
                <a:gd name="T46" fmla="*/ 14 w 343"/>
                <a:gd name="T47" fmla="*/ 85 h 161"/>
                <a:gd name="T48" fmla="*/ 22 w 343"/>
                <a:gd name="T49" fmla="*/ 100 h 161"/>
                <a:gd name="T50" fmla="*/ 44 w 343"/>
                <a:gd name="T51" fmla="*/ 95 h 161"/>
                <a:gd name="T52" fmla="*/ 49 w 343"/>
                <a:gd name="T53" fmla="*/ 112 h 161"/>
                <a:gd name="T54" fmla="*/ 33 w 343"/>
                <a:gd name="T55" fmla="*/ 123 h 161"/>
                <a:gd name="T56" fmla="*/ 49 w 343"/>
                <a:gd name="T57" fmla="*/ 139 h 161"/>
                <a:gd name="T58" fmla="*/ 56 w 343"/>
                <a:gd name="T59" fmla="*/ 147 h 161"/>
                <a:gd name="T60" fmla="*/ 81 w 343"/>
                <a:gd name="T61" fmla="*/ 152 h 161"/>
                <a:gd name="T62" fmla="*/ 104 w 343"/>
                <a:gd name="T63" fmla="*/ 108 h 161"/>
                <a:gd name="T64" fmla="*/ 118 w 343"/>
                <a:gd name="T65" fmla="*/ 109 h 161"/>
                <a:gd name="T66" fmla="*/ 143 w 343"/>
                <a:gd name="T67" fmla="*/ 130 h 161"/>
                <a:gd name="T68" fmla="*/ 169 w 343"/>
                <a:gd name="T69" fmla="*/ 144 h 161"/>
                <a:gd name="T70" fmla="*/ 187 w 343"/>
                <a:gd name="T71" fmla="*/ 159 h 161"/>
                <a:gd name="T72" fmla="*/ 205 w 343"/>
                <a:gd name="T73" fmla="*/ 150 h 161"/>
                <a:gd name="T74" fmla="*/ 224 w 343"/>
                <a:gd name="T75" fmla="*/ 140 h 161"/>
                <a:gd name="T76" fmla="*/ 252 w 343"/>
                <a:gd name="T77" fmla="*/ 138 h 161"/>
                <a:gd name="T78" fmla="*/ 288 w 343"/>
                <a:gd name="T79" fmla="*/ 144 h 161"/>
                <a:gd name="T80" fmla="*/ 289 w 343"/>
                <a:gd name="T81" fmla="*/ 125 h 161"/>
                <a:gd name="T82" fmla="*/ 300 w 343"/>
                <a:gd name="T83" fmla="*/ 113 h 161"/>
                <a:gd name="T84" fmla="*/ 311 w 343"/>
                <a:gd name="T85" fmla="*/ 94 h 161"/>
                <a:gd name="T86" fmla="*/ 333 w 343"/>
                <a:gd name="T87" fmla="*/ 92 h 161"/>
                <a:gd name="T88" fmla="*/ 341 w 343"/>
                <a:gd name="T89" fmla="*/ 74 h 161"/>
                <a:gd name="T90" fmla="*/ 129 w 343"/>
                <a:gd name="T91" fmla="*/ 102 h 161"/>
                <a:gd name="T92" fmla="*/ 270 w 343"/>
                <a:gd name="T93" fmla="*/ 101 h 161"/>
                <a:gd name="T94" fmla="*/ 236 w 343"/>
                <a:gd name="T95" fmla="*/ 102 h 161"/>
                <a:gd name="T96" fmla="*/ 270 w 343"/>
                <a:gd name="T97" fmla="*/ 10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3" h="161">
                  <a:moveTo>
                    <a:pt x="342" y="66"/>
                  </a:moveTo>
                  <a:cubicBezTo>
                    <a:pt x="341" y="64"/>
                    <a:pt x="340" y="65"/>
                    <a:pt x="339" y="66"/>
                  </a:cubicBezTo>
                  <a:cubicBezTo>
                    <a:pt x="337" y="66"/>
                    <a:pt x="333" y="67"/>
                    <a:pt x="332" y="67"/>
                  </a:cubicBezTo>
                  <a:cubicBezTo>
                    <a:pt x="330" y="67"/>
                    <a:pt x="328" y="65"/>
                    <a:pt x="328" y="63"/>
                  </a:cubicBezTo>
                  <a:cubicBezTo>
                    <a:pt x="328" y="62"/>
                    <a:pt x="327" y="60"/>
                    <a:pt x="326" y="60"/>
                  </a:cubicBezTo>
                  <a:cubicBezTo>
                    <a:pt x="324" y="60"/>
                    <a:pt x="322" y="59"/>
                    <a:pt x="321" y="56"/>
                  </a:cubicBezTo>
                  <a:cubicBezTo>
                    <a:pt x="319" y="52"/>
                    <a:pt x="317" y="52"/>
                    <a:pt x="315" y="51"/>
                  </a:cubicBezTo>
                  <a:cubicBezTo>
                    <a:pt x="314" y="50"/>
                    <a:pt x="309" y="53"/>
                    <a:pt x="307" y="54"/>
                  </a:cubicBezTo>
                  <a:cubicBezTo>
                    <a:pt x="305" y="55"/>
                    <a:pt x="301" y="53"/>
                    <a:pt x="299" y="52"/>
                  </a:cubicBezTo>
                  <a:cubicBezTo>
                    <a:pt x="296" y="52"/>
                    <a:pt x="295" y="47"/>
                    <a:pt x="292" y="48"/>
                  </a:cubicBezTo>
                  <a:cubicBezTo>
                    <a:pt x="290" y="48"/>
                    <a:pt x="289" y="53"/>
                    <a:pt x="287" y="53"/>
                  </a:cubicBezTo>
                  <a:cubicBezTo>
                    <a:pt x="285" y="53"/>
                    <a:pt x="282" y="44"/>
                    <a:pt x="279" y="38"/>
                  </a:cubicBezTo>
                  <a:cubicBezTo>
                    <a:pt x="275" y="33"/>
                    <a:pt x="269" y="22"/>
                    <a:pt x="263" y="20"/>
                  </a:cubicBezTo>
                  <a:cubicBezTo>
                    <a:pt x="257" y="18"/>
                    <a:pt x="259" y="15"/>
                    <a:pt x="261" y="13"/>
                  </a:cubicBezTo>
                  <a:cubicBezTo>
                    <a:pt x="262" y="12"/>
                    <a:pt x="257" y="12"/>
                    <a:pt x="255" y="13"/>
                  </a:cubicBezTo>
                  <a:cubicBezTo>
                    <a:pt x="253" y="14"/>
                    <a:pt x="250" y="17"/>
                    <a:pt x="247" y="17"/>
                  </a:cubicBezTo>
                  <a:cubicBezTo>
                    <a:pt x="245" y="18"/>
                    <a:pt x="241" y="22"/>
                    <a:pt x="238" y="21"/>
                  </a:cubicBezTo>
                  <a:cubicBezTo>
                    <a:pt x="235" y="20"/>
                    <a:pt x="234" y="24"/>
                    <a:pt x="232" y="22"/>
                  </a:cubicBezTo>
                  <a:cubicBezTo>
                    <a:pt x="230" y="20"/>
                    <a:pt x="235" y="19"/>
                    <a:pt x="235" y="17"/>
                  </a:cubicBezTo>
                  <a:cubicBezTo>
                    <a:pt x="235" y="15"/>
                    <a:pt x="231" y="18"/>
                    <a:pt x="230" y="16"/>
                  </a:cubicBezTo>
                  <a:cubicBezTo>
                    <a:pt x="229" y="15"/>
                    <a:pt x="226" y="14"/>
                    <a:pt x="226" y="16"/>
                  </a:cubicBezTo>
                  <a:cubicBezTo>
                    <a:pt x="226" y="18"/>
                    <a:pt x="224" y="17"/>
                    <a:pt x="224" y="15"/>
                  </a:cubicBezTo>
                  <a:cubicBezTo>
                    <a:pt x="224" y="14"/>
                    <a:pt x="222" y="12"/>
                    <a:pt x="221" y="13"/>
                  </a:cubicBezTo>
                  <a:cubicBezTo>
                    <a:pt x="219" y="15"/>
                    <a:pt x="214" y="16"/>
                    <a:pt x="213" y="15"/>
                  </a:cubicBezTo>
                  <a:cubicBezTo>
                    <a:pt x="212" y="13"/>
                    <a:pt x="214" y="13"/>
                    <a:pt x="214" y="11"/>
                  </a:cubicBezTo>
                  <a:cubicBezTo>
                    <a:pt x="214" y="9"/>
                    <a:pt x="212" y="7"/>
                    <a:pt x="213" y="5"/>
                  </a:cubicBezTo>
                  <a:cubicBezTo>
                    <a:pt x="213" y="3"/>
                    <a:pt x="209" y="1"/>
                    <a:pt x="207" y="2"/>
                  </a:cubicBezTo>
                  <a:cubicBezTo>
                    <a:pt x="205" y="2"/>
                    <a:pt x="203" y="2"/>
                    <a:pt x="201" y="1"/>
                  </a:cubicBezTo>
                  <a:cubicBezTo>
                    <a:pt x="199" y="0"/>
                    <a:pt x="191" y="1"/>
                    <a:pt x="190" y="3"/>
                  </a:cubicBezTo>
                  <a:cubicBezTo>
                    <a:pt x="190" y="5"/>
                    <a:pt x="180" y="7"/>
                    <a:pt x="178" y="7"/>
                  </a:cubicBezTo>
                  <a:cubicBezTo>
                    <a:pt x="176" y="8"/>
                    <a:pt x="169" y="9"/>
                    <a:pt x="166" y="10"/>
                  </a:cubicBezTo>
                  <a:cubicBezTo>
                    <a:pt x="163" y="10"/>
                    <a:pt x="161" y="12"/>
                    <a:pt x="157" y="12"/>
                  </a:cubicBezTo>
                  <a:cubicBezTo>
                    <a:pt x="154" y="12"/>
                    <a:pt x="148" y="13"/>
                    <a:pt x="145" y="15"/>
                  </a:cubicBezTo>
                  <a:cubicBezTo>
                    <a:pt x="142" y="17"/>
                    <a:pt x="137" y="15"/>
                    <a:pt x="135" y="16"/>
                  </a:cubicBezTo>
                  <a:cubicBezTo>
                    <a:pt x="132" y="17"/>
                    <a:pt x="129" y="16"/>
                    <a:pt x="127" y="16"/>
                  </a:cubicBezTo>
                  <a:cubicBezTo>
                    <a:pt x="126" y="17"/>
                    <a:pt x="127" y="21"/>
                    <a:pt x="128" y="23"/>
                  </a:cubicBezTo>
                  <a:cubicBezTo>
                    <a:pt x="129" y="25"/>
                    <a:pt x="135" y="26"/>
                    <a:pt x="135" y="27"/>
                  </a:cubicBezTo>
                  <a:cubicBezTo>
                    <a:pt x="136" y="28"/>
                    <a:pt x="129" y="28"/>
                    <a:pt x="126" y="29"/>
                  </a:cubicBezTo>
                  <a:cubicBezTo>
                    <a:pt x="123" y="29"/>
                    <a:pt x="124" y="33"/>
                    <a:pt x="125" y="35"/>
                  </a:cubicBezTo>
                  <a:cubicBezTo>
                    <a:pt x="126" y="36"/>
                    <a:pt x="122" y="38"/>
                    <a:pt x="120" y="39"/>
                  </a:cubicBezTo>
                  <a:cubicBezTo>
                    <a:pt x="117" y="40"/>
                    <a:pt x="120" y="44"/>
                    <a:pt x="122" y="44"/>
                  </a:cubicBezTo>
                  <a:cubicBezTo>
                    <a:pt x="124" y="44"/>
                    <a:pt x="126" y="45"/>
                    <a:pt x="128" y="45"/>
                  </a:cubicBezTo>
                  <a:cubicBezTo>
                    <a:pt x="130" y="45"/>
                    <a:pt x="130" y="49"/>
                    <a:pt x="130" y="51"/>
                  </a:cubicBezTo>
                  <a:cubicBezTo>
                    <a:pt x="130" y="54"/>
                    <a:pt x="128" y="54"/>
                    <a:pt x="125" y="54"/>
                  </a:cubicBezTo>
                  <a:cubicBezTo>
                    <a:pt x="122" y="54"/>
                    <a:pt x="120" y="52"/>
                    <a:pt x="119" y="52"/>
                  </a:cubicBezTo>
                  <a:cubicBezTo>
                    <a:pt x="117" y="51"/>
                    <a:pt x="117" y="55"/>
                    <a:pt x="116" y="56"/>
                  </a:cubicBezTo>
                  <a:cubicBezTo>
                    <a:pt x="114" y="57"/>
                    <a:pt x="114" y="53"/>
                    <a:pt x="111" y="53"/>
                  </a:cubicBezTo>
                  <a:cubicBezTo>
                    <a:pt x="109" y="53"/>
                    <a:pt x="107" y="53"/>
                    <a:pt x="106" y="51"/>
                  </a:cubicBezTo>
                  <a:cubicBezTo>
                    <a:pt x="105" y="48"/>
                    <a:pt x="100" y="48"/>
                    <a:pt x="98" y="50"/>
                  </a:cubicBezTo>
                  <a:cubicBezTo>
                    <a:pt x="95" y="52"/>
                    <a:pt x="95" y="51"/>
                    <a:pt x="93" y="50"/>
                  </a:cubicBezTo>
                  <a:cubicBezTo>
                    <a:pt x="91" y="48"/>
                    <a:pt x="85" y="51"/>
                    <a:pt x="85" y="52"/>
                  </a:cubicBezTo>
                  <a:cubicBezTo>
                    <a:pt x="84" y="54"/>
                    <a:pt x="80" y="55"/>
                    <a:pt x="77" y="53"/>
                  </a:cubicBezTo>
                  <a:cubicBezTo>
                    <a:pt x="74" y="51"/>
                    <a:pt x="72" y="51"/>
                    <a:pt x="72" y="53"/>
                  </a:cubicBezTo>
                  <a:cubicBezTo>
                    <a:pt x="72" y="56"/>
                    <a:pt x="70" y="54"/>
                    <a:pt x="70" y="52"/>
                  </a:cubicBezTo>
                  <a:cubicBezTo>
                    <a:pt x="70" y="51"/>
                    <a:pt x="65" y="48"/>
                    <a:pt x="62" y="46"/>
                  </a:cubicBezTo>
                  <a:cubicBezTo>
                    <a:pt x="60" y="45"/>
                    <a:pt x="53" y="45"/>
                    <a:pt x="53" y="43"/>
                  </a:cubicBezTo>
                  <a:cubicBezTo>
                    <a:pt x="52" y="42"/>
                    <a:pt x="48" y="41"/>
                    <a:pt x="47" y="43"/>
                  </a:cubicBezTo>
                  <a:cubicBezTo>
                    <a:pt x="46" y="46"/>
                    <a:pt x="44" y="44"/>
                    <a:pt x="42" y="43"/>
                  </a:cubicBezTo>
                  <a:cubicBezTo>
                    <a:pt x="41" y="42"/>
                    <a:pt x="37" y="44"/>
                    <a:pt x="36" y="45"/>
                  </a:cubicBezTo>
                  <a:cubicBezTo>
                    <a:pt x="34" y="46"/>
                    <a:pt x="30" y="49"/>
                    <a:pt x="27" y="49"/>
                  </a:cubicBezTo>
                  <a:cubicBezTo>
                    <a:pt x="24" y="49"/>
                    <a:pt x="26" y="52"/>
                    <a:pt x="23" y="53"/>
                  </a:cubicBezTo>
                  <a:cubicBezTo>
                    <a:pt x="19" y="54"/>
                    <a:pt x="20" y="56"/>
                    <a:pt x="20" y="58"/>
                  </a:cubicBezTo>
                  <a:cubicBezTo>
                    <a:pt x="21" y="59"/>
                    <a:pt x="23" y="62"/>
                    <a:pt x="20" y="63"/>
                  </a:cubicBezTo>
                  <a:cubicBezTo>
                    <a:pt x="17" y="64"/>
                    <a:pt x="15" y="59"/>
                    <a:pt x="13" y="57"/>
                  </a:cubicBezTo>
                  <a:cubicBezTo>
                    <a:pt x="10" y="55"/>
                    <a:pt x="8" y="58"/>
                    <a:pt x="8" y="60"/>
                  </a:cubicBezTo>
                  <a:cubicBezTo>
                    <a:pt x="8" y="63"/>
                    <a:pt x="5" y="63"/>
                    <a:pt x="3" y="66"/>
                  </a:cubicBezTo>
                  <a:cubicBezTo>
                    <a:pt x="2" y="68"/>
                    <a:pt x="6" y="69"/>
                    <a:pt x="6" y="70"/>
                  </a:cubicBezTo>
                  <a:cubicBezTo>
                    <a:pt x="6" y="71"/>
                    <a:pt x="4" y="72"/>
                    <a:pt x="3" y="72"/>
                  </a:cubicBezTo>
                  <a:cubicBezTo>
                    <a:pt x="2" y="73"/>
                    <a:pt x="0" y="76"/>
                    <a:pt x="1" y="78"/>
                  </a:cubicBezTo>
                  <a:cubicBezTo>
                    <a:pt x="2" y="79"/>
                    <a:pt x="6" y="78"/>
                    <a:pt x="6" y="81"/>
                  </a:cubicBezTo>
                  <a:cubicBezTo>
                    <a:pt x="6" y="83"/>
                    <a:pt x="5" y="86"/>
                    <a:pt x="8" y="85"/>
                  </a:cubicBezTo>
                  <a:cubicBezTo>
                    <a:pt x="10" y="85"/>
                    <a:pt x="12" y="85"/>
                    <a:pt x="14" y="85"/>
                  </a:cubicBezTo>
                  <a:cubicBezTo>
                    <a:pt x="15" y="85"/>
                    <a:pt x="16" y="88"/>
                    <a:pt x="19" y="91"/>
                  </a:cubicBezTo>
                  <a:cubicBezTo>
                    <a:pt x="21" y="94"/>
                    <a:pt x="23" y="95"/>
                    <a:pt x="20" y="96"/>
                  </a:cubicBezTo>
                  <a:cubicBezTo>
                    <a:pt x="17" y="97"/>
                    <a:pt x="18" y="98"/>
                    <a:pt x="22" y="100"/>
                  </a:cubicBezTo>
                  <a:cubicBezTo>
                    <a:pt x="23" y="100"/>
                    <a:pt x="24" y="101"/>
                    <a:pt x="25" y="102"/>
                  </a:cubicBezTo>
                  <a:cubicBezTo>
                    <a:pt x="25" y="101"/>
                    <a:pt x="26" y="101"/>
                    <a:pt x="26" y="100"/>
                  </a:cubicBezTo>
                  <a:cubicBezTo>
                    <a:pt x="30" y="97"/>
                    <a:pt x="38" y="93"/>
                    <a:pt x="44" y="95"/>
                  </a:cubicBezTo>
                  <a:cubicBezTo>
                    <a:pt x="49" y="96"/>
                    <a:pt x="54" y="94"/>
                    <a:pt x="57" y="97"/>
                  </a:cubicBezTo>
                  <a:cubicBezTo>
                    <a:pt x="59" y="101"/>
                    <a:pt x="57" y="107"/>
                    <a:pt x="58" y="110"/>
                  </a:cubicBezTo>
                  <a:cubicBezTo>
                    <a:pt x="59" y="112"/>
                    <a:pt x="53" y="112"/>
                    <a:pt x="49" y="112"/>
                  </a:cubicBezTo>
                  <a:cubicBezTo>
                    <a:pt x="46" y="111"/>
                    <a:pt x="38" y="113"/>
                    <a:pt x="39" y="116"/>
                  </a:cubicBezTo>
                  <a:cubicBezTo>
                    <a:pt x="40" y="118"/>
                    <a:pt x="43" y="123"/>
                    <a:pt x="38" y="120"/>
                  </a:cubicBezTo>
                  <a:cubicBezTo>
                    <a:pt x="33" y="118"/>
                    <a:pt x="31" y="123"/>
                    <a:pt x="33" y="123"/>
                  </a:cubicBezTo>
                  <a:cubicBezTo>
                    <a:pt x="36" y="123"/>
                    <a:pt x="40" y="126"/>
                    <a:pt x="40" y="129"/>
                  </a:cubicBezTo>
                  <a:cubicBezTo>
                    <a:pt x="40" y="131"/>
                    <a:pt x="40" y="136"/>
                    <a:pt x="43" y="135"/>
                  </a:cubicBezTo>
                  <a:cubicBezTo>
                    <a:pt x="45" y="134"/>
                    <a:pt x="45" y="139"/>
                    <a:pt x="49" y="139"/>
                  </a:cubicBezTo>
                  <a:cubicBezTo>
                    <a:pt x="52" y="138"/>
                    <a:pt x="55" y="140"/>
                    <a:pt x="53" y="143"/>
                  </a:cubicBezTo>
                  <a:cubicBezTo>
                    <a:pt x="50" y="146"/>
                    <a:pt x="54" y="155"/>
                    <a:pt x="55" y="153"/>
                  </a:cubicBezTo>
                  <a:cubicBezTo>
                    <a:pt x="56" y="152"/>
                    <a:pt x="55" y="149"/>
                    <a:pt x="56" y="147"/>
                  </a:cubicBezTo>
                  <a:cubicBezTo>
                    <a:pt x="55" y="143"/>
                    <a:pt x="63" y="143"/>
                    <a:pt x="65" y="143"/>
                  </a:cubicBezTo>
                  <a:cubicBezTo>
                    <a:pt x="68" y="143"/>
                    <a:pt x="72" y="147"/>
                    <a:pt x="75" y="151"/>
                  </a:cubicBezTo>
                  <a:cubicBezTo>
                    <a:pt x="78" y="155"/>
                    <a:pt x="81" y="152"/>
                    <a:pt x="81" y="152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8"/>
                    <a:pt x="104" y="108"/>
                  </a:cubicBezTo>
                  <a:cubicBezTo>
                    <a:pt x="107" y="104"/>
                    <a:pt x="111" y="107"/>
                    <a:pt x="112" y="108"/>
                  </a:cubicBezTo>
                  <a:cubicBezTo>
                    <a:pt x="113" y="109"/>
                    <a:pt x="113" y="104"/>
                    <a:pt x="116" y="104"/>
                  </a:cubicBezTo>
                  <a:cubicBezTo>
                    <a:pt x="119" y="104"/>
                    <a:pt x="115" y="109"/>
                    <a:pt x="118" y="109"/>
                  </a:cubicBezTo>
                  <a:cubicBezTo>
                    <a:pt x="119" y="109"/>
                    <a:pt x="123" y="115"/>
                    <a:pt x="122" y="120"/>
                  </a:cubicBezTo>
                  <a:cubicBezTo>
                    <a:pt x="125" y="123"/>
                    <a:pt x="131" y="129"/>
                    <a:pt x="132" y="131"/>
                  </a:cubicBezTo>
                  <a:cubicBezTo>
                    <a:pt x="133" y="133"/>
                    <a:pt x="141" y="129"/>
                    <a:pt x="143" y="130"/>
                  </a:cubicBezTo>
                  <a:cubicBezTo>
                    <a:pt x="145" y="131"/>
                    <a:pt x="158" y="131"/>
                    <a:pt x="160" y="131"/>
                  </a:cubicBezTo>
                  <a:cubicBezTo>
                    <a:pt x="162" y="131"/>
                    <a:pt x="164" y="135"/>
                    <a:pt x="167" y="136"/>
                  </a:cubicBezTo>
                  <a:cubicBezTo>
                    <a:pt x="169" y="136"/>
                    <a:pt x="168" y="141"/>
                    <a:pt x="169" y="144"/>
                  </a:cubicBezTo>
                  <a:cubicBezTo>
                    <a:pt x="169" y="147"/>
                    <a:pt x="173" y="150"/>
                    <a:pt x="173" y="152"/>
                  </a:cubicBezTo>
                  <a:cubicBezTo>
                    <a:pt x="174" y="155"/>
                    <a:pt x="178" y="154"/>
                    <a:pt x="180" y="154"/>
                  </a:cubicBezTo>
                  <a:cubicBezTo>
                    <a:pt x="183" y="155"/>
                    <a:pt x="187" y="156"/>
                    <a:pt x="187" y="159"/>
                  </a:cubicBezTo>
                  <a:cubicBezTo>
                    <a:pt x="188" y="161"/>
                    <a:pt x="191" y="159"/>
                    <a:pt x="191" y="157"/>
                  </a:cubicBezTo>
                  <a:cubicBezTo>
                    <a:pt x="192" y="155"/>
                    <a:pt x="195" y="153"/>
                    <a:pt x="200" y="151"/>
                  </a:cubicBezTo>
                  <a:cubicBezTo>
                    <a:pt x="202" y="150"/>
                    <a:pt x="204" y="150"/>
                    <a:pt x="205" y="150"/>
                  </a:cubicBezTo>
                  <a:cubicBezTo>
                    <a:pt x="206" y="148"/>
                    <a:pt x="207" y="146"/>
                    <a:pt x="208" y="145"/>
                  </a:cubicBezTo>
                  <a:cubicBezTo>
                    <a:pt x="209" y="145"/>
                    <a:pt x="212" y="142"/>
                    <a:pt x="213" y="140"/>
                  </a:cubicBezTo>
                  <a:cubicBezTo>
                    <a:pt x="213" y="137"/>
                    <a:pt x="220" y="137"/>
                    <a:pt x="224" y="140"/>
                  </a:cubicBezTo>
                  <a:cubicBezTo>
                    <a:pt x="229" y="142"/>
                    <a:pt x="231" y="142"/>
                    <a:pt x="232" y="138"/>
                  </a:cubicBezTo>
                  <a:cubicBezTo>
                    <a:pt x="232" y="135"/>
                    <a:pt x="238" y="134"/>
                    <a:pt x="240" y="135"/>
                  </a:cubicBezTo>
                  <a:cubicBezTo>
                    <a:pt x="242" y="136"/>
                    <a:pt x="249" y="139"/>
                    <a:pt x="252" y="138"/>
                  </a:cubicBezTo>
                  <a:cubicBezTo>
                    <a:pt x="255" y="137"/>
                    <a:pt x="269" y="138"/>
                    <a:pt x="273" y="139"/>
                  </a:cubicBezTo>
                  <a:cubicBezTo>
                    <a:pt x="277" y="140"/>
                    <a:pt x="278" y="138"/>
                    <a:pt x="281" y="142"/>
                  </a:cubicBezTo>
                  <a:cubicBezTo>
                    <a:pt x="284" y="145"/>
                    <a:pt x="285" y="142"/>
                    <a:pt x="288" y="144"/>
                  </a:cubicBezTo>
                  <a:cubicBezTo>
                    <a:pt x="288" y="143"/>
                    <a:pt x="288" y="142"/>
                    <a:pt x="288" y="141"/>
                  </a:cubicBezTo>
                  <a:cubicBezTo>
                    <a:pt x="288" y="138"/>
                    <a:pt x="292" y="136"/>
                    <a:pt x="293" y="134"/>
                  </a:cubicBezTo>
                  <a:cubicBezTo>
                    <a:pt x="293" y="133"/>
                    <a:pt x="289" y="127"/>
                    <a:pt x="289" y="125"/>
                  </a:cubicBezTo>
                  <a:cubicBezTo>
                    <a:pt x="289" y="123"/>
                    <a:pt x="289" y="119"/>
                    <a:pt x="287" y="118"/>
                  </a:cubicBezTo>
                  <a:cubicBezTo>
                    <a:pt x="285" y="117"/>
                    <a:pt x="291" y="114"/>
                    <a:pt x="292" y="115"/>
                  </a:cubicBezTo>
                  <a:cubicBezTo>
                    <a:pt x="295" y="115"/>
                    <a:pt x="299" y="112"/>
                    <a:pt x="300" y="113"/>
                  </a:cubicBezTo>
                  <a:cubicBezTo>
                    <a:pt x="301" y="114"/>
                    <a:pt x="304" y="115"/>
                    <a:pt x="306" y="115"/>
                  </a:cubicBezTo>
                  <a:cubicBezTo>
                    <a:pt x="308" y="115"/>
                    <a:pt x="307" y="112"/>
                    <a:pt x="306" y="111"/>
                  </a:cubicBezTo>
                  <a:cubicBezTo>
                    <a:pt x="305" y="109"/>
                    <a:pt x="310" y="98"/>
                    <a:pt x="311" y="94"/>
                  </a:cubicBezTo>
                  <a:cubicBezTo>
                    <a:pt x="312" y="91"/>
                    <a:pt x="314" y="94"/>
                    <a:pt x="317" y="94"/>
                  </a:cubicBezTo>
                  <a:cubicBezTo>
                    <a:pt x="320" y="95"/>
                    <a:pt x="323" y="94"/>
                    <a:pt x="325" y="95"/>
                  </a:cubicBezTo>
                  <a:cubicBezTo>
                    <a:pt x="326" y="96"/>
                    <a:pt x="331" y="94"/>
                    <a:pt x="333" y="92"/>
                  </a:cubicBezTo>
                  <a:cubicBezTo>
                    <a:pt x="334" y="90"/>
                    <a:pt x="331" y="90"/>
                    <a:pt x="331" y="85"/>
                  </a:cubicBezTo>
                  <a:cubicBezTo>
                    <a:pt x="332" y="81"/>
                    <a:pt x="334" y="79"/>
                    <a:pt x="337" y="79"/>
                  </a:cubicBezTo>
                  <a:cubicBezTo>
                    <a:pt x="340" y="79"/>
                    <a:pt x="341" y="76"/>
                    <a:pt x="341" y="74"/>
                  </a:cubicBezTo>
                  <a:cubicBezTo>
                    <a:pt x="341" y="73"/>
                    <a:pt x="343" y="71"/>
                    <a:pt x="343" y="69"/>
                  </a:cubicBezTo>
                  <a:cubicBezTo>
                    <a:pt x="343" y="68"/>
                    <a:pt x="342" y="67"/>
                    <a:pt x="342" y="66"/>
                  </a:cubicBezTo>
                  <a:close/>
                  <a:moveTo>
                    <a:pt x="129" y="102"/>
                  </a:moveTo>
                  <a:cubicBezTo>
                    <a:pt x="128" y="104"/>
                    <a:pt x="118" y="101"/>
                    <a:pt x="117" y="99"/>
                  </a:cubicBezTo>
                  <a:cubicBezTo>
                    <a:pt x="116" y="97"/>
                    <a:pt x="131" y="99"/>
                    <a:pt x="129" y="102"/>
                  </a:cubicBezTo>
                  <a:close/>
                  <a:moveTo>
                    <a:pt x="270" y="101"/>
                  </a:moveTo>
                  <a:cubicBezTo>
                    <a:pt x="263" y="101"/>
                    <a:pt x="248" y="98"/>
                    <a:pt x="241" y="105"/>
                  </a:cubicBezTo>
                  <a:cubicBezTo>
                    <a:pt x="235" y="111"/>
                    <a:pt x="240" y="115"/>
                    <a:pt x="237" y="115"/>
                  </a:cubicBezTo>
                  <a:cubicBezTo>
                    <a:pt x="234" y="116"/>
                    <a:pt x="232" y="105"/>
                    <a:pt x="236" y="102"/>
                  </a:cubicBezTo>
                  <a:cubicBezTo>
                    <a:pt x="239" y="98"/>
                    <a:pt x="251" y="97"/>
                    <a:pt x="258" y="98"/>
                  </a:cubicBezTo>
                  <a:cubicBezTo>
                    <a:pt x="265" y="100"/>
                    <a:pt x="277" y="97"/>
                    <a:pt x="279" y="97"/>
                  </a:cubicBezTo>
                  <a:cubicBezTo>
                    <a:pt x="280" y="98"/>
                    <a:pt x="277" y="101"/>
                    <a:pt x="270" y="10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58"/>
            <p:cNvSpPr>
              <a:spLocks noEditPoints="1"/>
            </p:cNvSpPr>
            <p:nvPr/>
          </p:nvSpPr>
          <p:spPr bwMode="auto">
            <a:xfrm>
              <a:off x="3943" y="906"/>
              <a:ext cx="3003" cy="1153"/>
            </a:xfrm>
            <a:custGeom>
              <a:avLst/>
              <a:gdLst>
                <a:gd name="T0" fmla="*/ 378 w 1439"/>
                <a:gd name="T1" fmla="*/ 11 h 552"/>
                <a:gd name="T2" fmla="*/ 639 w 1439"/>
                <a:gd name="T3" fmla="*/ 5 h 552"/>
                <a:gd name="T4" fmla="*/ 503 w 1439"/>
                <a:gd name="T5" fmla="*/ 158 h 552"/>
                <a:gd name="T6" fmla="*/ 694 w 1439"/>
                <a:gd name="T7" fmla="*/ 52 h 552"/>
                <a:gd name="T8" fmla="*/ 1050 w 1439"/>
                <a:gd name="T9" fmla="*/ 116 h 552"/>
                <a:gd name="T10" fmla="*/ 1103 w 1439"/>
                <a:gd name="T11" fmla="*/ 123 h 552"/>
                <a:gd name="T12" fmla="*/ 1028 w 1439"/>
                <a:gd name="T13" fmla="*/ 446 h 552"/>
                <a:gd name="T14" fmla="*/ 255 w 1439"/>
                <a:gd name="T15" fmla="*/ 23 h 552"/>
                <a:gd name="T16" fmla="*/ 1395 w 1439"/>
                <a:gd name="T17" fmla="*/ 253 h 552"/>
                <a:gd name="T18" fmla="*/ 1250 w 1439"/>
                <a:gd name="T19" fmla="*/ 212 h 552"/>
                <a:gd name="T20" fmla="*/ 1113 w 1439"/>
                <a:gd name="T21" fmla="*/ 185 h 552"/>
                <a:gd name="T22" fmla="*/ 1019 w 1439"/>
                <a:gd name="T23" fmla="*/ 157 h 552"/>
                <a:gd name="T24" fmla="*/ 945 w 1439"/>
                <a:gd name="T25" fmla="*/ 176 h 552"/>
                <a:gd name="T26" fmla="*/ 884 w 1439"/>
                <a:gd name="T27" fmla="*/ 145 h 552"/>
                <a:gd name="T28" fmla="*/ 783 w 1439"/>
                <a:gd name="T29" fmla="*/ 143 h 552"/>
                <a:gd name="T30" fmla="*/ 772 w 1439"/>
                <a:gd name="T31" fmla="*/ 123 h 552"/>
                <a:gd name="T32" fmla="*/ 732 w 1439"/>
                <a:gd name="T33" fmla="*/ 88 h 552"/>
                <a:gd name="T34" fmla="*/ 660 w 1439"/>
                <a:gd name="T35" fmla="*/ 100 h 552"/>
                <a:gd name="T36" fmla="*/ 572 w 1439"/>
                <a:gd name="T37" fmla="*/ 120 h 552"/>
                <a:gd name="T38" fmla="*/ 544 w 1439"/>
                <a:gd name="T39" fmla="*/ 144 h 552"/>
                <a:gd name="T40" fmla="*/ 501 w 1439"/>
                <a:gd name="T41" fmla="*/ 186 h 552"/>
                <a:gd name="T42" fmla="*/ 477 w 1439"/>
                <a:gd name="T43" fmla="*/ 214 h 552"/>
                <a:gd name="T44" fmla="*/ 442 w 1439"/>
                <a:gd name="T45" fmla="*/ 255 h 552"/>
                <a:gd name="T46" fmla="*/ 458 w 1439"/>
                <a:gd name="T47" fmla="*/ 223 h 552"/>
                <a:gd name="T48" fmla="*/ 405 w 1439"/>
                <a:gd name="T49" fmla="*/ 196 h 552"/>
                <a:gd name="T50" fmla="*/ 342 w 1439"/>
                <a:gd name="T51" fmla="*/ 205 h 552"/>
                <a:gd name="T52" fmla="*/ 281 w 1439"/>
                <a:gd name="T53" fmla="*/ 221 h 552"/>
                <a:gd name="T54" fmla="*/ 205 w 1439"/>
                <a:gd name="T55" fmla="*/ 224 h 552"/>
                <a:gd name="T56" fmla="*/ 157 w 1439"/>
                <a:gd name="T57" fmla="*/ 275 h 552"/>
                <a:gd name="T58" fmla="*/ 108 w 1439"/>
                <a:gd name="T59" fmla="*/ 244 h 552"/>
                <a:gd name="T60" fmla="*/ 112 w 1439"/>
                <a:gd name="T61" fmla="*/ 209 h 552"/>
                <a:gd name="T62" fmla="*/ 82 w 1439"/>
                <a:gd name="T63" fmla="*/ 241 h 552"/>
                <a:gd name="T64" fmla="*/ 74 w 1439"/>
                <a:gd name="T65" fmla="*/ 330 h 552"/>
                <a:gd name="T66" fmla="*/ 77 w 1439"/>
                <a:gd name="T67" fmla="*/ 388 h 552"/>
                <a:gd name="T68" fmla="*/ 120 w 1439"/>
                <a:gd name="T69" fmla="*/ 432 h 552"/>
                <a:gd name="T70" fmla="*/ 168 w 1439"/>
                <a:gd name="T71" fmla="*/ 472 h 552"/>
                <a:gd name="T72" fmla="*/ 172 w 1439"/>
                <a:gd name="T73" fmla="*/ 526 h 552"/>
                <a:gd name="T74" fmla="*/ 250 w 1439"/>
                <a:gd name="T75" fmla="*/ 499 h 552"/>
                <a:gd name="T76" fmla="*/ 248 w 1439"/>
                <a:gd name="T77" fmla="*/ 450 h 552"/>
                <a:gd name="T78" fmla="*/ 341 w 1439"/>
                <a:gd name="T79" fmla="*/ 453 h 552"/>
                <a:gd name="T80" fmla="*/ 391 w 1439"/>
                <a:gd name="T81" fmla="*/ 407 h 552"/>
                <a:gd name="T82" fmla="*/ 472 w 1439"/>
                <a:gd name="T83" fmla="*/ 414 h 552"/>
                <a:gd name="T84" fmla="*/ 567 w 1439"/>
                <a:gd name="T85" fmla="*/ 463 h 552"/>
                <a:gd name="T86" fmla="*/ 654 w 1439"/>
                <a:gd name="T87" fmla="*/ 453 h 552"/>
                <a:gd name="T88" fmla="*/ 729 w 1439"/>
                <a:gd name="T89" fmla="*/ 458 h 552"/>
                <a:gd name="T90" fmla="*/ 842 w 1439"/>
                <a:gd name="T91" fmla="*/ 439 h 552"/>
                <a:gd name="T92" fmla="*/ 930 w 1439"/>
                <a:gd name="T93" fmla="*/ 474 h 552"/>
                <a:gd name="T94" fmla="*/ 941 w 1439"/>
                <a:gd name="T95" fmla="*/ 532 h 552"/>
                <a:gd name="T96" fmla="*/ 1006 w 1439"/>
                <a:gd name="T97" fmla="*/ 412 h 552"/>
                <a:gd name="T98" fmla="*/ 1015 w 1439"/>
                <a:gd name="T99" fmla="*/ 365 h 552"/>
                <a:gd name="T100" fmla="*/ 1129 w 1439"/>
                <a:gd name="T101" fmla="*/ 353 h 552"/>
                <a:gd name="T102" fmla="*/ 1206 w 1439"/>
                <a:gd name="T103" fmla="*/ 313 h 552"/>
                <a:gd name="T104" fmla="*/ 1150 w 1439"/>
                <a:gd name="T105" fmla="*/ 444 h 552"/>
                <a:gd name="T106" fmla="*/ 1205 w 1439"/>
                <a:gd name="T107" fmla="*/ 369 h 552"/>
                <a:gd name="T108" fmla="*/ 1293 w 1439"/>
                <a:gd name="T109" fmla="*/ 324 h 552"/>
                <a:gd name="T110" fmla="*/ 1353 w 1439"/>
                <a:gd name="T111" fmla="*/ 274 h 552"/>
                <a:gd name="T112" fmla="*/ 1411 w 1439"/>
                <a:gd name="T113" fmla="*/ 280 h 552"/>
                <a:gd name="T114" fmla="*/ 740 w 1439"/>
                <a:gd name="T115" fmla="*/ 411 h 552"/>
                <a:gd name="T116" fmla="*/ 289 w 1439"/>
                <a:gd name="T117" fmla="*/ 25 h 552"/>
                <a:gd name="T118" fmla="*/ 295 w 1439"/>
                <a:gd name="T119" fmla="*/ 15 h 552"/>
                <a:gd name="T120" fmla="*/ 314 w 1439"/>
                <a:gd name="T121" fmla="*/ 152 h 552"/>
                <a:gd name="T122" fmla="*/ 314 w 1439"/>
                <a:gd name="T123" fmla="*/ 11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9" h="552">
                  <a:moveTo>
                    <a:pt x="22" y="399"/>
                  </a:moveTo>
                  <a:cubicBezTo>
                    <a:pt x="21" y="399"/>
                    <a:pt x="18" y="398"/>
                    <a:pt x="17" y="397"/>
                  </a:cubicBezTo>
                  <a:cubicBezTo>
                    <a:pt x="16" y="396"/>
                    <a:pt x="14" y="396"/>
                    <a:pt x="12" y="397"/>
                  </a:cubicBezTo>
                  <a:cubicBezTo>
                    <a:pt x="12" y="397"/>
                    <a:pt x="13" y="397"/>
                    <a:pt x="13" y="398"/>
                  </a:cubicBezTo>
                  <a:cubicBezTo>
                    <a:pt x="14" y="400"/>
                    <a:pt x="9" y="400"/>
                    <a:pt x="10" y="402"/>
                  </a:cubicBezTo>
                  <a:cubicBezTo>
                    <a:pt x="12" y="405"/>
                    <a:pt x="6" y="405"/>
                    <a:pt x="6" y="402"/>
                  </a:cubicBezTo>
                  <a:cubicBezTo>
                    <a:pt x="6" y="400"/>
                    <a:pt x="0" y="401"/>
                    <a:pt x="1" y="403"/>
                  </a:cubicBezTo>
                  <a:cubicBezTo>
                    <a:pt x="1" y="403"/>
                    <a:pt x="1" y="404"/>
                    <a:pt x="0" y="405"/>
                  </a:cubicBezTo>
                  <a:cubicBezTo>
                    <a:pt x="2" y="405"/>
                    <a:pt x="4" y="406"/>
                    <a:pt x="4" y="406"/>
                  </a:cubicBezTo>
                  <a:cubicBezTo>
                    <a:pt x="6" y="407"/>
                    <a:pt x="20" y="408"/>
                    <a:pt x="26" y="407"/>
                  </a:cubicBezTo>
                  <a:cubicBezTo>
                    <a:pt x="26" y="406"/>
                    <a:pt x="27" y="403"/>
                    <a:pt x="27" y="402"/>
                  </a:cubicBezTo>
                  <a:cubicBezTo>
                    <a:pt x="27" y="400"/>
                    <a:pt x="23" y="398"/>
                    <a:pt x="22" y="399"/>
                  </a:cubicBezTo>
                  <a:close/>
                  <a:moveTo>
                    <a:pt x="382" y="15"/>
                  </a:moveTo>
                  <a:cubicBezTo>
                    <a:pt x="392" y="14"/>
                    <a:pt x="391" y="9"/>
                    <a:pt x="386" y="8"/>
                  </a:cubicBezTo>
                  <a:cubicBezTo>
                    <a:pt x="381" y="7"/>
                    <a:pt x="381" y="11"/>
                    <a:pt x="378" y="11"/>
                  </a:cubicBezTo>
                  <a:cubicBezTo>
                    <a:pt x="376" y="11"/>
                    <a:pt x="366" y="13"/>
                    <a:pt x="368" y="15"/>
                  </a:cubicBezTo>
                  <a:cubicBezTo>
                    <a:pt x="371" y="17"/>
                    <a:pt x="377" y="16"/>
                    <a:pt x="382" y="15"/>
                  </a:cubicBezTo>
                  <a:close/>
                  <a:moveTo>
                    <a:pt x="430" y="154"/>
                  </a:moveTo>
                  <a:cubicBezTo>
                    <a:pt x="434" y="154"/>
                    <a:pt x="442" y="153"/>
                    <a:pt x="443" y="151"/>
                  </a:cubicBezTo>
                  <a:cubicBezTo>
                    <a:pt x="444" y="149"/>
                    <a:pt x="440" y="147"/>
                    <a:pt x="434" y="147"/>
                  </a:cubicBezTo>
                  <a:cubicBezTo>
                    <a:pt x="428" y="147"/>
                    <a:pt x="427" y="153"/>
                    <a:pt x="430" y="154"/>
                  </a:cubicBezTo>
                  <a:close/>
                  <a:moveTo>
                    <a:pt x="614" y="27"/>
                  </a:moveTo>
                  <a:cubicBezTo>
                    <a:pt x="619" y="29"/>
                    <a:pt x="617" y="30"/>
                    <a:pt x="612" y="30"/>
                  </a:cubicBezTo>
                  <a:cubicBezTo>
                    <a:pt x="607" y="30"/>
                    <a:pt x="603" y="32"/>
                    <a:pt x="606" y="33"/>
                  </a:cubicBezTo>
                  <a:cubicBezTo>
                    <a:pt x="609" y="34"/>
                    <a:pt x="609" y="37"/>
                    <a:pt x="614" y="38"/>
                  </a:cubicBezTo>
                  <a:cubicBezTo>
                    <a:pt x="619" y="39"/>
                    <a:pt x="624" y="35"/>
                    <a:pt x="624" y="32"/>
                  </a:cubicBezTo>
                  <a:cubicBezTo>
                    <a:pt x="623" y="29"/>
                    <a:pt x="642" y="26"/>
                    <a:pt x="647" y="25"/>
                  </a:cubicBezTo>
                  <a:cubicBezTo>
                    <a:pt x="652" y="24"/>
                    <a:pt x="644" y="18"/>
                    <a:pt x="649" y="18"/>
                  </a:cubicBezTo>
                  <a:cubicBezTo>
                    <a:pt x="655" y="17"/>
                    <a:pt x="652" y="15"/>
                    <a:pt x="646" y="14"/>
                  </a:cubicBezTo>
                  <a:cubicBezTo>
                    <a:pt x="639" y="13"/>
                    <a:pt x="642" y="7"/>
                    <a:pt x="639" y="5"/>
                  </a:cubicBezTo>
                  <a:cubicBezTo>
                    <a:pt x="637" y="3"/>
                    <a:pt x="636" y="8"/>
                    <a:pt x="627" y="9"/>
                  </a:cubicBezTo>
                  <a:cubicBezTo>
                    <a:pt x="618" y="11"/>
                    <a:pt x="614" y="13"/>
                    <a:pt x="618" y="15"/>
                  </a:cubicBezTo>
                  <a:cubicBezTo>
                    <a:pt x="621" y="17"/>
                    <a:pt x="618" y="21"/>
                    <a:pt x="614" y="21"/>
                  </a:cubicBezTo>
                  <a:cubicBezTo>
                    <a:pt x="610" y="21"/>
                    <a:pt x="610" y="25"/>
                    <a:pt x="614" y="27"/>
                  </a:cubicBezTo>
                  <a:close/>
                  <a:moveTo>
                    <a:pt x="627" y="34"/>
                  </a:moveTo>
                  <a:cubicBezTo>
                    <a:pt x="627" y="36"/>
                    <a:pt x="619" y="39"/>
                    <a:pt x="622" y="41"/>
                  </a:cubicBezTo>
                  <a:cubicBezTo>
                    <a:pt x="624" y="43"/>
                    <a:pt x="625" y="42"/>
                    <a:pt x="628" y="43"/>
                  </a:cubicBezTo>
                  <a:cubicBezTo>
                    <a:pt x="630" y="43"/>
                    <a:pt x="632" y="50"/>
                    <a:pt x="636" y="49"/>
                  </a:cubicBezTo>
                  <a:cubicBezTo>
                    <a:pt x="641" y="48"/>
                    <a:pt x="653" y="54"/>
                    <a:pt x="660" y="54"/>
                  </a:cubicBezTo>
                  <a:cubicBezTo>
                    <a:pt x="667" y="54"/>
                    <a:pt x="668" y="48"/>
                    <a:pt x="666" y="47"/>
                  </a:cubicBezTo>
                  <a:cubicBezTo>
                    <a:pt x="664" y="47"/>
                    <a:pt x="666" y="44"/>
                    <a:pt x="670" y="38"/>
                  </a:cubicBezTo>
                  <a:cubicBezTo>
                    <a:pt x="673" y="32"/>
                    <a:pt x="657" y="28"/>
                    <a:pt x="657" y="32"/>
                  </a:cubicBezTo>
                  <a:cubicBezTo>
                    <a:pt x="657" y="37"/>
                    <a:pt x="652" y="31"/>
                    <a:pt x="651" y="29"/>
                  </a:cubicBezTo>
                  <a:cubicBezTo>
                    <a:pt x="649" y="26"/>
                    <a:pt x="627" y="31"/>
                    <a:pt x="627" y="34"/>
                  </a:cubicBezTo>
                  <a:close/>
                  <a:moveTo>
                    <a:pt x="503" y="158"/>
                  </a:moveTo>
                  <a:cubicBezTo>
                    <a:pt x="507" y="160"/>
                    <a:pt x="510" y="159"/>
                    <a:pt x="509" y="155"/>
                  </a:cubicBezTo>
                  <a:cubicBezTo>
                    <a:pt x="509" y="151"/>
                    <a:pt x="500" y="156"/>
                    <a:pt x="503" y="158"/>
                  </a:cubicBezTo>
                  <a:close/>
                  <a:moveTo>
                    <a:pt x="608" y="9"/>
                  </a:moveTo>
                  <a:cubicBezTo>
                    <a:pt x="609" y="5"/>
                    <a:pt x="592" y="7"/>
                    <a:pt x="597" y="10"/>
                  </a:cubicBezTo>
                  <a:cubicBezTo>
                    <a:pt x="598" y="12"/>
                    <a:pt x="607" y="13"/>
                    <a:pt x="608" y="9"/>
                  </a:cubicBezTo>
                  <a:close/>
                  <a:moveTo>
                    <a:pt x="1340" y="189"/>
                  </a:moveTo>
                  <a:cubicBezTo>
                    <a:pt x="1345" y="192"/>
                    <a:pt x="1348" y="186"/>
                    <a:pt x="1352" y="189"/>
                  </a:cubicBezTo>
                  <a:cubicBezTo>
                    <a:pt x="1356" y="192"/>
                    <a:pt x="1366" y="188"/>
                    <a:pt x="1370" y="187"/>
                  </a:cubicBezTo>
                  <a:cubicBezTo>
                    <a:pt x="1374" y="186"/>
                    <a:pt x="1372" y="181"/>
                    <a:pt x="1361" y="180"/>
                  </a:cubicBezTo>
                  <a:cubicBezTo>
                    <a:pt x="1350" y="179"/>
                    <a:pt x="1335" y="187"/>
                    <a:pt x="1340" y="189"/>
                  </a:cubicBezTo>
                  <a:close/>
                  <a:moveTo>
                    <a:pt x="666" y="69"/>
                  </a:moveTo>
                  <a:cubicBezTo>
                    <a:pt x="670" y="71"/>
                    <a:pt x="681" y="66"/>
                    <a:pt x="688" y="66"/>
                  </a:cubicBezTo>
                  <a:cubicBezTo>
                    <a:pt x="696" y="67"/>
                    <a:pt x="717" y="61"/>
                    <a:pt x="717" y="57"/>
                  </a:cubicBezTo>
                  <a:cubicBezTo>
                    <a:pt x="718" y="53"/>
                    <a:pt x="710" y="53"/>
                    <a:pt x="706" y="50"/>
                  </a:cubicBezTo>
                  <a:cubicBezTo>
                    <a:pt x="703" y="46"/>
                    <a:pt x="696" y="49"/>
                    <a:pt x="694" y="52"/>
                  </a:cubicBezTo>
                  <a:cubicBezTo>
                    <a:pt x="692" y="55"/>
                    <a:pt x="690" y="52"/>
                    <a:pt x="695" y="48"/>
                  </a:cubicBezTo>
                  <a:cubicBezTo>
                    <a:pt x="700" y="43"/>
                    <a:pt x="690" y="39"/>
                    <a:pt x="690" y="42"/>
                  </a:cubicBezTo>
                  <a:cubicBezTo>
                    <a:pt x="690" y="45"/>
                    <a:pt x="681" y="43"/>
                    <a:pt x="681" y="45"/>
                  </a:cubicBezTo>
                  <a:cubicBezTo>
                    <a:pt x="681" y="48"/>
                    <a:pt x="678" y="49"/>
                    <a:pt x="678" y="52"/>
                  </a:cubicBezTo>
                  <a:cubicBezTo>
                    <a:pt x="678" y="55"/>
                    <a:pt x="672" y="51"/>
                    <a:pt x="672" y="57"/>
                  </a:cubicBezTo>
                  <a:cubicBezTo>
                    <a:pt x="672" y="63"/>
                    <a:pt x="662" y="67"/>
                    <a:pt x="666" y="69"/>
                  </a:cubicBezTo>
                  <a:close/>
                  <a:moveTo>
                    <a:pt x="987" y="120"/>
                  </a:moveTo>
                  <a:cubicBezTo>
                    <a:pt x="991" y="122"/>
                    <a:pt x="992" y="123"/>
                    <a:pt x="994" y="125"/>
                  </a:cubicBezTo>
                  <a:cubicBezTo>
                    <a:pt x="996" y="127"/>
                    <a:pt x="1003" y="124"/>
                    <a:pt x="1006" y="123"/>
                  </a:cubicBezTo>
                  <a:cubicBezTo>
                    <a:pt x="1009" y="122"/>
                    <a:pt x="1010" y="128"/>
                    <a:pt x="1014" y="125"/>
                  </a:cubicBezTo>
                  <a:cubicBezTo>
                    <a:pt x="1019" y="122"/>
                    <a:pt x="1024" y="123"/>
                    <a:pt x="1029" y="123"/>
                  </a:cubicBezTo>
                  <a:cubicBezTo>
                    <a:pt x="1035" y="123"/>
                    <a:pt x="1028" y="117"/>
                    <a:pt x="1029" y="114"/>
                  </a:cubicBezTo>
                  <a:cubicBezTo>
                    <a:pt x="1029" y="111"/>
                    <a:pt x="1035" y="113"/>
                    <a:pt x="1033" y="115"/>
                  </a:cubicBezTo>
                  <a:cubicBezTo>
                    <a:pt x="1031" y="118"/>
                    <a:pt x="1036" y="123"/>
                    <a:pt x="1044" y="123"/>
                  </a:cubicBezTo>
                  <a:cubicBezTo>
                    <a:pt x="1052" y="122"/>
                    <a:pt x="1046" y="118"/>
                    <a:pt x="1050" y="116"/>
                  </a:cubicBezTo>
                  <a:cubicBezTo>
                    <a:pt x="1054" y="114"/>
                    <a:pt x="1053" y="112"/>
                    <a:pt x="1048" y="109"/>
                  </a:cubicBezTo>
                  <a:cubicBezTo>
                    <a:pt x="1042" y="105"/>
                    <a:pt x="1034" y="107"/>
                    <a:pt x="1030" y="105"/>
                  </a:cubicBezTo>
                  <a:cubicBezTo>
                    <a:pt x="1024" y="103"/>
                    <a:pt x="1018" y="103"/>
                    <a:pt x="1018" y="108"/>
                  </a:cubicBezTo>
                  <a:cubicBezTo>
                    <a:pt x="1017" y="114"/>
                    <a:pt x="1007" y="102"/>
                    <a:pt x="1001" y="100"/>
                  </a:cubicBezTo>
                  <a:cubicBezTo>
                    <a:pt x="996" y="99"/>
                    <a:pt x="979" y="116"/>
                    <a:pt x="987" y="120"/>
                  </a:cubicBezTo>
                  <a:close/>
                  <a:moveTo>
                    <a:pt x="1039" y="152"/>
                  </a:moveTo>
                  <a:cubicBezTo>
                    <a:pt x="1044" y="151"/>
                    <a:pt x="1036" y="143"/>
                    <a:pt x="1028" y="141"/>
                  </a:cubicBezTo>
                  <a:cubicBezTo>
                    <a:pt x="1021" y="140"/>
                    <a:pt x="1013" y="147"/>
                    <a:pt x="1014" y="148"/>
                  </a:cubicBezTo>
                  <a:cubicBezTo>
                    <a:pt x="1017" y="151"/>
                    <a:pt x="1035" y="153"/>
                    <a:pt x="1039" y="152"/>
                  </a:cubicBezTo>
                  <a:close/>
                  <a:moveTo>
                    <a:pt x="1019" y="135"/>
                  </a:moveTo>
                  <a:cubicBezTo>
                    <a:pt x="1019" y="132"/>
                    <a:pt x="1006" y="137"/>
                    <a:pt x="1011" y="139"/>
                  </a:cubicBezTo>
                  <a:cubicBezTo>
                    <a:pt x="1014" y="140"/>
                    <a:pt x="1019" y="139"/>
                    <a:pt x="1019" y="135"/>
                  </a:cubicBezTo>
                  <a:close/>
                  <a:moveTo>
                    <a:pt x="1063" y="120"/>
                  </a:moveTo>
                  <a:cubicBezTo>
                    <a:pt x="1069" y="120"/>
                    <a:pt x="1072" y="126"/>
                    <a:pt x="1083" y="127"/>
                  </a:cubicBezTo>
                  <a:cubicBezTo>
                    <a:pt x="1094" y="127"/>
                    <a:pt x="1103" y="125"/>
                    <a:pt x="1103" y="123"/>
                  </a:cubicBezTo>
                  <a:cubicBezTo>
                    <a:pt x="1103" y="120"/>
                    <a:pt x="1093" y="117"/>
                    <a:pt x="1090" y="119"/>
                  </a:cubicBezTo>
                  <a:cubicBezTo>
                    <a:pt x="1086" y="120"/>
                    <a:pt x="1084" y="115"/>
                    <a:pt x="1080" y="117"/>
                  </a:cubicBezTo>
                  <a:cubicBezTo>
                    <a:pt x="1076" y="118"/>
                    <a:pt x="1070" y="118"/>
                    <a:pt x="1068" y="114"/>
                  </a:cubicBezTo>
                  <a:cubicBezTo>
                    <a:pt x="1066" y="111"/>
                    <a:pt x="1060" y="120"/>
                    <a:pt x="1063" y="120"/>
                  </a:cubicBezTo>
                  <a:close/>
                  <a:moveTo>
                    <a:pt x="231" y="19"/>
                  </a:moveTo>
                  <a:cubicBezTo>
                    <a:pt x="237" y="13"/>
                    <a:pt x="244" y="18"/>
                    <a:pt x="245" y="16"/>
                  </a:cubicBezTo>
                  <a:cubicBezTo>
                    <a:pt x="246" y="13"/>
                    <a:pt x="234" y="13"/>
                    <a:pt x="230" y="15"/>
                  </a:cubicBezTo>
                  <a:cubicBezTo>
                    <a:pt x="226" y="17"/>
                    <a:pt x="216" y="15"/>
                    <a:pt x="217" y="18"/>
                  </a:cubicBezTo>
                  <a:cubicBezTo>
                    <a:pt x="218" y="20"/>
                    <a:pt x="225" y="24"/>
                    <a:pt x="231" y="19"/>
                  </a:cubicBezTo>
                  <a:close/>
                  <a:moveTo>
                    <a:pt x="1037" y="439"/>
                  </a:moveTo>
                  <a:cubicBezTo>
                    <a:pt x="1034" y="432"/>
                    <a:pt x="1041" y="425"/>
                    <a:pt x="1036" y="421"/>
                  </a:cubicBezTo>
                  <a:cubicBezTo>
                    <a:pt x="1031" y="418"/>
                    <a:pt x="1033" y="410"/>
                    <a:pt x="1031" y="412"/>
                  </a:cubicBezTo>
                  <a:cubicBezTo>
                    <a:pt x="1028" y="413"/>
                    <a:pt x="1031" y="420"/>
                    <a:pt x="1027" y="420"/>
                  </a:cubicBezTo>
                  <a:cubicBezTo>
                    <a:pt x="1023" y="421"/>
                    <a:pt x="1027" y="424"/>
                    <a:pt x="1025" y="429"/>
                  </a:cubicBezTo>
                  <a:cubicBezTo>
                    <a:pt x="1024" y="434"/>
                    <a:pt x="1026" y="442"/>
                    <a:pt x="1028" y="446"/>
                  </a:cubicBezTo>
                  <a:cubicBezTo>
                    <a:pt x="1030" y="451"/>
                    <a:pt x="1025" y="475"/>
                    <a:pt x="1027" y="479"/>
                  </a:cubicBezTo>
                  <a:cubicBezTo>
                    <a:pt x="1029" y="482"/>
                    <a:pt x="1024" y="500"/>
                    <a:pt x="1026" y="502"/>
                  </a:cubicBezTo>
                  <a:cubicBezTo>
                    <a:pt x="1029" y="506"/>
                    <a:pt x="1027" y="497"/>
                    <a:pt x="1031" y="497"/>
                  </a:cubicBezTo>
                  <a:cubicBezTo>
                    <a:pt x="1035" y="496"/>
                    <a:pt x="1035" y="502"/>
                    <a:pt x="1038" y="503"/>
                  </a:cubicBezTo>
                  <a:cubicBezTo>
                    <a:pt x="1041" y="504"/>
                    <a:pt x="1039" y="495"/>
                    <a:pt x="1037" y="495"/>
                  </a:cubicBezTo>
                  <a:cubicBezTo>
                    <a:pt x="1034" y="496"/>
                    <a:pt x="1032" y="489"/>
                    <a:pt x="1031" y="485"/>
                  </a:cubicBezTo>
                  <a:cubicBezTo>
                    <a:pt x="1030" y="481"/>
                    <a:pt x="1033" y="477"/>
                    <a:pt x="1033" y="472"/>
                  </a:cubicBezTo>
                  <a:cubicBezTo>
                    <a:pt x="1033" y="467"/>
                    <a:pt x="1040" y="467"/>
                    <a:pt x="1043" y="471"/>
                  </a:cubicBezTo>
                  <a:cubicBezTo>
                    <a:pt x="1047" y="475"/>
                    <a:pt x="1048" y="472"/>
                    <a:pt x="1046" y="469"/>
                  </a:cubicBezTo>
                  <a:cubicBezTo>
                    <a:pt x="1045" y="467"/>
                    <a:pt x="1040" y="447"/>
                    <a:pt x="1037" y="439"/>
                  </a:cubicBezTo>
                  <a:close/>
                  <a:moveTo>
                    <a:pt x="254" y="16"/>
                  </a:moveTo>
                  <a:cubicBezTo>
                    <a:pt x="258" y="19"/>
                    <a:pt x="245" y="18"/>
                    <a:pt x="243" y="21"/>
                  </a:cubicBezTo>
                  <a:cubicBezTo>
                    <a:pt x="241" y="23"/>
                    <a:pt x="233" y="22"/>
                    <a:pt x="235" y="25"/>
                  </a:cubicBezTo>
                  <a:cubicBezTo>
                    <a:pt x="236" y="28"/>
                    <a:pt x="249" y="28"/>
                    <a:pt x="249" y="26"/>
                  </a:cubicBezTo>
                  <a:cubicBezTo>
                    <a:pt x="249" y="23"/>
                    <a:pt x="255" y="26"/>
                    <a:pt x="255" y="23"/>
                  </a:cubicBezTo>
                  <a:cubicBezTo>
                    <a:pt x="256" y="21"/>
                    <a:pt x="258" y="19"/>
                    <a:pt x="265" y="18"/>
                  </a:cubicBezTo>
                  <a:cubicBezTo>
                    <a:pt x="272" y="18"/>
                    <a:pt x="272" y="15"/>
                    <a:pt x="266" y="12"/>
                  </a:cubicBezTo>
                  <a:cubicBezTo>
                    <a:pt x="259" y="9"/>
                    <a:pt x="251" y="14"/>
                    <a:pt x="254" y="16"/>
                  </a:cubicBezTo>
                  <a:close/>
                  <a:moveTo>
                    <a:pt x="244" y="218"/>
                  </a:moveTo>
                  <a:cubicBezTo>
                    <a:pt x="250" y="224"/>
                    <a:pt x="256" y="215"/>
                    <a:pt x="259" y="214"/>
                  </a:cubicBezTo>
                  <a:cubicBezTo>
                    <a:pt x="262" y="214"/>
                    <a:pt x="257" y="210"/>
                    <a:pt x="252" y="209"/>
                  </a:cubicBezTo>
                  <a:cubicBezTo>
                    <a:pt x="246" y="207"/>
                    <a:pt x="238" y="213"/>
                    <a:pt x="244" y="218"/>
                  </a:cubicBezTo>
                  <a:close/>
                  <a:moveTo>
                    <a:pt x="1436" y="260"/>
                  </a:moveTo>
                  <a:cubicBezTo>
                    <a:pt x="1434" y="259"/>
                    <a:pt x="1426" y="254"/>
                    <a:pt x="1424" y="251"/>
                  </a:cubicBezTo>
                  <a:cubicBezTo>
                    <a:pt x="1422" y="248"/>
                    <a:pt x="1412" y="247"/>
                    <a:pt x="1412" y="248"/>
                  </a:cubicBezTo>
                  <a:cubicBezTo>
                    <a:pt x="1412" y="250"/>
                    <a:pt x="1409" y="248"/>
                    <a:pt x="1408" y="246"/>
                  </a:cubicBezTo>
                  <a:cubicBezTo>
                    <a:pt x="1408" y="245"/>
                    <a:pt x="1397" y="245"/>
                    <a:pt x="1397" y="246"/>
                  </a:cubicBezTo>
                  <a:cubicBezTo>
                    <a:pt x="1397" y="248"/>
                    <a:pt x="1400" y="248"/>
                    <a:pt x="1401" y="250"/>
                  </a:cubicBezTo>
                  <a:cubicBezTo>
                    <a:pt x="1403" y="252"/>
                    <a:pt x="1399" y="253"/>
                    <a:pt x="1400" y="256"/>
                  </a:cubicBezTo>
                  <a:cubicBezTo>
                    <a:pt x="1401" y="258"/>
                    <a:pt x="1396" y="254"/>
                    <a:pt x="1395" y="253"/>
                  </a:cubicBezTo>
                  <a:cubicBezTo>
                    <a:pt x="1393" y="252"/>
                    <a:pt x="1394" y="247"/>
                    <a:pt x="1394" y="245"/>
                  </a:cubicBezTo>
                  <a:cubicBezTo>
                    <a:pt x="1395" y="242"/>
                    <a:pt x="1391" y="243"/>
                    <a:pt x="1391" y="240"/>
                  </a:cubicBezTo>
                  <a:cubicBezTo>
                    <a:pt x="1391" y="238"/>
                    <a:pt x="1379" y="233"/>
                    <a:pt x="1375" y="231"/>
                  </a:cubicBezTo>
                  <a:cubicBezTo>
                    <a:pt x="1370" y="229"/>
                    <a:pt x="1364" y="227"/>
                    <a:pt x="1362" y="224"/>
                  </a:cubicBezTo>
                  <a:cubicBezTo>
                    <a:pt x="1361" y="222"/>
                    <a:pt x="1352" y="222"/>
                    <a:pt x="1349" y="218"/>
                  </a:cubicBezTo>
                  <a:cubicBezTo>
                    <a:pt x="1346" y="215"/>
                    <a:pt x="1331" y="209"/>
                    <a:pt x="1325" y="209"/>
                  </a:cubicBezTo>
                  <a:cubicBezTo>
                    <a:pt x="1319" y="208"/>
                    <a:pt x="1321" y="205"/>
                    <a:pt x="1318" y="205"/>
                  </a:cubicBezTo>
                  <a:cubicBezTo>
                    <a:pt x="1315" y="206"/>
                    <a:pt x="1302" y="205"/>
                    <a:pt x="1298" y="205"/>
                  </a:cubicBezTo>
                  <a:cubicBezTo>
                    <a:pt x="1294" y="204"/>
                    <a:pt x="1293" y="207"/>
                    <a:pt x="1290" y="206"/>
                  </a:cubicBezTo>
                  <a:cubicBezTo>
                    <a:pt x="1287" y="205"/>
                    <a:pt x="1272" y="199"/>
                    <a:pt x="1271" y="201"/>
                  </a:cubicBezTo>
                  <a:cubicBezTo>
                    <a:pt x="1269" y="203"/>
                    <a:pt x="1270" y="206"/>
                    <a:pt x="1268" y="207"/>
                  </a:cubicBezTo>
                  <a:cubicBezTo>
                    <a:pt x="1266" y="207"/>
                    <a:pt x="1268" y="210"/>
                    <a:pt x="1272" y="213"/>
                  </a:cubicBezTo>
                  <a:cubicBezTo>
                    <a:pt x="1276" y="217"/>
                    <a:pt x="1274" y="220"/>
                    <a:pt x="1270" y="222"/>
                  </a:cubicBezTo>
                  <a:cubicBezTo>
                    <a:pt x="1266" y="223"/>
                    <a:pt x="1260" y="220"/>
                    <a:pt x="1258" y="217"/>
                  </a:cubicBezTo>
                  <a:cubicBezTo>
                    <a:pt x="1257" y="214"/>
                    <a:pt x="1251" y="216"/>
                    <a:pt x="1250" y="212"/>
                  </a:cubicBezTo>
                  <a:cubicBezTo>
                    <a:pt x="1249" y="208"/>
                    <a:pt x="1252" y="208"/>
                    <a:pt x="1254" y="210"/>
                  </a:cubicBezTo>
                  <a:cubicBezTo>
                    <a:pt x="1257" y="212"/>
                    <a:pt x="1260" y="210"/>
                    <a:pt x="1260" y="207"/>
                  </a:cubicBezTo>
                  <a:cubicBezTo>
                    <a:pt x="1261" y="205"/>
                    <a:pt x="1254" y="203"/>
                    <a:pt x="1250" y="203"/>
                  </a:cubicBezTo>
                  <a:cubicBezTo>
                    <a:pt x="1246" y="203"/>
                    <a:pt x="1244" y="209"/>
                    <a:pt x="1240" y="211"/>
                  </a:cubicBezTo>
                  <a:cubicBezTo>
                    <a:pt x="1236" y="213"/>
                    <a:pt x="1220" y="210"/>
                    <a:pt x="1219" y="208"/>
                  </a:cubicBezTo>
                  <a:cubicBezTo>
                    <a:pt x="1217" y="207"/>
                    <a:pt x="1196" y="208"/>
                    <a:pt x="1193" y="210"/>
                  </a:cubicBezTo>
                  <a:cubicBezTo>
                    <a:pt x="1191" y="211"/>
                    <a:pt x="1193" y="217"/>
                    <a:pt x="1192" y="218"/>
                  </a:cubicBezTo>
                  <a:cubicBezTo>
                    <a:pt x="1191" y="218"/>
                    <a:pt x="1189" y="211"/>
                    <a:pt x="1189" y="210"/>
                  </a:cubicBezTo>
                  <a:cubicBezTo>
                    <a:pt x="1189" y="208"/>
                    <a:pt x="1187" y="207"/>
                    <a:pt x="1183" y="207"/>
                  </a:cubicBezTo>
                  <a:cubicBezTo>
                    <a:pt x="1179" y="207"/>
                    <a:pt x="1177" y="207"/>
                    <a:pt x="1179" y="206"/>
                  </a:cubicBezTo>
                  <a:cubicBezTo>
                    <a:pt x="1180" y="204"/>
                    <a:pt x="1177" y="202"/>
                    <a:pt x="1180" y="200"/>
                  </a:cubicBezTo>
                  <a:cubicBezTo>
                    <a:pt x="1183" y="198"/>
                    <a:pt x="1175" y="191"/>
                    <a:pt x="1166" y="188"/>
                  </a:cubicBezTo>
                  <a:cubicBezTo>
                    <a:pt x="1158" y="185"/>
                    <a:pt x="1139" y="187"/>
                    <a:pt x="1134" y="188"/>
                  </a:cubicBezTo>
                  <a:cubicBezTo>
                    <a:pt x="1129" y="190"/>
                    <a:pt x="1120" y="189"/>
                    <a:pt x="1115" y="189"/>
                  </a:cubicBezTo>
                  <a:cubicBezTo>
                    <a:pt x="1110" y="190"/>
                    <a:pt x="1114" y="188"/>
                    <a:pt x="1113" y="185"/>
                  </a:cubicBezTo>
                  <a:cubicBezTo>
                    <a:pt x="1111" y="183"/>
                    <a:pt x="1103" y="180"/>
                    <a:pt x="1102" y="182"/>
                  </a:cubicBezTo>
                  <a:cubicBezTo>
                    <a:pt x="1101" y="184"/>
                    <a:pt x="1099" y="182"/>
                    <a:pt x="1099" y="181"/>
                  </a:cubicBezTo>
                  <a:cubicBezTo>
                    <a:pt x="1099" y="180"/>
                    <a:pt x="1091" y="177"/>
                    <a:pt x="1088" y="177"/>
                  </a:cubicBezTo>
                  <a:cubicBezTo>
                    <a:pt x="1085" y="178"/>
                    <a:pt x="1084" y="175"/>
                    <a:pt x="1087" y="175"/>
                  </a:cubicBezTo>
                  <a:cubicBezTo>
                    <a:pt x="1091" y="175"/>
                    <a:pt x="1097" y="175"/>
                    <a:pt x="1094" y="171"/>
                  </a:cubicBezTo>
                  <a:cubicBezTo>
                    <a:pt x="1091" y="167"/>
                    <a:pt x="1069" y="166"/>
                    <a:pt x="1067" y="167"/>
                  </a:cubicBezTo>
                  <a:cubicBezTo>
                    <a:pt x="1065" y="168"/>
                    <a:pt x="1067" y="171"/>
                    <a:pt x="1062" y="175"/>
                  </a:cubicBezTo>
                  <a:cubicBezTo>
                    <a:pt x="1057" y="180"/>
                    <a:pt x="1052" y="177"/>
                    <a:pt x="1053" y="174"/>
                  </a:cubicBezTo>
                  <a:cubicBezTo>
                    <a:pt x="1054" y="172"/>
                    <a:pt x="1060" y="173"/>
                    <a:pt x="1060" y="170"/>
                  </a:cubicBezTo>
                  <a:cubicBezTo>
                    <a:pt x="1060" y="168"/>
                    <a:pt x="1051" y="169"/>
                    <a:pt x="1050" y="167"/>
                  </a:cubicBezTo>
                  <a:cubicBezTo>
                    <a:pt x="1049" y="166"/>
                    <a:pt x="1052" y="164"/>
                    <a:pt x="1055" y="165"/>
                  </a:cubicBezTo>
                  <a:cubicBezTo>
                    <a:pt x="1058" y="166"/>
                    <a:pt x="1063" y="167"/>
                    <a:pt x="1063" y="165"/>
                  </a:cubicBezTo>
                  <a:cubicBezTo>
                    <a:pt x="1064" y="164"/>
                    <a:pt x="1060" y="164"/>
                    <a:pt x="1055" y="163"/>
                  </a:cubicBezTo>
                  <a:cubicBezTo>
                    <a:pt x="1050" y="162"/>
                    <a:pt x="1038" y="159"/>
                    <a:pt x="1032" y="160"/>
                  </a:cubicBezTo>
                  <a:cubicBezTo>
                    <a:pt x="1026" y="160"/>
                    <a:pt x="1023" y="157"/>
                    <a:pt x="1019" y="157"/>
                  </a:cubicBezTo>
                  <a:cubicBezTo>
                    <a:pt x="1016" y="157"/>
                    <a:pt x="1016" y="159"/>
                    <a:pt x="1017" y="161"/>
                  </a:cubicBezTo>
                  <a:cubicBezTo>
                    <a:pt x="1019" y="163"/>
                    <a:pt x="1014" y="164"/>
                    <a:pt x="1010" y="163"/>
                  </a:cubicBezTo>
                  <a:cubicBezTo>
                    <a:pt x="1006" y="163"/>
                    <a:pt x="1000" y="166"/>
                    <a:pt x="1002" y="169"/>
                  </a:cubicBezTo>
                  <a:cubicBezTo>
                    <a:pt x="1004" y="172"/>
                    <a:pt x="1007" y="168"/>
                    <a:pt x="1009" y="169"/>
                  </a:cubicBezTo>
                  <a:cubicBezTo>
                    <a:pt x="1011" y="170"/>
                    <a:pt x="1004" y="172"/>
                    <a:pt x="1007" y="173"/>
                  </a:cubicBezTo>
                  <a:cubicBezTo>
                    <a:pt x="1010" y="175"/>
                    <a:pt x="1009" y="178"/>
                    <a:pt x="1009" y="179"/>
                  </a:cubicBezTo>
                  <a:cubicBezTo>
                    <a:pt x="1009" y="180"/>
                    <a:pt x="1004" y="181"/>
                    <a:pt x="1002" y="179"/>
                  </a:cubicBezTo>
                  <a:cubicBezTo>
                    <a:pt x="1001" y="177"/>
                    <a:pt x="998" y="179"/>
                    <a:pt x="994" y="179"/>
                  </a:cubicBezTo>
                  <a:cubicBezTo>
                    <a:pt x="991" y="178"/>
                    <a:pt x="988" y="180"/>
                    <a:pt x="992" y="180"/>
                  </a:cubicBezTo>
                  <a:cubicBezTo>
                    <a:pt x="996" y="181"/>
                    <a:pt x="997" y="183"/>
                    <a:pt x="992" y="184"/>
                  </a:cubicBezTo>
                  <a:cubicBezTo>
                    <a:pt x="987" y="184"/>
                    <a:pt x="988" y="179"/>
                    <a:pt x="985" y="180"/>
                  </a:cubicBezTo>
                  <a:cubicBezTo>
                    <a:pt x="982" y="180"/>
                    <a:pt x="976" y="177"/>
                    <a:pt x="972" y="178"/>
                  </a:cubicBezTo>
                  <a:cubicBezTo>
                    <a:pt x="969" y="178"/>
                    <a:pt x="967" y="180"/>
                    <a:pt x="963" y="181"/>
                  </a:cubicBezTo>
                  <a:cubicBezTo>
                    <a:pt x="958" y="181"/>
                    <a:pt x="952" y="178"/>
                    <a:pt x="950" y="176"/>
                  </a:cubicBezTo>
                  <a:cubicBezTo>
                    <a:pt x="948" y="173"/>
                    <a:pt x="947" y="173"/>
                    <a:pt x="945" y="176"/>
                  </a:cubicBezTo>
                  <a:cubicBezTo>
                    <a:pt x="943" y="178"/>
                    <a:pt x="943" y="184"/>
                    <a:pt x="941" y="184"/>
                  </a:cubicBezTo>
                  <a:cubicBezTo>
                    <a:pt x="938" y="185"/>
                    <a:pt x="938" y="189"/>
                    <a:pt x="935" y="191"/>
                  </a:cubicBezTo>
                  <a:cubicBezTo>
                    <a:pt x="933" y="192"/>
                    <a:pt x="933" y="189"/>
                    <a:pt x="930" y="189"/>
                  </a:cubicBezTo>
                  <a:cubicBezTo>
                    <a:pt x="927" y="189"/>
                    <a:pt x="918" y="180"/>
                    <a:pt x="917" y="178"/>
                  </a:cubicBezTo>
                  <a:cubicBezTo>
                    <a:pt x="917" y="175"/>
                    <a:pt x="911" y="170"/>
                    <a:pt x="910" y="169"/>
                  </a:cubicBezTo>
                  <a:cubicBezTo>
                    <a:pt x="908" y="168"/>
                    <a:pt x="911" y="168"/>
                    <a:pt x="913" y="169"/>
                  </a:cubicBezTo>
                  <a:cubicBezTo>
                    <a:pt x="915" y="171"/>
                    <a:pt x="917" y="171"/>
                    <a:pt x="919" y="170"/>
                  </a:cubicBezTo>
                  <a:cubicBezTo>
                    <a:pt x="921" y="169"/>
                    <a:pt x="921" y="164"/>
                    <a:pt x="918" y="164"/>
                  </a:cubicBezTo>
                  <a:cubicBezTo>
                    <a:pt x="914" y="164"/>
                    <a:pt x="916" y="161"/>
                    <a:pt x="917" y="161"/>
                  </a:cubicBezTo>
                  <a:cubicBezTo>
                    <a:pt x="919" y="160"/>
                    <a:pt x="913" y="155"/>
                    <a:pt x="915" y="155"/>
                  </a:cubicBezTo>
                  <a:cubicBezTo>
                    <a:pt x="917" y="154"/>
                    <a:pt x="917" y="152"/>
                    <a:pt x="914" y="152"/>
                  </a:cubicBezTo>
                  <a:cubicBezTo>
                    <a:pt x="911" y="152"/>
                    <a:pt x="908" y="149"/>
                    <a:pt x="908" y="148"/>
                  </a:cubicBezTo>
                  <a:cubicBezTo>
                    <a:pt x="908" y="147"/>
                    <a:pt x="896" y="146"/>
                    <a:pt x="897" y="148"/>
                  </a:cubicBezTo>
                  <a:cubicBezTo>
                    <a:pt x="897" y="150"/>
                    <a:pt x="893" y="150"/>
                    <a:pt x="894" y="148"/>
                  </a:cubicBezTo>
                  <a:cubicBezTo>
                    <a:pt x="894" y="146"/>
                    <a:pt x="890" y="147"/>
                    <a:pt x="884" y="145"/>
                  </a:cubicBezTo>
                  <a:cubicBezTo>
                    <a:pt x="879" y="144"/>
                    <a:pt x="879" y="140"/>
                    <a:pt x="877" y="140"/>
                  </a:cubicBezTo>
                  <a:cubicBezTo>
                    <a:pt x="875" y="139"/>
                    <a:pt x="876" y="145"/>
                    <a:pt x="873" y="144"/>
                  </a:cubicBezTo>
                  <a:cubicBezTo>
                    <a:pt x="870" y="143"/>
                    <a:pt x="867" y="145"/>
                    <a:pt x="869" y="148"/>
                  </a:cubicBezTo>
                  <a:cubicBezTo>
                    <a:pt x="870" y="151"/>
                    <a:pt x="869" y="152"/>
                    <a:pt x="868" y="154"/>
                  </a:cubicBezTo>
                  <a:cubicBezTo>
                    <a:pt x="868" y="157"/>
                    <a:pt x="867" y="156"/>
                    <a:pt x="863" y="155"/>
                  </a:cubicBezTo>
                  <a:cubicBezTo>
                    <a:pt x="860" y="154"/>
                    <a:pt x="860" y="158"/>
                    <a:pt x="853" y="156"/>
                  </a:cubicBezTo>
                  <a:cubicBezTo>
                    <a:pt x="846" y="154"/>
                    <a:pt x="843" y="156"/>
                    <a:pt x="842" y="154"/>
                  </a:cubicBezTo>
                  <a:cubicBezTo>
                    <a:pt x="841" y="151"/>
                    <a:pt x="839" y="151"/>
                    <a:pt x="838" y="153"/>
                  </a:cubicBezTo>
                  <a:cubicBezTo>
                    <a:pt x="838" y="155"/>
                    <a:pt x="827" y="154"/>
                    <a:pt x="826" y="151"/>
                  </a:cubicBezTo>
                  <a:cubicBezTo>
                    <a:pt x="826" y="149"/>
                    <a:pt x="828" y="148"/>
                    <a:pt x="830" y="148"/>
                  </a:cubicBezTo>
                  <a:cubicBezTo>
                    <a:pt x="832" y="147"/>
                    <a:pt x="828" y="146"/>
                    <a:pt x="822" y="146"/>
                  </a:cubicBezTo>
                  <a:cubicBezTo>
                    <a:pt x="817" y="146"/>
                    <a:pt x="813" y="143"/>
                    <a:pt x="807" y="144"/>
                  </a:cubicBezTo>
                  <a:cubicBezTo>
                    <a:pt x="801" y="144"/>
                    <a:pt x="788" y="146"/>
                    <a:pt x="786" y="146"/>
                  </a:cubicBezTo>
                  <a:cubicBezTo>
                    <a:pt x="784" y="147"/>
                    <a:pt x="787" y="151"/>
                    <a:pt x="785" y="151"/>
                  </a:cubicBezTo>
                  <a:cubicBezTo>
                    <a:pt x="782" y="151"/>
                    <a:pt x="784" y="145"/>
                    <a:pt x="783" y="143"/>
                  </a:cubicBezTo>
                  <a:cubicBezTo>
                    <a:pt x="783" y="140"/>
                    <a:pt x="778" y="140"/>
                    <a:pt x="779" y="142"/>
                  </a:cubicBezTo>
                  <a:cubicBezTo>
                    <a:pt x="780" y="144"/>
                    <a:pt x="772" y="145"/>
                    <a:pt x="770" y="143"/>
                  </a:cubicBezTo>
                  <a:cubicBezTo>
                    <a:pt x="768" y="141"/>
                    <a:pt x="765" y="139"/>
                    <a:pt x="761" y="138"/>
                  </a:cubicBezTo>
                  <a:cubicBezTo>
                    <a:pt x="756" y="137"/>
                    <a:pt x="750" y="142"/>
                    <a:pt x="751" y="143"/>
                  </a:cubicBezTo>
                  <a:cubicBezTo>
                    <a:pt x="752" y="145"/>
                    <a:pt x="756" y="144"/>
                    <a:pt x="756" y="145"/>
                  </a:cubicBezTo>
                  <a:cubicBezTo>
                    <a:pt x="756" y="147"/>
                    <a:pt x="746" y="146"/>
                    <a:pt x="746" y="148"/>
                  </a:cubicBezTo>
                  <a:cubicBezTo>
                    <a:pt x="746" y="150"/>
                    <a:pt x="736" y="152"/>
                    <a:pt x="733" y="152"/>
                  </a:cubicBezTo>
                  <a:cubicBezTo>
                    <a:pt x="725" y="153"/>
                    <a:pt x="723" y="153"/>
                    <a:pt x="719" y="156"/>
                  </a:cubicBezTo>
                  <a:cubicBezTo>
                    <a:pt x="715" y="160"/>
                    <a:pt x="718" y="154"/>
                    <a:pt x="721" y="151"/>
                  </a:cubicBezTo>
                  <a:cubicBezTo>
                    <a:pt x="724" y="148"/>
                    <a:pt x="727" y="149"/>
                    <a:pt x="729" y="147"/>
                  </a:cubicBezTo>
                  <a:cubicBezTo>
                    <a:pt x="731" y="144"/>
                    <a:pt x="734" y="144"/>
                    <a:pt x="738" y="144"/>
                  </a:cubicBezTo>
                  <a:cubicBezTo>
                    <a:pt x="743" y="143"/>
                    <a:pt x="743" y="140"/>
                    <a:pt x="745" y="139"/>
                  </a:cubicBezTo>
                  <a:cubicBezTo>
                    <a:pt x="747" y="138"/>
                    <a:pt x="753" y="136"/>
                    <a:pt x="754" y="134"/>
                  </a:cubicBezTo>
                  <a:cubicBezTo>
                    <a:pt x="755" y="132"/>
                    <a:pt x="766" y="128"/>
                    <a:pt x="768" y="128"/>
                  </a:cubicBezTo>
                  <a:cubicBezTo>
                    <a:pt x="770" y="128"/>
                    <a:pt x="771" y="123"/>
                    <a:pt x="772" y="123"/>
                  </a:cubicBezTo>
                  <a:cubicBezTo>
                    <a:pt x="773" y="123"/>
                    <a:pt x="780" y="121"/>
                    <a:pt x="782" y="120"/>
                  </a:cubicBezTo>
                  <a:cubicBezTo>
                    <a:pt x="785" y="118"/>
                    <a:pt x="786" y="116"/>
                    <a:pt x="786" y="114"/>
                  </a:cubicBezTo>
                  <a:cubicBezTo>
                    <a:pt x="786" y="113"/>
                    <a:pt x="783" y="113"/>
                    <a:pt x="783" y="112"/>
                  </a:cubicBezTo>
                  <a:cubicBezTo>
                    <a:pt x="782" y="110"/>
                    <a:pt x="784" y="111"/>
                    <a:pt x="787" y="110"/>
                  </a:cubicBezTo>
                  <a:cubicBezTo>
                    <a:pt x="789" y="109"/>
                    <a:pt x="787" y="106"/>
                    <a:pt x="785" y="106"/>
                  </a:cubicBezTo>
                  <a:cubicBezTo>
                    <a:pt x="783" y="107"/>
                    <a:pt x="786" y="104"/>
                    <a:pt x="784" y="102"/>
                  </a:cubicBezTo>
                  <a:cubicBezTo>
                    <a:pt x="782" y="100"/>
                    <a:pt x="778" y="103"/>
                    <a:pt x="778" y="101"/>
                  </a:cubicBezTo>
                  <a:cubicBezTo>
                    <a:pt x="779" y="99"/>
                    <a:pt x="778" y="96"/>
                    <a:pt x="777" y="94"/>
                  </a:cubicBezTo>
                  <a:cubicBezTo>
                    <a:pt x="775" y="93"/>
                    <a:pt x="772" y="97"/>
                    <a:pt x="769" y="94"/>
                  </a:cubicBezTo>
                  <a:cubicBezTo>
                    <a:pt x="766" y="92"/>
                    <a:pt x="757" y="91"/>
                    <a:pt x="757" y="92"/>
                  </a:cubicBezTo>
                  <a:cubicBezTo>
                    <a:pt x="757" y="93"/>
                    <a:pt x="753" y="90"/>
                    <a:pt x="752" y="91"/>
                  </a:cubicBezTo>
                  <a:cubicBezTo>
                    <a:pt x="751" y="92"/>
                    <a:pt x="744" y="92"/>
                    <a:pt x="742" y="91"/>
                  </a:cubicBezTo>
                  <a:cubicBezTo>
                    <a:pt x="739" y="91"/>
                    <a:pt x="736" y="92"/>
                    <a:pt x="736" y="94"/>
                  </a:cubicBezTo>
                  <a:cubicBezTo>
                    <a:pt x="736" y="97"/>
                    <a:pt x="727" y="96"/>
                    <a:pt x="726" y="95"/>
                  </a:cubicBezTo>
                  <a:cubicBezTo>
                    <a:pt x="724" y="95"/>
                    <a:pt x="732" y="89"/>
                    <a:pt x="732" y="88"/>
                  </a:cubicBezTo>
                  <a:cubicBezTo>
                    <a:pt x="732" y="87"/>
                    <a:pt x="719" y="88"/>
                    <a:pt x="718" y="87"/>
                  </a:cubicBezTo>
                  <a:cubicBezTo>
                    <a:pt x="717" y="85"/>
                    <a:pt x="711" y="85"/>
                    <a:pt x="708" y="85"/>
                  </a:cubicBezTo>
                  <a:cubicBezTo>
                    <a:pt x="705" y="85"/>
                    <a:pt x="708" y="84"/>
                    <a:pt x="710" y="84"/>
                  </a:cubicBezTo>
                  <a:cubicBezTo>
                    <a:pt x="713" y="84"/>
                    <a:pt x="715" y="82"/>
                    <a:pt x="718" y="81"/>
                  </a:cubicBezTo>
                  <a:cubicBezTo>
                    <a:pt x="721" y="81"/>
                    <a:pt x="720" y="80"/>
                    <a:pt x="719" y="78"/>
                  </a:cubicBezTo>
                  <a:cubicBezTo>
                    <a:pt x="718" y="76"/>
                    <a:pt x="715" y="77"/>
                    <a:pt x="712" y="76"/>
                  </a:cubicBezTo>
                  <a:cubicBezTo>
                    <a:pt x="709" y="75"/>
                    <a:pt x="706" y="74"/>
                    <a:pt x="703" y="74"/>
                  </a:cubicBezTo>
                  <a:cubicBezTo>
                    <a:pt x="701" y="74"/>
                    <a:pt x="698" y="75"/>
                    <a:pt x="692" y="76"/>
                  </a:cubicBezTo>
                  <a:cubicBezTo>
                    <a:pt x="686" y="77"/>
                    <a:pt x="686" y="82"/>
                    <a:pt x="683" y="83"/>
                  </a:cubicBezTo>
                  <a:cubicBezTo>
                    <a:pt x="680" y="85"/>
                    <a:pt x="675" y="90"/>
                    <a:pt x="677" y="91"/>
                  </a:cubicBezTo>
                  <a:cubicBezTo>
                    <a:pt x="680" y="91"/>
                    <a:pt x="678" y="93"/>
                    <a:pt x="679" y="94"/>
                  </a:cubicBezTo>
                  <a:cubicBezTo>
                    <a:pt x="679" y="96"/>
                    <a:pt x="677" y="96"/>
                    <a:pt x="674" y="96"/>
                  </a:cubicBezTo>
                  <a:cubicBezTo>
                    <a:pt x="671" y="95"/>
                    <a:pt x="661" y="95"/>
                    <a:pt x="661" y="97"/>
                  </a:cubicBezTo>
                  <a:cubicBezTo>
                    <a:pt x="661" y="100"/>
                    <a:pt x="667" y="101"/>
                    <a:pt x="667" y="102"/>
                  </a:cubicBezTo>
                  <a:cubicBezTo>
                    <a:pt x="666" y="103"/>
                    <a:pt x="662" y="102"/>
                    <a:pt x="660" y="100"/>
                  </a:cubicBezTo>
                  <a:cubicBezTo>
                    <a:pt x="658" y="99"/>
                    <a:pt x="654" y="100"/>
                    <a:pt x="653" y="102"/>
                  </a:cubicBezTo>
                  <a:cubicBezTo>
                    <a:pt x="652" y="104"/>
                    <a:pt x="649" y="104"/>
                    <a:pt x="647" y="103"/>
                  </a:cubicBezTo>
                  <a:cubicBezTo>
                    <a:pt x="646" y="103"/>
                    <a:pt x="644" y="104"/>
                    <a:pt x="642" y="104"/>
                  </a:cubicBezTo>
                  <a:cubicBezTo>
                    <a:pt x="640" y="103"/>
                    <a:pt x="646" y="100"/>
                    <a:pt x="644" y="99"/>
                  </a:cubicBezTo>
                  <a:cubicBezTo>
                    <a:pt x="643" y="97"/>
                    <a:pt x="637" y="99"/>
                    <a:pt x="636" y="101"/>
                  </a:cubicBezTo>
                  <a:cubicBezTo>
                    <a:pt x="636" y="103"/>
                    <a:pt x="632" y="99"/>
                    <a:pt x="631" y="100"/>
                  </a:cubicBezTo>
                  <a:cubicBezTo>
                    <a:pt x="629" y="101"/>
                    <a:pt x="628" y="102"/>
                    <a:pt x="625" y="103"/>
                  </a:cubicBezTo>
                  <a:cubicBezTo>
                    <a:pt x="623" y="104"/>
                    <a:pt x="618" y="102"/>
                    <a:pt x="617" y="104"/>
                  </a:cubicBezTo>
                  <a:cubicBezTo>
                    <a:pt x="616" y="106"/>
                    <a:pt x="622" y="106"/>
                    <a:pt x="622" y="107"/>
                  </a:cubicBezTo>
                  <a:cubicBezTo>
                    <a:pt x="622" y="108"/>
                    <a:pt x="609" y="108"/>
                    <a:pt x="608" y="109"/>
                  </a:cubicBezTo>
                  <a:cubicBezTo>
                    <a:pt x="608" y="111"/>
                    <a:pt x="603" y="111"/>
                    <a:pt x="598" y="111"/>
                  </a:cubicBezTo>
                  <a:cubicBezTo>
                    <a:pt x="592" y="111"/>
                    <a:pt x="594" y="114"/>
                    <a:pt x="590" y="114"/>
                  </a:cubicBezTo>
                  <a:cubicBezTo>
                    <a:pt x="585" y="115"/>
                    <a:pt x="583" y="115"/>
                    <a:pt x="582" y="118"/>
                  </a:cubicBezTo>
                  <a:cubicBezTo>
                    <a:pt x="581" y="120"/>
                    <a:pt x="577" y="120"/>
                    <a:pt x="576" y="119"/>
                  </a:cubicBezTo>
                  <a:cubicBezTo>
                    <a:pt x="574" y="117"/>
                    <a:pt x="570" y="119"/>
                    <a:pt x="572" y="120"/>
                  </a:cubicBezTo>
                  <a:cubicBezTo>
                    <a:pt x="574" y="120"/>
                    <a:pt x="572" y="122"/>
                    <a:pt x="571" y="122"/>
                  </a:cubicBezTo>
                  <a:cubicBezTo>
                    <a:pt x="570" y="121"/>
                    <a:pt x="566" y="124"/>
                    <a:pt x="568" y="124"/>
                  </a:cubicBezTo>
                  <a:cubicBezTo>
                    <a:pt x="570" y="123"/>
                    <a:pt x="571" y="125"/>
                    <a:pt x="570" y="127"/>
                  </a:cubicBezTo>
                  <a:cubicBezTo>
                    <a:pt x="569" y="128"/>
                    <a:pt x="564" y="125"/>
                    <a:pt x="563" y="126"/>
                  </a:cubicBezTo>
                  <a:cubicBezTo>
                    <a:pt x="562" y="128"/>
                    <a:pt x="565" y="129"/>
                    <a:pt x="567" y="129"/>
                  </a:cubicBezTo>
                  <a:cubicBezTo>
                    <a:pt x="570" y="129"/>
                    <a:pt x="571" y="130"/>
                    <a:pt x="571" y="132"/>
                  </a:cubicBezTo>
                  <a:cubicBezTo>
                    <a:pt x="571" y="133"/>
                    <a:pt x="566" y="131"/>
                    <a:pt x="565" y="132"/>
                  </a:cubicBezTo>
                  <a:cubicBezTo>
                    <a:pt x="564" y="134"/>
                    <a:pt x="566" y="134"/>
                    <a:pt x="568" y="134"/>
                  </a:cubicBezTo>
                  <a:cubicBezTo>
                    <a:pt x="570" y="135"/>
                    <a:pt x="569" y="136"/>
                    <a:pt x="571" y="137"/>
                  </a:cubicBezTo>
                  <a:cubicBezTo>
                    <a:pt x="571" y="138"/>
                    <a:pt x="571" y="138"/>
                    <a:pt x="571" y="138"/>
                  </a:cubicBezTo>
                  <a:cubicBezTo>
                    <a:pt x="572" y="139"/>
                    <a:pt x="570" y="140"/>
                    <a:pt x="570" y="141"/>
                  </a:cubicBezTo>
                  <a:cubicBezTo>
                    <a:pt x="571" y="143"/>
                    <a:pt x="568" y="144"/>
                    <a:pt x="568" y="142"/>
                  </a:cubicBezTo>
                  <a:cubicBezTo>
                    <a:pt x="568" y="141"/>
                    <a:pt x="561" y="140"/>
                    <a:pt x="560" y="142"/>
                  </a:cubicBezTo>
                  <a:cubicBezTo>
                    <a:pt x="559" y="143"/>
                    <a:pt x="558" y="145"/>
                    <a:pt x="556" y="143"/>
                  </a:cubicBezTo>
                  <a:cubicBezTo>
                    <a:pt x="554" y="142"/>
                    <a:pt x="550" y="144"/>
                    <a:pt x="544" y="144"/>
                  </a:cubicBezTo>
                  <a:cubicBezTo>
                    <a:pt x="537" y="144"/>
                    <a:pt x="525" y="145"/>
                    <a:pt x="522" y="146"/>
                  </a:cubicBezTo>
                  <a:cubicBezTo>
                    <a:pt x="519" y="147"/>
                    <a:pt x="516" y="151"/>
                    <a:pt x="519" y="154"/>
                  </a:cubicBezTo>
                  <a:cubicBezTo>
                    <a:pt x="522" y="157"/>
                    <a:pt x="519" y="158"/>
                    <a:pt x="519" y="160"/>
                  </a:cubicBezTo>
                  <a:cubicBezTo>
                    <a:pt x="519" y="162"/>
                    <a:pt x="526" y="166"/>
                    <a:pt x="530" y="166"/>
                  </a:cubicBezTo>
                  <a:cubicBezTo>
                    <a:pt x="534" y="166"/>
                    <a:pt x="538" y="171"/>
                    <a:pt x="535" y="174"/>
                  </a:cubicBezTo>
                  <a:cubicBezTo>
                    <a:pt x="533" y="177"/>
                    <a:pt x="526" y="173"/>
                    <a:pt x="521" y="170"/>
                  </a:cubicBezTo>
                  <a:cubicBezTo>
                    <a:pt x="516" y="166"/>
                    <a:pt x="505" y="164"/>
                    <a:pt x="502" y="165"/>
                  </a:cubicBezTo>
                  <a:cubicBezTo>
                    <a:pt x="498" y="165"/>
                    <a:pt x="500" y="161"/>
                    <a:pt x="496" y="162"/>
                  </a:cubicBezTo>
                  <a:cubicBezTo>
                    <a:pt x="491" y="162"/>
                    <a:pt x="487" y="166"/>
                    <a:pt x="490" y="166"/>
                  </a:cubicBezTo>
                  <a:cubicBezTo>
                    <a:pt x="493" y="166"/>
                    <a:pt x="495" y="166"/>
                    <a:pt x="494" y="167"/>
                  </a:cubicBezTo>
                  <a:cubicBezTo>
                    <a:pt x="492" y="169"/>
                    <a:pt x="495" y="168"/>
                    <a:pt x="498" y="170"/>
                  </a:cubicBezTo>
                  <a:cubicBezTo>
                    <a:pt x="502" y="171"/>
                    <a:pt x="495" y="174"/>
                    <a:pt x="491" y="171"/>
                  </a:cubicBezTo>
                  <a:cubicBezTo>
                    <a:pt x="488" y="168"/>
                    <a:pt x="483" y="171"/>
                    <a:pt x="482" y="173"/>
                  </a:cubicBezTo>
                  <a:cubicBezTo>
                    <a:pt x="481" y="175"/>
                    <a:pt x="487" y="181"/>
                    <a:pt x="493" y="182"/>
                  </a:cubicBezTo>
                  <a:cubicBezTo>
                    <a:pt x="500" y="183"/>
                    <a:pt x="498" y="185"/>
                    <a:pt x="501" y="186"/>
                  </a:cubicBezTo>
                  <a:cubicBezTo>
                    <a:pt x="504" y="187"/>
                    <a:pt x="502" y="188"/>
                    <a:pt x="500" y="188"/>
                  </a:cubicBezTo>
                  <a:cubicBezTo>
                    <a:pt x="498" y="188"/>
                    <a:pt x="493" y="185"/>
                    <a:pt x="490" y="183"/>
                  </a:cubicBezTo>
                  <a:cubicBezTo>
                    <a:pt x="487" y="182"/>
                    <a:pt x="478" y="184"/>
                    <a:pt x="476" y="182"/>
                  </a:cubicBezTo>
                  <a:cubicBezTo>
                    <a:pt x="474" y="180"/>
                    <a:pt x="477" y="178"/>
                    <a:pt x="475" y="177"/>
                  </a:cubicBezTo>
                  <a:cubicBezTo>
                    <a:pt x="474" y="175"/>
                    <a:pt x="475" y="172"/>
                    <a:pt x="477" y="168"/>
                  </a:cubicBezTo>
                  <a:cubicBezTo>
                    <a:pt x="480" y="165"/>
                    <a:pt x="477" y="159"/>
                    <a:pt x="474" y="158"/>
                  </a:cubicBezTo>
                  <a:cubicBezTo>
                    <a:pt x="470" y="157"/>
                    <a:pt x="471" y="160"/>
                    <a:pt x="471" y="161"/>
                  </a:cubicBezTo>
                  <a:cubicBezTo>
                    <a:pt x="472" y="162"/>
                    <a:pt x="472" y="167"/>
                    <a:pt x="469" y="170"/>
                  </a:cubicBezTo>
                  <a:cubicBezTo>
                    <a:pt x="467" y="173"/>
                    <a:pt x="459" y="173"/>
                    <a:pt x="459" y="175"/>
                  </a:cubicBezTo>
                  <a:cubicBezTo>
                    <a:pt x="459" y="177"/>
                    <a:pt x="454" y="179"/>
                    <a:pt x="456" y="180"/>
                  </a:cubicBezTo>
                  <a:cubicBezTo>
                    <a:pt x="458" y="182"/>
                    <a:pt x="464" y="190"/>
                    <a:pt x="465" y="192"/>
                  </a:cubicBezTo>
                  <a:cubicBezTo>
                    <a:pt x="466" y="194"/>
                    <a:pt x="459" y="202"/>
                    <a:pt x="461" y="206"/>
                  </a:cubicBezTo>
                  <a:cubicBezTo>
                    <a:pt x="462" y="211"/>
                    <a:pt x="460" y="213"/>
                    <a:pt x="461" y="215"/>
                  </a:cubicBezTo>
                  <a:cubicBezTo>
                    <a:pt x="462" y="217"/>
                    <a:pt x="465" y="215"/>
                    <a:pt x="467" y="216"/>
                  </a:cubicBezTo>
                  <a:cubicBezTo>
                    <a:pt x="469" y="217"/>
                    <a:pt x="473" y="215"/>
                    <a:pt x="477" y="214"/>
                  </a:cubicBezTo>
                  <a:cubicBezTo>
                    <a:pt x="482" y="213"/>
                    <a:pt x="490" y="218"/>
                    <a:pt x="493" y="219"/>
                  </a:cubicBezTo>
                  <a:cubicBezTo>
                    <a:pt x="496" y="221"/>
                    <a:pt x="495" y="223"/>
                    <a:pt x="496" y="226"/>
                  </a:cubicBezTo>
                  <a:cubicBezTo>
                    <a:pt x="498" y="228"/>
                    <a:pt x="493" y="228"/>
                    <a:pt x="493" y="232"/>
                  </a:cubicBezTo>
                  <a:cubicBezTo>
                    <a:pt x="493" y="236"/>
                    <a:pt x="502" y="237"/>
                    <a:pt x="502" y="238"/>
                  </a:cubicBezTo>
                  <a:cubicBezTo>
                    <a:pt x="503" y="240"/>
                    <a:pt x="496" y="239"/>
                    <a:pt x="493" y="238"/>
                  </a:cubicBezTo>
                  <a:cubicBezTo>
                    <a:pt x="490" y="237"/>
                    <a:pt x="490" y="233"/>
                    <a:pt x="489" y="232"/>
                  </a:cubicBezTo>
                  <a:cubicBezTo>
                    <a:pt x="488" y="232"/>
                    <a:pt x="491" y="229"/>
                    <a:pt x="491" y="226"/>
                  </a:cubicBezTo>
                  <a:cubicBezTo>
                    <a:pt x="491" y="224"/>
                    <a:pt x="488" y="222"/>
                    <a:pt x="487" y="221"/>
                  </a:cubicBezTo>
                  <a:cubicBezTo>
                    <a:pt x="486" y="219"/>
                    <a:pt x="484" y="217"/>
                    <a:pt x="482" y="217"/>
                  </a:cubicBezTo>
                  <a:cubicBezTo>
                    <a:pt x="479" y="218"/>
                    <a:pt x="471" y="219"/>
                    <a:pt x="469" y="221"/>
                  </a:cubicBezTo>
                  <a:cubicBezTo>
                    <a:pt x="466" y="223"/>
                    <a:pt x="469" y="229"/>
                    <a:pt x="470" y="233"/>
                  </a:cubicBezTo>
                  <a:cubicBezTo>
                    <a:pt x="472" y="236"/>
                    <a:pt x="463" y="240"/>
                    <a:pt x="463" y="242"/>
                  </a:cubicBezTo>
                  <a:cubicBezTo>
                    <a:pt x="464" y="245"/>
                    <a:pt x="461" y="246"/>
                    <a:pt x="457" y="248"/>
                  </a:cubicBezTo>
                  <a:cubicBezTo>
                    <a:pt x="453" y="250"/>
                    <a:pt x="449" y="252"/>
                    <a:pt x="449" y="255"/>
                  </a:cubicBezTo>
                  <a:cubicBezTo>
                    <a:pt x="449" y="258"/>
                    <a:pt x="444" y="256"/>
                    <a:pt x="442" y="255"/>
                  </a:cubicBezTo>
                  <a:cubicBezTo>
                    <a:pt x="439" y="253"/>
                    <a:pt x="436" y="256"/>
                    <a:pt x="432" y="256"/>
                  </a:cubicBezTo>
                  <a:cubicBezTo>
                    <a:pt x="428" y="255"/>
                    <a:pt x="428" y="252"/>
                    <a:pt x="425" y="253"/>
                  </a:cubicBezTo>
                  <a:cubicBezTo>
                    <a:pt x="422" y="255"/>
                    <a:pt x="420" y="252"/>
                    <a:pt x="421" y="250"/>
                  </a:cubicBezTo>
                  <a:cubicBezTo>
                    <a:pt x="422" y="248"/>
                    <a:pt x="425" y="249"/>
                    <a:pt x="426" y="251"/>
                  </a:cubicBezTo>
                  <a:cubicBezTo>
                    <a:pt x="426" y="253"/>
                    <a:pt x="428" y="252"/>
                    <a:pt x="431" y="250"/>
                  </a:cubicBezTo>
                  <a:cubicBezTo>
                    <a:pt x="433" y="249"/>
                    <a:pt x="432" y="252"/>
                    <a:pt x="435" y="252"/>
                  </a:cubicBezTo>
                  <a:cubicBezTo>
                    <a:pt x="439" y="253"/>
                    <a:pt x="437" y="251"/>
                    <a:pt x="440" y="251"/>
                  </a:cubicBezTo>
                  <a:cubicBezTo>
                    <a:pt x="442" y="251"/>
                    <a:pt x="443" y="250"/>
                    <a:pt x="442" y="249"/>
                  </a:cubicBezTo>
                  <a:cubicBezTo>
                    <a:pt x="441" y="247"/>
                    <a:pt x="444" y="246"/>
                    <a:pt x="445" y="246"/>
                  </a:cubicBezTo>
                  <a:cubicBezTo>
                    <a:pt x="447" y="245"/>
                    <a:pt x="446" y="242"/>
                    <a:pt x="448" y="241"/>
                  </a:cubicBezTo>
                  <a:cubicBezTo>
                    <a:pt x="450" y="240"/>
                    <a:pt x="449" y="239"/>
                    <a:pt x="450" y="239"/>
                  </a:cubicBezTo>
                  <a:cubicBezTo>
                    <a:pt x="452" y="238"/>
                    <a:pt x="453" y="236"/>
                    <a:pt x="454" y="236"/>
                  </a:cubicBezTo>
                  <a:cubicBezTo>
                    <a:pt x="456" y="236"/>
                    <a:pt x="457" y="233"/>
                    <a:pt x="456" y="232"/>
                  </a:cubicBezTo>
                  <a:cubicBezTo>
                    <a:pt x="455" y="230"/>
                    <a:pt x="457" y="227"/>
                    <a:pt x="458" y="226"/>
                  </a:cubicBezTo>
                  <a:cubicBezTo>
                    <a:pt x="460" y="226"/>
                    <a:pt x="460" y="224"/>
                    <a:pt x="458" y="223"/>
                  </a:cubicBezTo>
                  <a:cubicBezTo>
                    <a:pt x="457" y="222"/>
                    <a:pt x="451" y="218"/>
                    <a:pt x="452" y="216"/>
                  </a:cubicBezTo>
                  <a:cubicBezTo>
                    <a:pt x="452" y="213"/>
                    <a:pt x="451" y="209"/>
                    <a:pt x="452" y="207"/>
                  </a:cubicBezTo>
                  <a:cubicBezTo>
                    <a:pt x="452" y="205"/>
                    <a:pt x="452" y="202"/>
                    <a:pt x="451" y="199"/>
                  </a:cubicBezTo>
                  <a:cubicBezTo>
                    <a:pt x="451" y="197"/>
                    <a:pt x="453" y="195"/>
                    <a:pt x="454" y="190"/>
                  </a:cubicBezTo>
                  <a:cubicBezTo>
                    <a:pt x="454" y="186"/>
                    <a:pt x="449" y="182"/>
                    <a:pt x="447" y="181"/>
                  </a:cubicBezTo>
                  <a:cubicBezTo>
                    <a:pt x="444" y="180"/>
                    <a:pt x="446" y="178"/>
                    <a:pt x="449" y="175"/>
                  </a:cubicBezTo>
                  <a:cubicBezTo>
                    <a:pt x="453" y="172"/>
                    <a:pt x="453" y="162"/>
                    <a:pt x="453" y="160"/>
                  </a:cubicBezTo>
                  <a:cubicBezTo>
                    <a:pt x="453" y="158"/>
                    <a:pt x="445" y="156"/>
                    <a:pt x="443" y="157"/>
                  </a:cubicBezTo>
                  <a:cubicBezTo>
                    <a:pt x="440" y="157"/>
                    <a:pt x="429" y="156"/>
                    <a:pt x="427" y="156"/>
                  </a:cubicBezTo>
                  <a:cubicBezTo>
                    <a:pt x="424" y="155"/>
                    <a:pt x="423" y="158"/>
                    <a:pt x="422" y="161"/>
                  </a:cubicBezTo>
                  <a:cubicBezTo>
                    <a:pt x="421" y="163"/>
                    <a:pt x="418" y="167"/>
                    <a:pt x="416" y="173"/>
                  </a:cubicBezTo>
                  <a:cubicBezTo>
                    <a:pt x="415" y="178"/>
                    <a:pt x="408" y="180"/>
                    <a:pt x="405" y="181"/>
                  </a:cubicBezTo>
                  <a:cubicBezTo>
                    <a:pt x="402" y="182"/>
                    <a:pt x="400" y="187"/>
                    <a:pt x="402" y="189"/>
                  </a:cubicBezTo>
                  <a:cubicBezTo>
                    <a:pt x="403" y="191"/>
                    <a:pt x="405" y="189"/>
                    <a:pt x="406" y="190"/>
                  </a:cubicBezTo>
                  <a:cubicBezTo>
                    <a:pt x="408" y="190"/>
                    <a:pt x="406" y="196"/>
                    <a:pt x="405" y="196"/>
                  </a:cubicBezTo>
                  <a:cubicBezTo>
                    <a:pt x="404" y="197"/>
                    <a:pt x="407" y="199"/>
                    <a:pt x="405" y="200"/>
                  </a:cubicBezTo>
                  <a:cubicBezTo>
                    <a:pt x="403" y="202"/>
                    <a:pt x="401" y="205"/>
                    <a:pt x="402" y="206"/>
                  </a:cubicBezTo>
                  <a:cubicBezTo>
                    <a:pt x="403" y="208"/>
                    <a:pt x="409" y="208"/>
                    <a:pt x="412" y="210"/>
                  </a:cubicBezTo>
                  <a:cubicBezTo>
                    <a:pt x="414" y="211"/>
                    <a:pt x="413" y="214"/>
                    <a:pt x="415" y="217"/>
                  </a:cubicBezTo>
                  <a:cubicBezTo>
                    <a:pt x="417" y="219"/>
                    <a:pt x="420" y="218"/>
                    <a:pt x="421" y="219"/>
                  </a:cubicBezTo>
                  <a:cubicBezTo>
                    <a:pt x="422" y="221"/>
                    <a:pt x="417" y="227"/>
                    <a:pt x="415" y="228"/>
                  </a:cubicBezTo>
                  <a:cubicBezTo>
                    <a:pt x="414" y="228"/>
                    <a:pt x="407" y="221"/>
                    <a:pt x="405" y="220"/>
                  </a:cubicBezTo>
                  <a:cubicBezTo>
                    <a:pt x="403" y="218"/>
                    <a:pt x="395" y="216"/>
                    <a:pt x="392" y="214"/>
                  </a:cubicBezTo>
                  <a:cubicBezTo>
                    <a:pt x="388" y="212"/>
                    <a:pt x="385" y="212"/>
                    <a:pt x="380" y="209"/>
                  </a:cubicBezTo>
                  <a:cubicBezTo>
                    <a:pt x="376" y="206"/>
                    <a:pt x="373" y="205"/>
                    <a:pt x="365" y="205"/>
                  </a:cubicBezTo>
                  <a:cubicBezTo>
                    <a:pt x="357" y="205"/>
                    <a:pt x="352" y="203"/>
                    <a:pt x="349" y="204"/>
                  </a:cubicBezTo>
                  <a:cubicBezTo>
                    <a:pt x="347" y="204"/>
                    <a:pt x="348" y="201"/>
                    <a:pt x="343" y="199"/>
                  </a:cubicBezTo>
                  <a:cubicBezTo>
                    <a:pt x="339" y="197"/>
                    <a:pt x="336" y="194"/>
                    <a:pt x="333" y="196"/>
                  </a:cubicBezTo>
                  <a:cubicBezTo>
                    <a:pt x="330" y="197"/>
                    <a:pt x="331" y="202"/>
                    <a:pt x="335" y="203"/>
                  </a:cubicBezTo>
                  <a:cubicBezTo>
                    <a:pt x="339" y="203"/>
                    <a:pt x="337" y="205"/>
                    <a:pt x="342" y="205"/>
                  </a:cubicBezTo>
                  <a:cubicBezTo>
                    <a:pt x="346" y="205"/>
                    <a:pt x="347" y="206"/>
                    <a:pt x="347" y="209"/>
                  </a:cubicBezTo>
                  <a:cubicBezTo>
                    <a:pt x="347" y="212"/>
                    <a:pt x="349" y="214"/>
                    <a:pt x="351" y="216"/>
                  </a:cubicBezTo>
                  <a:cubicBezTo>
                    <a:pt x="353" y="218"/>
                    <a:pt x="352" y="221"/>
                    <a:pt x="348" y="221"/>
                  </a:cubicBezTo>
                  <a:cubicBezTo>
                    <a:pt x="345" y="221"/>
                    <a:pt x="341" y="221"/>
                    <a:pt x="343" y="223"/>
                  </a:cubicBezTo>
                  <a:cubicBezTo>
                    <a:pt x="344" y="226"/>
                    <a:pt x="342" y="226"/>
                    <a:pt x="338" y="225"/>
                  </a:cubicBezTo>
                  <a:cubicBezTo>
                    <a:pt x="335" y="224"/>
                    <a:pt x="337" y="222"/>
                    <a:pt x="338" y="220"/>
                  </a:cubicBezTo>
                  <a:cubicBezTo>
                    <a:pt x="340" y="219"/>
                    <a:pt x="335" y="217"/>
                    <a:pt x="333" y="216"/>
                  </a:cubicBezTo>
                  <a:cubicBezTo>
                    <a:pt x="331" y="216"/>
                    <a:pt x="322" y="222"/>
                    <a:pt x="320" y="223"/>
                  </a:cubicBezTo>
                  <a:cubicBezTo>
                    <a:pt x="318" y="224"/>
                    <a:pt x="312" y="221"/>
                    <a:pt x="306" y="223"/>
                  </a:cubicBezTo>
                  <a:cubicBezTo>
                    <a:pt x="300" y="224"/>
                    <a:pt x="300" y="229"/>
                    <a:pt x="298" y="229"/>
                  </a:cubicBezTo>
                  <a:cubicBezTo>
                    <a:pt x="296" y="228"/>
                    <a:pt x="289" y="229"/>
                    <a:pt x="287" y="228"/>
                  </a:cubicBezTo>
                  <a:cubicBezTo>
                    <a:pt x="284" y="226"/>
                    <a:pt x="286" y="225"/>
                    <a:pt x="289" y="225"/>
                  </a:cubicBezTo>
                  <a:cubicBezTo>
                    <a:pt x="291" y="226"/>
                    <a:pt x="292" y="225"/>
                    <a:pt x="291" y="223"/>
                  </a:cubicBezTo>
                  <a:cubicBezTo>
                    <a:pt x="289" y="221"/>
                    <a:pt x="293" y="218"/>
                    <a:pt x="293" y="217"/>
                  </a:cubicBezTo>
                  <a:cubicBezTo>
                    <a:pt x="293" y="216"/>
                    <a:pt x="283" y="219"/>
                    <a:pt x="281" y="221"/>
                  </a:cubicBezTo>
                  <a:cubicBezTo>
                    <a:pt x="280" y="222"/>
                    <a:pt x="281" y="224"/>
                    <a:pt x="280" y="225"/>
                  </a:cubicBezTo>
                  <a:cubicBezTo>
                    <a:pt x="278" y="226"/>
                    <a:pt x="278" y="224"/>
                    <a:pt x="276" y="223"/>
                  </a:cubicBezTo>
                  <a:cubicBezTo>
                    <a:pt x="274" y="222"/>
                    <a:pt x="259" y="226"/>
                    <a:pt x="257" y="229"/>
                  </a:cubicBezTo>
                  <a:cubicBezTo>
                    <a:pt x="254" y="232"/>
                    <a:pt x="249" y="232"/>
                    <a:pt x="249" y="234"/>
                  </a:cubicBezTo>
                  <a:cubicBezTo>
                    <a:pt x="249" y="236"/>
                    <a:pt x="242" y="235"/>
                    <a:pt x="239" y="237"/>
                  </a:cubicBezTo>
                  <a:cubicBezTo>
                    <a:pt x="237" y="238"/>
                    <a:pt x="238" y="243"/>
                    <a:pt x="237" y="245"/>
                  </a:cubicBezTo>
                  <a:cubicBezTo>
                    <a:pt x="236" y="248"/>
                    <a:pt x="226" y="247"/>
                    <a:pt x="223" y="247"/>
                  </a:cubicBezTo>
                  <a:cubicBezTo>
                    <a:pt x="220" y="247"/>
                    <a:pt x="219" y="241"/>
                    <a:pt x="216" y="241"/>
                  </a:cubicBezTo>
                  <a:cubicBezTo>
                    <a:pt x="214" y="241"/>
                    <a:pt x="215" y="237"/>
                    <a:pt x="216" y="236"/>
                  </a:cubicBezTo>
                  <a:cubicBezTo>
                    <a:pt x="217" y="234"/>
                    <a:pt x="219" y="235"/>
                    <a:pt x="222" y="233"/>
                  </a:cubicBezTo>
                  <a:cubicBezTo>
                    <a:pt x="225" y="231"/>
                    <a:pt x="228" y="234"/>
                    <a:pt x="229" y="233"/>
                  </a:cubicBezTo>
                  <a:cubicBezTo>
                    <a:pt x="231" y="232"/>
                    <a:pt x="225" y="228"/>
                    <a:pt x="224" y="225"/>
                  </a:cubicBezTo>
                  <a:cubicBezTo>
                    <a:pt x="224" y="222"/>
                    <a:pt x="217" y="221"/>
                    <a:pt x="214" y="222"/>
                  </a:cubicBezTo>
                  <a:cubicBezTo>
                    <a:pt x="210" y="223"/>
                    <a:pt x="206" y="222"/>
                    <a:pt x="203" y="221"/>
                  </a:cubicBezTo>
                  <a:cubicBezTo>
                    <a:pt x="201" y="220"/>
                    <a:pt x="201" y="223"/>
                    <a:pt x="205" y="224"/>
                  </a:cubicBezTo>
                  <a:cubicBezTo>
                    <a:pt x="209" y="225"/>
                    <a:pt x="207" y="228"/>
                    <a:pt x="207" y="230"/>
                  </a:cubicBezTo>
                  <a:cubicBezTo>
                    <a:pt x="208" y="232"/>
                    <a:pt x="206" y="236"/>
                    <a:pt x="204" y="239"/>
                  </a:cubicBezTo>
                  <a:cubicBezTo>
                    <a:pt x="202" y="242"/>
                    <a:pt x="203" y="242"/>
                    <a:pt x="207" y="242"/>
                  </a:cubicBezTo>
                  <a:cubicBezTo>
                    <a:pt x="210" y="242"/>
                    <a:pt x="210" y="246"/>
                    <a:pt x="210" y="250"/>
                  </a:cubicBezTo>
                  <a:cubicBezTo>
                    <a:pt x="210" y="253"/>
                    <a:pt x="207" y="254"/>
                    <a:pt x="207" y="256"/>
                  </a:cubicBezTo>
                  <a:cubicBezTo>
                    <a:pt x="207" y="259"/>
                    <a:pt x="204" y="255"/>
                    <a:pt x="204" y="256"/>
                  </a:cubicBezTo>
                  <a:cubicBezTo>
                    <a:pt x="203" y="257"/>
                    <a:pt x="202" y="256"/>
                    <a:pt x="201" y="254"/>
                  </a:cubicBezTo>
                  <a:cubicBezTo>
                    <a:pt x="201" y="252"/>
                    <a:pt x="195" y="253"/>
                    <a:pt x="193" y="252"/>
                  </a:cubicBezTo>
                  <a:cubicBezTo>
                    <a:pt x="190" y="251"/>
                    <a:pt x="189" y="252"/>
                    <a:pt x="187" y="255"/>
                  </a:cubicBezTo>
                  <a:cubicBezTo>
                    <a:pt x="186" y="257"/>
                    <a:pt x="182" y="258"/>
                    <a:pt x="180" y="258"/>
                  </a:cubicBezTo>
                  <a:cubicBezTo>
                    <a:pt x="177" y="258"/>
                    <a:pt x="174" y="262"/>
                    <a:pt x="172" y="264"/>
                  </a:cubicBezTo>
                  <a:cubicBezTo>
                    <a:pt x="169" y="265"/>
                    <a:pt x="169" y="268"/>
                    <a:pt x="172" y="271"/>
                  </a:cubicBezTo>
                  <a:cubicBezTo>
                    <a:pt x="175" y="274"/>
                    <a:pt x="176" y="276"/>
                    <a:pt x="176" y="278"/>
                  </a:cubicBezTo>
                  <a:cubicBezTo>
                    <a:pt x="175" y="279"/>
                    <a:pt x="167" y="279"/>
                    <a:pt x="166" y="277"/>
                  </a:cubicBezTo>
                  <a:cubicBezTo>
                    <a:pt x="164" y="275"/>
                    <a:pt x="159" y="275"/>
                    <a:pt x="157" y="275"/>
                  </a:cubicBezTo>
                  <a:cubicBezTo>
                    <a:pt x="155" y="275"/>
                    <a:pt x="150" y="269"/>
                    <a:pt x="147" y="269"/>
                  </a:cubicBezTo>
                  <a:cubicBezTo>
                    <a:pt x="145" y="269"/>
                    <a:pt x="143" y="272"/>
                    <a:pt x="142" y="274"/>
                  </a:cubicBezTo>
                  <a:cubicBezTo>
                    <a:pt x="141" y="276"/>
                    <a:pt x="143" y="276"/>
                    <a:pt x="145" y="279"/>
                  </a:cubicBezTo>
                  <a:cubicBezTo>
                    <a:pt x="146" y="282"/>
                    <a:pt x="151" y="282"/>
                    <a:pt x="153" y="282"/>
                  </a:cubicBezTo>
                  <a:cubicBezTo>
                    <a:pt x="155" y="282"/>
                    <a:pt x="154" y="285"/>
                    <a:pt x="154" y="287"/>
                  </a:cubicBezTo>
                  <a:cubicBezTo>
                    <a:pt x="153" y="288"/>
                    <a:pt x="149" y="289"/>
                    <a:pt x="147" y="288"/>
                  </a:cubicBezTo>
                  <a:cubicBezTo>
                    <a:pt x="146" y="286"/>
                    <a:pt x="141" y="288"/>
                    <a:pt x="141" y="286"/>
                  </a:cubicBezTo>
                  <a:cubicBezTo>
                    <a:pt x="141" y="284"/>
                    <a:pt x="137" y="281"/>
                    <a:pt x="133" y="281"/>
                  </a:cubicBezTo>
                  <a:cubicBezTo>
                    <a:pt x="129" y="282"/>
                    <a:pt x="128" y="280"/>
                    <a:pt x="129" y="277"/>
                  </a:cubicBezTo>
                  <a:cubicBezTo>
                    <a:pt x="129" y="274"/>
                    <a:pt x="127" y="272"/>
                    <a:pt x="127" y="270"/>
                  </a:cubicBezTo>
                  <a:cubicBezTo>
                    <a:pt x="127" y="269"/>
                    <a:pt x="125" y="266"/>
                    <a:pt x="127" y="265"/>
                  </a:cubicBezTo>
                  <a:cubicBezTo>
                    <a:pt x="129" y="264"/>
                    <a:pt x="127" y="262"/>
                    <a:pt x="128" y="260"/>
                  </a:cubicBezTo>
                  <a:cubicBezTo>
                    <a:pt x="128" y="258"/>
                    <a:pt x="124" y="255"/>
                    <a:pt x="121" y="255"/>
                  </a:cubicBezTo>
                  <a:cubicBezTo>
                    <a:pt x="118" y="255"/>
                    <a:pt x="119" y="252"/>
                    <a:pt x="116" y="251"/>
                  </a:cubicBezTo>
                  <a:cubicBezTo>
                    <a:pt x="113" y="251"/>
                    <a:pt x="108" y="246"/>
                    <a:pt x="108" y="244"/>
                  </a:cubicBezTo>
                  <a:cubicBezTo>
                    <a:pt x="107" y="242"/>
                    <a:pt x="103" y="242"/>
                    <a:pt x="105" y="242"/>
                  </a:cubicBezTo>
                  <a:cubicBezTo>
                    <a:pt x="106" y="241"/>
                    <a:pt x="109" y="242"/>
                    <a:pt x="111" y="244"/>
                  </a:cubicBezTo>
                  <a:cubicBezTo>
                    <a:pt x="114" y="246"/>
                    <a:pt x="117" y="248"/>
                    <a:pt x="123" y="249"/>
                  </a:cubicBezTo>
                  <a:cubicBezTo>
                    <a:pt x="129" y="250"/>
                    <a:pt x="131" y="253"/>
                    <a:pt x="138" y="254"/>
                  </a:cubicBezTo>
                  <a:cubicBezTo>
                    <a:pt x="144" y="255"/>
                    <a:pt x="148" y="256"/>
                    <a:pt x="158" y="257"/>
                  </a:cubicBezTo>
                  <a:cubicBezTo>
                    <a:pt x="167" y="258"/>
                    <a:pt x="179" y="249"/>
                    <a:pt x="182" y="246"/>
                  </a:cubicBezTo>
                  <a:cubicBezTo>
                    <a:pt x="185" y="244"/>
                    <a:pt x="181" y="238"/>
                    <a:pt x="181" y="236"/>
                  </a:cubicBezTo>
                  <a:cubicBezTo>
                    <a:pt x="181" y="234"/>
                    <a:pt x="177" y="234"/>
                    <a:pt x="176" y="233"/>
                  </a:cubicBezTo>
                  <a:cubicBezTo>
                    <a:pt x="176" y="231"/>
                    <a:pt x="173" y="228"/>
                    <a:pt x="169" y="228"/>
                  </a:cubicBezTo>
                  <a:cubicBezTo>
                    <a:pt x="166" y="228"/>
                    <a:pt x="165" y="224"/>
                    <a:pt x="162" y="224"/>
                  </a:cubicBezTo>
                  <a:cubicBezTo>
                    <a:pt x="160" y="225"/>
                    <a:pt x="158" y="223"/>
                    <a:pt x="150" y="218"/>
                  </a:cubicBezTo>
                  <a:cubicBezTo>
                    <a:pt x="143" y="213"/>
                    <a:pt x="132" y="210"/>
                    <a:pt x="130" y="210"/>
                  </a:cubicBezTo>
                  <a:cubicBezTo>
                    <a:pt x="129" y="211"/>
                    <a:pt x="127" y="212"/>
                    <a:pt x="126" y="210"/>
                  </a:cubicBezTo>
                  <a:cubicBezTo>
                    <a:pt x="125" y="208"/>
                    <a:pt x="122" y="208"/>
                    <a:pt x="120" y="210"/>
                  </a:cubicBezTo>
                  <a:cubicBezTo>
                    <a:pt x="118" y="211"/>
                    <a:pt x="116" y="209"/>
                    <a:pt x="112" y="209"/>
                  </a:cubicBezTo>
                  <a:cubicBezTo>
                    <a:pt x="108" y="210"/>
                    <a:pt x="106" y="208"/>
                    <a:pt x="107" y="207"/>
                  </a:cubicBezTo>
                  <a:cubicBezTo>
                    <a:pt x="108" y="206"/>
                    <a:pt x="114" y="207"/>
                    <a:pt x="114" y="205"/>
                  </a:cubicBezTo>
                  <a:cubicBezTo>
                    <a:pt x="113" y="203"/>
                    <a:pt x="111" y="205"/>
                    <a:pt x="108" y="202"/>
                  </a:cubicBezTo>
                  <a:cubicBezTo>
                    <a:pt x="105" y="200"/>
                    <a:pt x="103" y="202"/>
                    <a:pt x="102" y="204"/>
                  </a:cubicBezTo>
                  <a:cubicBezTo>
                    <a:pt x="101" y="205"/>
                    <a:pt x="99" y="205"/>
                    <a:pt x="97" y="203"/>
                  </a:cubicBezTo>
                  <a:cubicBezTo>
                    <a:pt x="97" y="203"/>
                    <a:pt x="97" y="203"/>
                    <a:pt x="96" y="203"/>
                  </a:cubicBezTo>
                  <a:cubicBezTo>
                    <a:pt x="96" y="206"/>
                    <a:pt x="94" y="206"/>
                    <a:pt x="92" y="206"/>
                  </a:cubicBezTo>
                  <a:cubicBezTo>
                    <a:pt x="90" y="205"/>
                    <a:pt x="88" y="209"/>
                    <a:pt x="85" y="209"/>
                  </a:cubicBezTo>
                  <a:cubicBezTo>
                    <a:pt x="83" y="209"/>
                    <a:pt x="80" y="212"/>
                    <a:pt x="79" y="214"/>
                  </a:cubicBezTo>
                  <a:cubicBezTo>
                    <a:pt x="79" y="216"/>
                    <a:pt x="76" y="215"/>
                    <a:pt x="76" y="217"/>
                  </a:cubicBezTo>
                  <a:cubicBezTo>
                    <a:pt x="76" y="218"/>
                    <a:pt x="76" y="220"/>
                    <a:pt x="75" y="221"/>
                  </a:cubicBezTo>
                  <a:cubicBezTo>
                    <a:pt x="74" y="223"/>
                    <a:pt x="75" y="223"/>
                    <a:pt x="76" y="226"/>
                  </a:cubicBezTo>
                  <a:cubicBezTo>
                    <a:pt x="77" y="228"/>
                    <a:pt x="80" y="228"/>
                    <a:pt x="81" y="229"/>
                  </a:cubicBezTo>
                  <a:cubicBezTo>
                    <a:pt x="83" y="230"/>
                    <a:pt x="87" y="234"/>
                    <a:pt x="87" y="235"/>
                  </a:cubicBezTo>
                  <a:cubicBezTo>
                    <a:pt x="87" y="237"/>
                    <a:pt x="84" y="240"/>
                    <a:pt x="82" y="241"/>
                  </a:cubicBezTo>
                  <a:cubicBezTo>
                    <a:pt x="81" y="242"/>
                    <a:pt x="79" y="245"/>
                    <a:pt x="80" y="246"/>
                  </a:cubicBezTo>
                  <a:cubicBezTo>
                    <a:pt x="81" y="248"/>
                    <a:pt x="85" y="254"/>
                    <a:pt x="88" y="259"/>
                  </a:cubicBezTo>
                  <a:cubicBezTo>
                    <a:pt x="90" y="264"/>
                    <a:pt x="87" y="262"/>
                    <a:pt x="85" y="264"/>
                  </a:cubicBezTo>
                  <a:cubicBezTo>
                    <a:pt x="83" y="266"/>
                    <a:pt x="86" y="269"/>
                    <a:pt x="86" y="270"/>
                  </a:cubicBezTo>
                  <a:cubicBezTo>
                    <a:pt x="87" y="272"/>
                    <a:pt x="84" y="272"/>
                    <a:pt x="84" y="273"/>
                  </a:cubicBezTo>
                  <a:cubicBezTo>
                    <a:pt x="84" y="274"/>
                    <a:pt x="88" y="275"/>
                    <a:pt x="88" y="276"/>
                  </a:cubicBezTo>
                  <a:cubicBezTo>
                    <a:pt x="89" y="277"/>
                    <a:pt x="86" y="278"/>
                    <a:pt x="87" y="280"/>
                  </a:cubicBezTo>
                  <a:cubicBezTo>
                    <a:pt x="88" y="282"/>
                    <a:pt x="91" y="282"/>
                    <a:pt x="92" y="284"/>
                  </a:cubicBezTo>
                  <a:cubicBezTo>
                    <a:pt x="92" y="287"/>
                    <a:pt x="86" y="287"/>
                    <a:pt x="86" y="289"/>
                  </a:cubicBezTo>
                  <a:cubicBezTo>
                    <a:pt x="87" y="291"/>
                    <a:pt x="94" y="294"/>
                    <a:pt x="97" y="297"/>
                  </a:cubicBezTo>
                  <a:cubicBezTo>
                    <a:pt x="100" y="301"/>
                    <a:pt x="100" y="302"/>
                    <a:pt x="99" y="304"/>
                  </a:cubicBezTo>
                  <a:cubicBezTo>
                    <a:pt x="98" y="308"/>
                    <a:pt x="89" y="311"/>
                    <a:pt x="87" y="316"/>
                  </a:cubicBezTo>
                  <a:cubicBezTo>
                    <a:pt x="85" y="320"/>
                    <a:pt x="77" y="323"/>
                    <a:pt x="74" y="326"/>
                  </a:cubicBezTo>
                  <a:cubicBezTo>
                    <a:pt x="73" y="328"/>
                    <a:pt x="71" y="330"/>
                    <a:pt x="70" y="332"/>
                  </a:cubicBezTo>
                  <a:cubicBezTo>
                    <a:pt x="71" y="331"/>
                    <a:pt x="73" y="331"/>
                    <a:pt x="74" y="330"/>
                  </a:cubicBezTo>
                  <a:cubicBezTo>
                    <a:pt x="75" y="329"/>
                    <a:pt x="77" y="334"/>
                    <a:pt x="79" y="336"/>
                  </a:cubicBezTo>
                  <a:cubicBezTo>
                    <a:pt x="81" y="337"/>
                    <a:pt x="85" y="336"/>
                    <a:pt x="86" y="337"/>
                  </a:cubicBezTo>
                  <a:cubicBezTo>
                    <a:pt x="88" y="339"/>
                    <a:pt x="85" y="339"/>
                    <a:pt x="82" y="338"/>
                  </a:cubicBezTo>
                  <a:cubicBezTo>
                    <a:pt x="79" y="338"/>
                    <a:pt x="79" y="340"/>
                    <a:pt x="74" y="341"/>
                  </a:cubicBezTo>
                  <a:cubicBezTo>
                    <a:pt x="71" y="342"/>
                    <a:pt x="71" y="344"/>
                    <a:pt x="70" y="344"/>
                  </a:cubicBezTo>
                  <a:cubicBezTo>
                    <a:pt x="72" y="347"/>
                    <a:pt x="69" y="348"/>
                    <a:pt x="68" y="350"/>
                  </a:cubicBezTo>
                  <a:cubicBezTo>
                    <a:pt x="67" y="352"/>
                    <a:pt x="66" y="353"/>
                    <a:pt x="65" y="354"/>
                  </a:cubicBezTo>
                  <a:cubicBezTo>
                    <a:pt x="65" y="356"/>
                    <a:pt x="66" y="357"/>
                    <a:pt x="66" y="359"/>
                  </a:cubicBezTo>
                  <a:cubicBezTo>
                    <a:pt x="66" y="361"/>
                    <a:pt x="67" y="362"/>
                    <a:pt x="68" y="364"/>
                  </a:cubicBezTo>
                  <a:cubicBezTo>
                    <a:pt x="69" y="365"/>
                    <a:pt x="67" y="365"/>
                    <a:pt x="66" y="366"/>
                  </a:cubicBezTo>
                  <a:cubicBezTo>
                    <a:pt x="65" y="367"/>
                    <a:pt x="65" y="369"/>
                    <a:pt x="67" y="371"/>
                  </a:cubicBezTo>
                  <a:cubicBezTo>
                    <a:pt x="68" y="372"/>
                    <a:pt x="68" y="374"/>
                    <a:pt x="68" y="376"/>
                  </a:cubicBezTo>
                  <a:cubicBezTo>
                    <a:pt x="67" y="377"/>
                    <a:pt x="69" y="379"/>
                    <a:pt x="70" y="380"/>
                  </a:cubicBezTo>
                  <a:cubicBezTo>
                    <a:pt x="72" y="382"/>
                    <a:pt x="71" y="385"/>
                    <a:pt x="73" y="386"/>
                  </a:cubicBezTo>
                  <a:cubicBezTo>
                    <a:pt x="74" y="387"/>
                    <a:pt x="75" y="388"/>
                    <a:pt x="77" y="388"/>
                  </a:cubicBezTo>
                  <a:cubicBezTo>
                    <a:pt x="79" y="387"/>
                    <a:pt x="80" y="388"/>
                    <a:pt x="81" y="390"/>
                  </a:cubicBezTo>
                  <a:cubicBezTo>
                    <a:pt x="82" y="391"/>
                    <a:pt x="84" y="390"/>
                    <a:pt x="86" y="390"/>
                  </a:cubicBezTo>
                  <a:cubicBezTo>
                    <a:pt x="88" y="389"/>
                    <a:pt x="93" y="391"/>
                    <a:pt x="94" y="392"/>
                  </a:cubicBezTo>
                  <a:cubicBezTo>
                    <a:pt x="95" y="392"/>
                    <a:pt x="94" y="396"/>
                    <a:pt x="94" y="398"/>
                  </a:cubicBezTo>
                  <a:cubicBezTo>
                    <a:pt x="95" y="400"/>
                    <a:pt x="93" y="402"/>
                    <a:pt x="95" y="404"/>
                  </a:cubicBezTo>
                  <a:cubicBezTo>
                    <a:pt x="97" y="405"/>
                    <a:pt x="97" y="408"/>
                    <a:pt x="99" y="409"/>
                  </a:cubicBezTo>
                  <a:cubicBezTo>
                    <a:pt x="102" y="410"/>
                    <a:pt x="103" y="413"/>
                    <a:pt x="104" y="413"/>
                  </a:cubicBezTo>
                  <a:cubicBezTo>
                    <a:pt x="106" y="414"/>
                    <a:pt x="108" y="416"/>
                    <a:pt x="109" y="418"/>
                  </a:cubicBezTo>
                  <a:cubicBezTo>
                    <a:pt x="109" y="419"/>
                    <a:pt x="106" y="421"/>
                    <a:pt x="104" y="422"/>
                  </a:cubicBezTo>
                  <a:cubicBezTo>
                    <a:pt x="103" y="422"/>
                    <a:pt x="100" y="419"/>
                    <a:pt x="99" y="421"/>
                  </a:cubicBezTo>
                  <a:cubicBezTo>
                    <a:pt x="97" y="422"/>
                    <a:pt x="99" y="424"/>
                    <a:pt x="100" y="429"/>
                  </a:cubicBezTo>
                  <a:cubicBezTo>
                    <a:pt x="101" y="433"/>
                    <a:pt x="102" y="433"/>
                    <a:pt x="103" y="433"/>
                  </a:cubicBezTo>
                  <a:cubicBezTo>
                    <a:pt x="105" y="433"/>
                    <a:pt x="106" y="432"/>
                    <a:pt x="107" y="431"/>
                  </a:cubicBezTo>
                  <a:cubicBezTo>
                    <a:pt x="109" y="430"/>
                    <a:pt x="112" y="431"/>
                    <a:pt x="113" y="431"/>
                  </a:cubicBezTo>
                  <a:cubicBezTo>
                    <a:pt x="114" y="430"/>
                    <a:pt x="119" y="430"/>
                    <a:pt x="120" y="432"/>
                  </a:cubicBezTo>
                  <a:cubicBezTo>
                    <a:pt x="121" y="433"/>
                    <a:pt x="122" y="437"/>
                    <a:pt x="121" y="438"/>
                  </a:cubicBezTo>
                  <a:cubicBezTo>
                    <a:pt x="120" y="439"/>
                    <a:pt x="122" y="441"/>
                    <a:pt x="123" y="443"/>
                  </a:cubicBezTo>
                  <a:cubicBezTo>
                    <a:pt x="124" y="444"/>
                    <a:pt x="128" y="444"/>
                    <a:pt x="129" y="444"/>
                  </a:cubicBezTo>
                  <a:cubicBezTo>
                    <a:pt x="130" y="445"/>
                    <a:pt x="133" y="449"/>
                    <a:pt x="133" y="451"/>
                  </a:cubicBezTo>
                  <a:cubicBezTo>
                    <a:pt x="132" y="452"/>
                    <a:pt x="135" y="453"/>
                    <a:pt x="136" y="452"/>
                  </a:cubicBezTo>
                  <a:cubicBezTo>
                    <a:pt x="137" y="452"/>
                    <a:pt x="138" y="453"/>
                    <a:pt x="140" y="454"/>
                  </a:cubicBezTo>
                  <a:cubicBezTo>
                    <a:pt x="141" y="455"/>
                    <a:pt x="143" y="455"/>
                    <a:pt x="144" y="454"/>
                  </a:cubicBezTo>
                  <a:cubicBezTo>
                    <a:pt x="146" y="453"/>
                    <a:pt x="148" y="452"/>
                    <a:pt x="149" y="453"/>
                  </a:cubicBezTo>
                  <a:cubicBezTo>
                    <a:pt x="150" y="455"/>
                    <a:pt x="153" y="457"/>
                    <a:pt x="153" y="458"/>
                  </a:cubicBezTo>
                  <a:cubicBezTo>
                    <a:pt x="153" y="459"/>
                    <a:pt x="157" y="458"/>
                    <a:pt x="160" y="459"/>
                  </a:cubicBezTo>
                  <a:cubicBezTo>
                    <a:pt x="162" y="460"/>
                    <a:pt x="164" y="460"/>
                    <a:pt x="167" y="461"/>
                  </a:cubicBezTo>
                  <a:cubicBezTo>
                    <a:pt x="169" y="462"/>
                    <a:pt x="171" y="462"/>
                    <a:pt x="172" y="464"/>
                  </a:cubicBezTo>
                  <a:cubicBezTo>
                    <a:pt x="172" y="465"/>
                    <a:pt x="169" y="467"/>
                    <a:pt x="169" y="467"/>
                  </a:cubicBezTo>
                  <a:cubicBezTo>
                    <a:pt x="169" y="468"/>
                    <a:pt x="171" y="469"/>
                    <a:pt x="171" y="470"/>
                  </a:cubicBezTo>
                  <a:cubicBezTo>
                    <a:pt x="171" y="471"/>
                    <a:pt x="169" y="471"/>
                    <a:pt x="168" y="472"/>
                  </a:cubicBezTo>
                  <a:cubicBezTo>
                    <a:pt x="168" y="473"/>
                    <a:pt x="170" y="474"/>
                    <a:pt x="170" y="475"/>
                  </a:cubicBezTo>
                  <a:cubicBezTo>
                    <a:pt x="170" y="476"/>
                    <a:pt x="169" y="479"/>
                    <a:pt x="169" y="480"/>
                  </a:cubicBezTo>
                  <a:cubicBezTo>
                    <a:pt x="169" y="481"/>
                    <a:pt x="163" y="480"/>
                    <a:pt x="162" y="480"/>
                  </a:cubicBezTo>
                  <a:cubicBezTo>
                    <a:pt x="160" y="480"/>
                    <a:pt x="156" y="484"/>
                    <a:pt x="155" y="484"/>
                  </a:cubicBezTo>
                  <a:cubicBezTo>
                    <a:pt x="154" y="485"/>
                    <a:pt x="155" y="487"/>
                    <a:pt x="155" y="488"/>
                  </a:cubicBezTo>
                  <a:cubicBezTo>
                    <a:pt x="159" y="488"/>
                    <a:pt x="163" y="487"/>
                    <a:pt x="164" y="488"/>
                  </a:cubicBezTo>
                  <a:cubicBezTo>
                    <a:pt x="164" y="490"/>
                    <a:pt x="155" y="494"/>
                    <a:pt x="153" y="494"/>
                  </a:cubicBezTo>
                  <a:cubicBezTo>
                    <a:pt x="151" y="495"/>
                    <a:pt x="156" y="498"/>
                    <a:pt x="156" y="499"/>
                  </a:cubicBezTo>
                  <a:cubicBezTo>
                    <a:pt x="156" y="501"/>
                    <a:pt x="151" y="501"/>
                    <a:pt x="151" y="504"/>
                  </a:cubicBezTo>
                  <a:cubicBezTo>
                    <a:pt x="152" y="507"/>
                    <a:pt x="150" y="508"/>
                    <a:pt x="147" y="508"/>
                  </a:cubicBezTo>
                  <a:cubicBezTo>
                    <a:pt x="144" y="508"/>
                    <a:pt x="143" y="509"/>
                    <a:pt x="144" y="509"/>
                  </a:cubicBezTo>
                  <a:cubicBezTo>
                    <a:pt x="146" y="510"/>
                    <a:pt x="146" y="513"/>
                    <a:pt x="151" y="515"/>
                  </a:cubicBezTo>
                  <a:cubicBezTo>
                    <a:pt x="156" y="516"/>
                    <a:pt x="162" y="521"/>
                    <a:pt x="167" y="526"/>
                  </a:cubicBezTo>
                  <a:cubicBezTo>
                    <a:pt x="167" y="527"/>
                    <a:pt x="168" y="527"/>
                    <a:pt x="169" y="528"/>
                  </a:cubicBezTo>
                  <a:cubicBezTo>
                    <a:pt x="170" y="527"/>
                    <a:pt x="171" y="527"/>
                    <a:pt x="172" y="526"/>
                  </a:cubicBezTo>
                  <a:cubicBezTo>
                    <a:pt x="175" y="526"/>
                    <a:pt x="180" y="528"/>
                    <a:pt x="182" y="529"/>
                  </a:cubicBezTo>
                  <a:cubicBezTo>
                    <a:pt x="185" y="531"/>
                    <a:pt x="194" y="529"/>
                    <a:pt x="195" y="531"/>
                  </a:cubicBezTo>
                  <a:cubicBezTo>
                    <a:pt x="196" y="532"/>
                    <a:pt x="199" y="534"/>
                    <a:pt x="200" y="534"/>
                  </a:cubicBezTo>
                  <a:cubicBezTo>
                    <a:pt x="202" y="534"/>
                    <a:pt x="204" y="538"/>
                    <a:pt x="206" y="537"/>
                  </a:cubicBezTo>
                  <a:cubicBezTo>
                    <a:pt x="207" y="535"/>
                    <a:pt x="213" y="535"/>
                    <a:pt x="214" y="535"/>
                  </a:cubicBezTo>
                  <a:cubicBezTo>
                    <a:pt x="216" y="535"/>
                    <a:pt x="216" y="537"/>
                    <a:pt x="217" y="537"/>
                  </a:cubicBezTo>
                  <a:cubicBezTo>
                    <a:pt x="219" y="537"/>
                    <a:pt x="219" y="542"/>
                    <a:pt x="220" y="542"/>
                  </a:cubicBezTo>
                  <a:cubicBezTo>
                    <a:pt x="221" y="541"/>
                    <a:pt x="225" y="545"/>
                    <a:pt x="228" y="545"/>
                  </a:cubicBezTo>
                  <a:cubicBezTo>
                    <a:pt x="230" y="546"/>
                    <a:pt x="233" y="550"/>
                    <a:pt x="234" y="550"/>
                  </a:cubicBezTo>
                  <a:cubicBezTo>
                    <a:pt x="235" y="550"/>
                    <a:pt x="237" y="552"/>
                    <a:pt x="238" y="550"/>
                  </a:cubicBezTo>
                  <a:cubicBezTo>
                    <a:pt x="239" y="548"/>
                    <a:pt x="242" y="549"/>
                    <a:pt x="243" y="546"/>
                  </a:cubicBezTo>
                  <a:cubicBezTo>
                    <a:pt x="239" y="540"/>
                    <a:pt x="233" y="534"/>
                    <a:pt x="234" y="531"/>
                  </a:cubicBezTo>
                  <a:cubicBezTo>
                    <a:pt x="234" y="527"/>
                    <a:pt x="236" y="524"/>
                    <a:pt x="230" y="520"/>
                  </a:cubicBezTo>
                  <a:cubicBezTo>
                    <a:pt x="225" y="515"/>
                    <a:pt x="231" y="512"/>
                    <a:pt x="235" y="508"/>
                  </a:cubicBezTo>
                  <a:cubicBezTo>
                    <a:pt x="238" y="503"/>
                    <a:pt x="245" y="502"/>
                    <a:pt x="250" y="499"/>
                  </a:cubicBezTo>
                  <a:cubicBezTo>
                    <a:pt x="249" y="498"/>
                    <a:pt x="248" y="497"/>
                    <a:pt x="247" y="497"/>
                  </a:cubicBezTo>
                  <a:cubicBezTo>
                    <a:pt x="243" y="495"/>
                    <a:pt x="242" y="494"/>
                    <a:pt x="245" y="493"/>
                  </a:cubicBezTo>
                  <a:cubicBezTo>
                    <a:pt x="248" y="492"/>
                    <a:pt x="246" y="491"/>
                    <a:pt x="244" y="488"/>
                  </a:cubicBezTo>
                  <a:cubicBezTo>
                    <a:pt x="241" y="485"/>
                    <a:pt x="240" y="482"/>
                    <a:pt x="239" y="482"/>
                  </a:cubicBezTo>
                  <a:cubicBezTo>
                    <a:pt x="237" y="482"/>
                    <a:pt x="235" y="482"/>
                    <a:pt x="233" y="482"/>
                  </a:cubicBezTo>
                  <a:cubicBezTo>
                    <a:pt x="230" y="483"/>
                    <a:pt x="231" y="480"/>
                    <a:pt x="231" y="478"/>
                  </a:cubicBezTo>
                  <a:cubicBezTo>
                    <a:pt x="231" y="475"/>
                    <a:pt x="227" y="476"/>
                    <a:pt x="226" y="475"/>
                  </a:cubicBezTo>
                  <a:cubicBezTo>
                    <a:pt x="225" y="473"/>
                    <a:pt x="227" y="470"/>
                    <a:pt x="228" y="469"/>
                  </a:cubicBezTo>
                  <a:cubicBezTo>
                    <a:pt x="229" y="469"/>
                    <a:pt x="231" y="468"/>
                    <a:pt x="231" y="467"/>
                  </a:cubicBezTo>
                  <a:cubicBezTo>
                    <a:pt x="231" y="466"/>
                    <a:pt x="227" y="465"/>
                    <a:pt x="228" y="463"/>
                  </a:cubicBezTo>
                  <a:cubicBezTo>
                    <a:pt x="230" y="460"/>
                    <a:pt x="233" y="460"/>
                    <a:pt x="233" y="457"/>
                  </a:cubicBezTo>
                  <a:cubicBezTo>
                    <a:pt x="233" y="455"/>
                    <a:pt x="235" y="452"/>
                    <a:pt x="238" y="454"/>
                  </a:cubicBezTo>
                  <a:cubicBezTo>
                    <a:pt x="240" y="456"/>
                    <a:pt x="242" y="461"/>
                    <a:pt x="245" y="460"/>
                  </a:cubicBezTo>
                  <a:cubicBezTo>
                    <a:pt x="248" y="459"/>
                    <a:pt x="246" y="456"/>
                    <a:pt x="245" y="455"/>
                  </a:cubicBezTo>
                  <a:cubicBezTo>
                    <a:pt x="245" y="453"/>
                    <a:pt x="244" y="451"/>
                    <a:pt x="248" y="450"/>
                  </a:cubicBezTo>
                  <a:cubicBezTo>
                    <a:pt x="251" y="449"/>
                    <a:pt x="249" y="446"/>
                    <a:pt x="252" y="446"/>
                  </a:cubicBezTo>
                  <a:cubicBezTo>
                    <a:pt x="255" y="446"/>
                    <a:pt x="259" y="443"/>
                    <a:pt x="261" y="442"/>
                  </a:cubicBezTo>
                  <a:cubicBezTo>
                    <a:pt x="262" y="441"/>
                    <a:pt x="266" y="439"/>
                    <a:pt x="267" y="440"/>
                  </a:cubicBezTo>
                  <a:cubicBezTo>
                    <a:pt x="269" y="441"/>
                    <a:pt x="271" y="443"/>
                    <a:pt x="272" y="440"/>
                  </a:cubicBezTo>
                  <a:cubicBezTo>
                    <a:pt x="273" y="438"/>
                    <a:pt x="277" y="439"/>
                    <a:pt x="278" y="440"/>
                  </a:cubicBezTo>
                  <a:cubicBezTo>
                    <a:pt x="278" y="442"/>
                    <a:pt x="285" y="442"/>
                    <a:pt x="287" y="443"/>
                  </a:cubicBezTo>
                  <a:cubicBezTo>
                    <a:pt x="290" y="445"/>
                    <a:pt x="295" y="448"/>
                    <a:pt x="295" y="449"/>
                  </a:cubicBezTo>
                  <a:cubicBezTo>
                    <a:pt x="295" y="451"/>
                    <a:pt x="297" y="453"/>
                    <a:pt x="297" y="450"/>
                  </a:cubicBezTo>
                  <a:cubicBezTo>
                    <a:pt x="297" y="448"/>
                    <a:pt x="299" y="448"/>
                    <a:pt x="302" y="450"/>
                  </a:cubicBezTo>
                  <a:cubicBezTo>
                    <a:pt x="305" y="452"/>
                    <a:pt x="309" y="451"/>
                    <a:pt x="310" y="449"/>
                  </a:cubicBezTo>
                  <a:cubicBezTo>
                    <a:pt x="310" y="448"/>
                    <a:pt x="316" y="445"/>
                    <a:pt x="318" y="447"/>
                  </a:cubicBezTo>
                  <a:cubicBezTo>
                    <a:pt x="320" y="448"/>
                    <a:pt x="320" y="449"/>
                    <a:pt x="323" y="447"/>
                  </a:cubicBezTo>
                  <a:cubicBezTo>
                    <a:pt x="325" y="445"/>
                    <a:pt x="330" y="445"/>
                    <a:pt x="331" y="448"/>
                  </a:cubicBezTo>
                  <a:cubicBezTo>
                    <a:pt x="332" y="450"/>
                    <a:pt x="334" y="450"/>
                    <a:pt x="336" y="450"/>
                  </a:cubicBezTo>
                  <a:cubicBezTo>
                    <a:pt x="339" y="450"/>
                    <a:pt x="339" y="454"/>
                    <a:pt x="341" y="453"/>
                  </a:cubicBezTo>
                  <a:cubicBezTo>
                    <a:pt x="342" y="452"/>
                    <a:pt x="342" y="448"/>
                    <a:pt x="344" y="449"/>
                  </a:cubicBezTo>
                  <a:cubicBezTo>
                    <a:pt x="345" y="449"/>
                    <a:pt x="347" y="451"/>
                    <a:pt x="350" y="451"/>
                  </a:cubicBezTo>
                  <a:cubicBezTo>
                    <a:pt x="353" y="451"/>
                    <a:pt x="355" y="451"/>
                    <a:pt x="355" y="448"/>
                  </a:cubicBezTo>
                  <a:cubicBezTo>
                    <a:pt x="355" y="446"/>
                    <a:pt x="355" y="442"/>
                    <a:pt x="353" y="442"/>
                  </a:cubicBezTo>
                  <a:cubicBezTo>
                    <a:pt x="351" y="442"/>
                    <a:pt x="349" y="441"/>
                    <a:pt x="347" y="441"/>
                  </a:cubicBezTo>
                  <a:cubicBezTo>
                    <a:pt x="345" y="441"/>
                    <a:pt x="342" y="437"/>
                    <a:pt x="345" y="436"/>
                  </a:cubicBezTo>
                  <a:cubicBezTo>
                    <a:pt x="347" y="435"/>
                    <a:pt x="351" y="433"/>
                    <a:pt x="350" y="432"/>
                  </a:cubicBezTo>
                  <a:cubicBezTo>
                    <a:pt x="349" y="430"/>
                    <a:pt x="348" y="426"/>
                    <a:pt x="351" y="426"/>
                  </a:cubicBezTo>
                  <a:cubicBezTo>
                    <a:pt x="354" y="425"/>
                    <a:pt x="361" y="425"/>
                    <a:pt x="360" y="424"/>
                  </a:cubicBezTo>
                  <a:cubicBezTo>
                    <a:pt x="360" y="423"/>
                    <a:pt x="354" y="422"/>
                    <a:pt x="353" y="420"/>
                  </a:cubicBezTo>
                  <a:cubicBezTo>
                    <a:pt x="352" y="418"/>
                    <a:pt x="351" y="414"/>
                    <a:pt x="352" y="413"/>
                  </a:cubicBezTo>
                  <a:cubicBezTo>
                    <a:pt x="354" y="413"/>
                    <a:pt x="357" y="414"/>
                    <a:pt x="360" y="413"/>
                  </a:cubicBezTo>
                  <a:cubicBezTo>
                    <a:pt x="362" y="412"/>
                    <a:pt x="367" y="414"/>
                    <a:pt x="370" y="412"/>
                  </a:cubicBezTo>
                  <a:cubicBezTo>
                    <a:pt x="373" y="410"/>
                    <a:pt x="379" y="409"/>
                    <a:pt x="382" y="409"/>
                  </a:cubicBezTo>
                  <a:cubicBezTo>
                    <a:pt x="386" y="409"/>
                    <a:pt x="388" y="407"/>
                    <a:pt x="391" y="407"/>
                  </a:cubicBezTo>
                  <a:cubicBezTo>
                    <a:pt x="394" y="406"/>
                    <a:pt x="401" y="405"/>
                    <a:pt x="403" y="404"/>
                  </a:cubicBezTo>
                  <a:cubicBezTo>
                    <a:pt x="405" y="404"/>
                    <a:pt x="415" y="402"/>
                    <a:pt x="415" y="400"/>
                  </a:cubicBezTo>
                  <a:cubicBezTo>
                    <a:pt x="416" y="398"/>
                    <a:pt x="424" y="397"/>
                    <a:pt x="426" y="398"/>
                  </a:cubicBezTo>
                  <a:cubicBezTo>
                    <a:pt x="428" y="399"/>
                    <a:pt x="430" y="399"/>
                    <a:pt x="432" y="399"/>
                  </a:cubicBezTo>
                  <a:cubicBezTo>
                    <a:pt x="434" y="398"/>
                    <a:pt x="438" y="400"/>
                    <a:pt x="438" y="402"/>
                  </a:cubicBezTo>
                  <a:cubicBezTo>
                    <a:pt x="437" y="404"/>
                    <a:pt x="439" y="406"/>
                    <a:pt x="439" y="408"/>
                  </a:cubicBezTo>
                  <a:cubicBezTo>
                    <a:pt x="439" y="410"/>
                    <a:pt x="437" y="410"/>
                    <a:pt x="438" y="412"/>
                  </a:cubicBezTo>
                  <a:cubicBezTo>
                    <a:pt x="439" y="413"/>
                    <a:pt x="444" y="412"/>
                    <a:pt x="446" y="410"/>
                  </a:cubicBezTo>
                  <a:cubicBezTo>
                    <a:pt x="447" y="409"/>
                    <a:pt x="449" y="411"/>
                    <a:pt x="449" y="412"/>
                  </a:cubicBezTo>
                  <a:cubicBezTo>
                    <a:pt x="449" y="414"/>
                    <a:pt x="451" y="415"/>
                    <a:pt x="451" y="413"/>
                  </a:cubicBezTo>
                  <a:cubicBezTo>
                    <a:pt x="451" y="411"/>
                    <a:pt x="454" y="412"/>
                    <a:pt x="455" y="413"/>
                  </a:cubicBezTo>
                  <a:cubicBezTo>
                    <a:pt x="456" y="415"/>
                    <a:pt x="460" y="412"/>
                    <a:pt x="460" y="414"/>
                  </a:cubicBezTo>
                  <a:cubicBezTo>
                    <a:pt x="460" y="416"/>
                    <a:pt x="455" y="417"/>
                    <a:pt x="457" y="419"/>
                  </a:cubicBezTo>
                  <a:cubicBezTo>
                    <a:pt x="459" y="421"/>
                    <a:pt x="460" y="417"/>
                    <a:pt x="463" y="418"/>
                  </a:cubicBezTo>
                  <a:cubicBezTo>
                    <a:pt x="466" y="419"/>
                    <a:pt x="470" y="415"/>
                    <a:pt x="472" y="414"/>
                  </a:cubicBezTo>
                  <a:cubicBezTo>
                    <a:pt x="475" y="414"/>
                    <a:pt x="478" y="411"/>
                    <a:pt x="480" y="410"/>
                  </a:cubicBezTo>
                  <a:cubicBezTo>
                    <a:pt x="482" y="409"/>
                    <a:pt x="487" y="409"/>
                    <a:pt x="486" y="410"/>
                  </a:cubicBezTo>
                  <a:cubicBezTo>
                    <a:pt x="484" y="412"/>
                    <a:pt x="482" y="415"/>
                    <a:pt x="488" y="417"/>
                  </a:cubicBezTo>
                  <a:cubicBezTo>
                    <a:pt x="494" y="419"/>
                    <a:pt x="500" y="430"/>
                    <a:pt x="504" y="435"/>
                  </a:cubicBezTo>
                  <a:cubicBezTo>
                    <a:pt x="507" y="441"/>
                    <a:pt x="510" y="450"/>
                    <a:pt x="512" y="450"/>
                  </a:cubicBezTo>
                  <a:cubicBezTo>
                    <a:pt x="514" y="450"/>
                    <a:pt x="515" y="445"/>
                    <a:pt x="517" y="445"/>
                  </a:cubicBezTo>
                  <a:cubicBezTo>
                    <a:pt x="520" y="444"/>
                    <a:pt x="521" y="449"/>
                    <a:pt x="524" y="449"/>
                  </a:cubicBezTo>
                  <a:cubicBezTo>
                    <a:pt x="526" y="450"/>
                    <a:pt x="530" y="452"/>
                    <a:pt x="532" y="451"/>
                  </a:cubicBezTo>
                  <a:cubicBezTo>
                    <a:pt x="534" y="450"/>
                    <a:pt x="539" y="447"/>
                    <a:pt x="540" y="448"/>
                  </a:cubicBezTo>
                  <a:cubicBezTo>
                    <a:pt x="542" y="449"/>
                    <a:pt x="544" y="449"/>
                    <a:pt x="546" y="453"/>
                  </a:cubicBezTo>
                  <a:cubicBezTo>
                    <a:pt x="547" y="456"/>
                    <a:pt x="549" y="457"/>
                    <a:pt x="551" y="457"/>
                  </a:cubicBezTo>
                  <a:cubicBezTo>
                    <a:pt x="552" y="457"/>
                    <a:pt x="553" y="459"/>
                    <a:pt x="553" y="460"/>
                  </a:cubicBezTo>
                  <a:cubicBezTo>
                    <a:pt x="553" y="462"/>
                    <a:pt x="555" y="464"/>
                    <a:pt x="557" y="464"/>
                  </a:cubicBezTo>
                  <a:cubicBezTo>
                    <a:pt x="558" y="464"/>
                    <a:pt x="562" y="463"/>
                    <a:pt x="564" y="463"/>
                  </a:cubicBezTo>
                  <a:cubicBezTo>
                    <a:pt x="565" y="462"/>
                    <a:pt x="566" y="461"/>
                    <a:pt x="567" y="463"/>
                  </a:cubicBezTo>
                  <a:cubicBezTo>
                    <a:pt x="567" y="465"/>
                    <a:pt x="569" y="467"/>
                    <a:pt x="571" y="467"/>
                  </a:cubicBezTo>
                  <a:cubicBezTo>
                    <a:pt x="572" y="467"/>
                    <a:pt x="575" y="469"/>
                    <a:pt x="575" y="467"/>
                  </a:cubicBezTo>
                  <a:cubicBezTo>
                    <a:pt x="576" y="466"/>
                    <a:pt x="580" y="465"/>
                    <a:pt x="581" y="465"/>
                  </a:cubicBezTo>
                  <a:cubicBezTo>
                    <a:pt x="583" y="465"/>
                    <a:pt x="588" y="464"/>
                    <a:pt x="589" y="462"/>
                  </a:cubicBezTo>
                  <a:cubicBezTo>
                    <a:pt x="590" y="459"/>
                    <a:pt x="594" y="459"/>
                    <a:pt x="595" y="458"/>
                  </a:cubicBezTo>
                  <a:cubicBezTo>
                    <a:pt x="597" y="456"/>
                    <a:pt x="600" y="456"/>
                    <a:pt x="601" y="454"/>
                  </a:cubicBezTo>
                  <a:cubicBezTo>
                    <a:pt x="602" y="453"/>
                    <a:pt x="606" y="453"/>
                    <a:pt x="607" y="452"/>
                  </a:cubicBezTo>
                  <a:cubicBezTo>
                    <a:pt x="607" y="450"/>
                    <a:pt x="611" y="450"/>
                    <a:pt x="613" y="451"/>
                  </a:cubicBezTo>
                  <a:cubicBezTo>
                    <a:pt x="614" y="451"/>
                    <a:pt x="623" y="453"/>
                    <a:pt x="624" y="453"/>
                  </a:cubicBezTo>
                  <a:cubicBezTo>
                    <a:pt x="625" y="452"/>
                    <a:pt x="626" y="457"/>
                    <a:pt x="627" y="457"/>
                  </a:cubicBezTo>
                  <a:cubicBezTo>
                    <a:pt x="628" y="458"/>
                    <a:pt x="633" y="461"/>
                    <a:pt x="634" y="460"/>
                  </a:cubicBezTo>
                  <a:cubicBezTo>
                    <a:pt x="635" y="459"/>
                    <a:pt x="638" y="458"/>
                    <a:pt x="641" y="460"/>
                  </a:cubicBezTo>
                  <a:cubicBezTo>
                    <a:pt x="643" y="461"/>
                    <a:pt x="646" y="463"/>
                    <a:pt x="647" y="461"/>
                  </a:cubicBezTo>
                  <a:cubicBezTo>
                    <a:pt x="648" y="460"/>
                    <a:pt x="653" y="459"/>
                    <a:pt x="654" y="458"/>
                  </a:cubicBezTo>
                  <a:cubicBezTo>
                    <a:pt x="654" y="457"/>
                    <a:pt x="655" y="454"/>
                    <a:pt x="654" y="453"/>
                  </a:cubicBezTo>
                  <a:cubicBezTo>
                    <a:pt x="653" y="452"/>
                    <a:pt x="651" y="448"/>
                    <a:pt x="651" y="446"/>
                  </a:cubicBezTo>
                  <a:cubicBezTo>
                    <a:pt x="650" y="444"/>
                    <a:pt x="654" y="443"/>
                    <a:pt x="654" y="442"/>
                  </a:cubicBezTo>
                  <a:cubicBezTo>
                    <a:pt x="655" y="440"/>
                    <a:pt x="658" y="440"/>
                    <a:pt x="659" y="439"/>
                  </a:cubicBezTo>
                  <a:cubicBezTo>
                    <a:pt x="660" y="438"/>
                    <a:pt x="660" y="435"/>
                    <a:pt x="662" y="436"/>
                  </a:cubicBezTo>
                  <a:cubicBezTo>
                    <a:pt x="664" y="436"/>
                    <a:pt x="667" y="438"/>
                    <a:pt x="668" y="438"/>
                  </a:cubicBezTo>
                  <a:cubicBezTo>
                    <a:pt x="669" y="439"/>
                    <a:pt x="672" y="440"/>
                    <a:pt x="673" y="440"/>
                  </a:cubicBezTo>
                  <a:cubicBezTo>
                    <a:pt x="675" y="440"/>
                    <a:pt x="678" y="441"/>
                    <a:pt x="679" y="442"/>
                  </a:cubicBezTo>
                  <a:cubicBezTo>
                    <a:pt x="681" y="443"/>
                    <a:pt x="687" y="443"/>
                    <a:pt x="688" y="445"/>
                  </a:cubicBezTo>
                  <a:cubicBezTo>
                    <a:pt x="689" y="446"/>
                    <a:pt x="687" y="450"/>
                    <a:pt x="689" y="452"/>
                  </a:cubicBezTo>
                  <a:cubicBezTo>
                    <a:pt x="690" y="453"/>
                    <a:pt x="693" y="457"/>
                    <a:pt x="694" y="456"/>
                  </a:cubicBezTo>
                  <a:cubicBezTo>
                    <a:pt x="695" y="455"/>
                    <a:pt x="700" y="458"/>
                    <a:pt x="701" y="458"/>
                  </a:cubicBezTo>
                  <a:cubicBezTo>
                    <a:pt x="703" y="458"/>
                    <a:pt x="706" y="455"/>
                    <a:pt x="707" y="455"/>
                  </a:cubicBezTo>
                  <a:cubicBezTo>
                    <a:pt x="709" y="455"/>
                    <a:pt x="714" y="454"/>
                    <a:pt x="715" y="454"/>
                  </a:cubicBezTo>
                  <a:cubicBezTo>
                    <a:pt x="717" y="454"/>
                    <a:pt x="722" y="456"/>
                    <a:pt x="723" y="456"/>
                  </a:cubicBezTo>
                  <a:cubicBezTo>
                    <a:pt x="724" y="455"/>
                    <a:pt x="729" y="456"/>
                    <a:pt x="729" y="458"/>
                  </a:cubicBezTo>
                  <a:cubicBezTo>
                    <a:pt x="730" y="459"/>
                    <a:pt x="736" y="459"/>
                    <a:pt x="736" y="461"/>
                  </a:cubicBezTo>
                  <a:cubicBezTo>
                    <a:pt x="736" y="463"/>
                    <a:pt x="740" y="464"/>
                    <a:pt x="741" y="466"/>
                  </a:cubicBezTo>
                  <a:cubicBezTo>
                    <a:pt x="742" y="468"/>
                    <a:pt x="750" y="466"/>
                    <a:pt x="751" y="468"/>
                  </a:cubicBezTo>
                  <a:cubicBezTo>
                    <a:pt x="753" y="469"/>
                    <a:pt x="762" y="469"/>
                    <a:pt x="763" y="468"/>
                  </a:cubicBezTo>
                  <a:cubicBezTo>
                    <a:pt x="763" y="467"/>
                    <a:pt x="772" y="466"/>
                    <a:pt x="774" y="465"/>
                  </a:cubicBezTo>
                  <a:cubicBezTo>
                    <a:pt x="775" y="464"/>
                    <a:pt x="780" y="464"/>
                    <a:pt x="780" y="462"/>
                  </a:cubicBezTo>
                  <a:cubicBezTo>
                    <a:pt x="781" y="461"/>
                    <a:pt x="785" y="459"/>
                    <a:pt x="787" y="458"/>
                  </a:cubicBezTo>
                  <a:cubicBezTo>
                    <a:pt x="789" y="456"/>
                    <a:pt x="797" y="457"/>
                    <a:pt x="797" y="458"/>
                  </a:cubicBezTo>
                  <a:cubicBezTo>
                    <a:pt x="798" y="460"/>
                    <a:pt x="803" y="461"/>
                    <a:pt x="805" y="460"/>
                  </a:cubicBezTo>
                  <a:cubicBezTo>
                    <a:pt x="807" y="459"/>
                    <a:pt x="812" y="460"/>
                    <a:pt x="813" y="462"/>
                  </a:cubicBezTo>
                  <a:cubicBezTo>
                    <a:pt x="813" y="464"/>
                    <a:pt x="819" y="465"/>
                    <a:pt x="821" y="464"/>
                  </a:cubicBezTo>
                  <a:cubicBezTo>
                    <a:pt x="822" y="464"/>
                    <a:pt x="827" y="460"/>
                    <a:pt x="829" y="460"/>
                  </a:cubicBezTo>
                  <a:cubicBezTo>
                    <a:pt x="831" y="460"/>
                    <a:pt x="833" y="458"/>
                    <a:pt x="833" y="456"/>
                  </a:cubicBezTo>
                  <a:cubicBezTo>
                    <a:pt x="832" y="454"/>
                    <a:pt x="836" y="449"/>
                    <a:pt x="837" y="447"/>
                  </a:cubicBezTo>
                  <a:cubicBezTo>
                    <a:pt x="837" y="445"/>
                    <a:pt x="841" y="440"/>
                    <a:pt x="842" y="439"/>
                  </a:cubicBezTo>
                  <a:cubicBezTo>
                    <a:pt x="843" y="439"/>
                    <a:pt x="846" y="437"/>
                    <a:pt x="846" y="435"/>
                  </a:cubicBezTo>
                  <a:cubicBezTo>
                    <a:pt x="845" y="434"/>
                    <a:pt x="845" y="429"/>
                    <a:pt x="843" y="429"/>
                  </a:cubicBezTo>
                  <a:cubicBezTo>
                    <a:pt x="842" y="429"/>
                    <a:pt x="839" y="429"/>
                    <a:pt x="842" y="425"/>
                  </a:cubicBezTo>
                  <a:cubicBezTo>
                    <a:pt x="846" y="420"/>
                    <a:pt x="852" y="421"/>
                    <a:pt x="853" y="421"/>
                  </a:cubicBezTo>
                  <a:cubicBezTo>
                    <a:pt x="854" y="421"/>
                    <a:pt x="862" y="419"/>
                    <a:pt x="865" y="420"/>
                  </a:cubicBezTo>
                  <a:cubicBezTo>
                    <a:pt x="869" y="421"/>
                    <a:pt x="871" y="420"/>
                    <a:pt x="875" y="422"/>
                  </a:cubicBezTo>
                  <a:cubicBezTo>
                    <a:pt x="879" y="424"/>
                    <a:pt x="884" y="423"/>
                    <a:pt x="885" y="425"/>
                  </a:cubicBezTo>
                  <a:cubicBezTo>
                    <a:pt x="886" y="426"/>
                    <a:pt x="891" y="428"/>
                    <a:pt x="891" y="431"/>
                  </a:cubicBezTo>
                  <a:cubicBezTo>
                    <a:pt x="890" y="434"/>
                    <a:pt x="893" y="432"/>
                    <a:pt x="895" y="439"/>
                  </a:cubicBezTo>
                  <a:cubicBezTo>
                    <a:pt x="896" y="445"/>
                    <a:pt x="899" y="446"/>
                    <a:pt x="900" y="449"/>
                  </a:cubicBezTo>
                  <a:cubicBezTo>
                    <a:pt x="900" y="452"/>
                    <a:pt x="904" y="457"/>
                    <a:pt x="904" y="459"/>
                  </a:cubicBezTo>
                  <a:cubicBezTo>
                    <a:pt x="903" y="461"/>
                    <a:pt x="903" y="463"/>
                    <a:pt x="907" y="464"/>
                  </a:cubicBezTo>
                  <a:cubicBezTo>
                    <a:pt x="911" y="464"/>
                    <a:pt x="914" y="467"/>
                    <a:pt x="915" y="467"/>
                  </a:cubicBezTo>
                  <a:cubicBezTo>
                    <a:pt x="916" y="466"/>
                    <a:pt x="921" y="468"/>
                    <a:pt x="924" y="470"/>
                  </a:cubicBezTo>
                  <a:cubicBezTo>
                    <a:pt x="926" y="473"/>
                    <a:pt x="930" y="472"/>
                    <a:pt x="930" y="474"/>
                  </a:cubicBezTo>
                  <a:cubicBezTo>
                    <a:pt x="929" y="477"/>
                    <a:pt x="932" y="479"/>
                    <a:pt x="931" y="481"/>
                  </a:cubicBezTo>
                  <a:cubicBezTo>
                    <a:pt x="931" y="484"/>
                    <a:pt x="936" y="485"/>
                    <a:pt x="940" y="485"/>
                  </a:cubicBezTo>
                  <a:cubicBezTo>
                    <a:pt x="943" y="484"/>
                    <a:pt x="946" y="486"/>
                    <a:pt x="947" y="483"/>
                  </a:cubicBezTo>
                  <a:cubicBezTo>
                    <a:pt x="949" y="480"/>
                    <a:pt x="954" y="481"/>
                    <a:pt x="955" y="480"/>
                  </a:cubicBezTo>
                  <a:cubicBezTo>
                    <a:pt x="957" y="479"/>
                    <a:pt x="962" y="477"/>
                    <a:pt x="962" y="482"/>
                  </a:cubicBezTo>
                  <a:cubicBezTo>
                    <a:pt x="962" y="486"/>
                    <a:pt x="965" y="487"/>
                    <a:pt x="962" y="489"/>
                  </a:cubicBezTo>
                  <a:cubicBezTo>
                    <a:pt x="960" y="490"/>
                    <a:pt x="959" y="497"/>
                    <a:pt x="958" y="499"/>
                  </a:cubicBezTo>
                  <a:cubicBezTo>
                    <a:pt x="957" y="502"/>
                    <a:pt x="953" y="503"/>
                    <a:pt x="953" y="506"/>
                  </a:cubicBezTo>
                  <a:cubicBezTo>
                    <a:pt x="952" y="509"/>
                    <a:pt x="949" y="509"/>
                    <a:pt x="949" y="511"/>
                  </a:cubicBezTo>
                  <a:cubicBezTo>
                    <a:pt x="949" y="514"/>
                    <a:pt x="944" y="513"/>
                    <a:pt x="941" y="511"/>
                  </a:cubicBezTo>
                  <a:cubicBezTo>
                    <a:pt x="939" y="510"/>
                    <a:pt x="936" y="515"/>
                    <a:pt x="934" y="515"/>
                  </a:cubicBezTo>
                  <a:cubicBezTo>
                    <a:pt x="932" y="515"/>
                    <a:pt x="933" y="519"/>
                    <a:pt x="933" y="521"/>
                  </a:cubicBezTo>
                  <a:cubicBezTo>
                    <a:pt x="934" y="522"/>
                    <a:pt x="932" y="525"/>
                    <a:pt x="934" y="528"/>
                  </a:cubicBezTo>
                  <a:cubicBezTo>
                    <a:pt x="934" y="529"/>
                    <a:pt x="934" y="532"/>
                    <a:pt x="934" y="536"/>
                  </a:cubicBezTo>
                  <a:cubicBezTo>
                    <a:pt x="937" y="533"/>
                    <a:pt x="940" y="532"/>
                    <a:pt x="941" y="532"/>
                  </a:cubicBezTo>
                  <a:cubicBezTo>
                    <a:pt x="944" y="532"/>
                    <a:pt x="947" y="537"/>
                    <a:pt x="951" y="537"/>
                  </a:cubicBezTo>
                  <a:cubicBezTo>
                    <a:pt x="954" y="537"/>
                    <a:pt x="970" y="527"/>
                    <a:pt x="970" y="525"/>
                  </a:cubicBezTo>
                  <a:cubicBezTo>
                    <a:pt x="971" y="523"/>
                    <a:pt x="980" y="514"/>
                    <a:pt x="984" y="510"/>
                  </a:cubicBezTo>
                  <a:cubicBezTo>
                    <a:pt x="988" y="505"/>
                    <a:pt x="994" y="499"/>
                    <a:pt x="996" y="493"/>
                  </a:cubicBezTo>
                  <a:cubicBezTo>
                    <a:pt x="998" y="490"/>
                    <a:pt x="1004" y="484"/>
                    <a:pt x="1005" y="481"/>
                  </a:cubicBezTo>
                  <a:cubicBezTo>
                    <a:pt x="1007" y="479"/>
                    <a:pt x="1008" y="479"/>
                    <a:pt x="1011" y="473"/>
                  </a:cubicBezTo>
                  <a:cubicBezTo>
                    <a:pt x="1013" y="467"/>
                    <a:pt x="1013" y="452"/>
                    <a:pt x="1014" y="451"/>
                  </a:cubicBezTo>
                  <a:cubicBezTo>
                    <a:pt x="1015" y="450"/>
                    <a:pt x="1015" y="447"/>
                    <a:pt x="1016" y="445"/>
                  </a:cubicBezTo>
                  <a:cubicBezTo>
                    <a:pt x="1017" y="444"/>
                    <a:pt x="1016" y="442"/>
                    <a:pt x="1019" y="439"/>
                  </a:cubicBezTo>
                  <a:cubicBezTo>
                    <a:pt x="1021" y="437"/>
                    <a:pt x="1021" y="435"/>
                    <a:pt x="1020" y="434"/>
                  </a:cubicBezTo>
                  <a:cubicBezTo>
                    <a:pt x="1020" y="432"/>
                    <a:pt x="1020" y="429"/>
                    <a:pt x="1020" y="427"/>
                  </a:cubicBezTo>
                  <a:cubicBezTo>
                    <a:pt x="1019" y="426"/>
                    <a:pt x="1019" y="426"/>
                    <a:pt x="1021" y="425"/>
                  </a:cubicBezTo>
                  <a:cubicBezTo>
                    <a:pt x="1022" y="424"/>
                    <a:pt x="1020" y="422"/>
                    <a:pt x="1018" y="421"/>
                  </a:cubicBezTo>
                  <a:cubicBezTo>
                    <a:pt x="1016" y="420"/>
                    <a:pt x="1013" y="419"/>
                    <a:pt x="1013" y="417"/>
                  </a:cubicBezTo>
                  <a:cubicBezTo>
                    <a:pt x="1012" y="414"/>
                    <a:pt x="1009" y="411"/>
                    <a:pt x="1006" y="412"/>
                  </a:cubicBezTo>
                  <a:cubicBezTo>
                    <a:pt x="1003" y="412"/>
                    <a:pt x="998" y="410"/>
                    <a:pt x="999" y="412"/>
                  </a:cubicBezTo>
                  <a:cubicBezTo>
                    <a:pt x="999" y="414"/>
                    <a:pt x="999" y="415"/>
                    <a:pt x="997" y="415"/>
                  </a:cubicBezTo>
                  <a:cubicBezTo>
                    <a:pt x="996" y="414"/>
                    <a:pt x="995" y="416"/>
                    <a:pt x="994" y="418"/>
                  </a:cubicBezTo>
                  <a:cubicBezTo>
                    <a:pt x="992" y="420"/>
                    <a:pt x="986" y="421"/>
                    <a:pt x="989" y="418"/>
                  </a:cubicBezTo>
                  <a:cubicBezTo>
                    <a:pt x="991" y="416"/>
                    <a:pt x="988" y="416"/>
                    <a:pt x="988" y="413"/>
                  </a:cubicBezTo>
                  <a:cubicBezTo>
                    <a:pt x="989" y="411"/>
                    <a:pt x="991" y="408"/>
                    <a:pt x="988" y="410"/>
                  </a:cubicBezTo>
                  <a:cubicBezTo>
                    <a:pt x="985" y="412"/>
                    <a:pt x="985" y="416"/>
                    <a:pt x="983" y="416"/>
                  </a:cubicBezTo>
                  <a:cubicBezTo>
                    <a:pt x="981" y="417"/>
                    <a:pt x="981" y="409"/>
                    <a:pt x="982" y="407"/>
                  </a:cubicBezTo>
                  <a:cubicBezTo>
                    <a:pt x="983" y="406"/>
                    <a:pt x="978" y="408"/>
                    <a:pt x="972" y="407"/>
                  </a:cubicBezTo>
                  <a:cubicBezTo>
                    <a:pt x="967" y="407"/>
                    <a:pt x="969" y="403"/>
                    <a:pt x="973" y="401"/>
                  </a:cubicBezTo>
                  <a:cubicBezTo>
                    <a:pt x="977" y="399"/>
                    <a:pt x="976" y="397"/>
                    <a:pt x="978" y="396"/>
                  </a:cubicBezTo>
                  <a:cubicBezTo>
                    <a:pt x="980" y="395"/>
                    <a:pt x="986" y="391"/>
                    <a:pt x="989" y="389"/>
                  </a:cubicBezTo>
                  <a:cubicBezTo>
                    <a:pt x="992" y="388"/>
                    <a:pt x="993" y="385"/>
                    <a:pt x="994" y="383"/>
                  </a:cubicBezTo>
                  <a:cubicBezTo>
                    <a:pt x="995" y="381"/>
                    <a:pt x="1001" y="379"/>
                    <a:pt x="1006" y="374"/>
                  </a:cubicBezTo>
                  <a:cubicBezTo>
                    <a:pt x="1011" y="370"/>
                    <a:pt x="1014" y="367"/>
                    <a:pt x="1015" y="365"/>
                  </a:cubicBezTo>
                  <a:cubicBezTo>
                    <a:pt x="1016" y="362"/>
                    <a:pt x="1024" y="359"/>
                    <a:pt x="1024" y="357"/>
                  </a:cubicBezTo>
                  <a:cubicBezTo>
                    <a:pt x="1025" y="355"/>
                    <a:pt x="1034" y="350"/>
                    <a:pt x="1040" y="349"/>
                  </a:cubicBezTo>
                  <a:cubicBezTo>
                    <a:pt x="1047" y="347"/>
                    <a:pt x="1057" y="349"/>
                    <a:pt x="1059" y="351"/>
                  </a:cubicBezTo>
                  <a:cubicBezTo>
                    <a:pt x="1060" y="353"/>
                    <a:pt x="1062" y="352"/>
                    <a:pt x="1063" y="351"/>
                  </a:cubicBezTo>
                  <a:cubicBezTo>
                    <a:pt x="1064" y="350"/>
                    <a:pt x="1066" y="350"/>
                    <a:pt x="1071" y="351"/>
                  </a:cubicBezTo>
                  <a:cubicBezTo>
                    <a:pt x="1075" y="351"/>
                    <a:pt x="1076" y="349"/>
                    <a:pt x="1079" y="350"/>
                  </a:cubicBezTo>
                  <a:cubicBezTo>
                    <a:pt x="1082" y="350"/>
                    <a:pt x="1084" y="351"/>
                    <a:pt x="1086" y="348"/>
                  </a:cubicBezTo>
                  <a:cubicBezTo>
                    <a:pt x="1088" y="344"/>
                    <a:pt x="1096" y="345"/>
                    <a:pt x="1098" y="346"/>
                  </a:cubicBezTo>
                  <a:cubicBezTo>
                    <a:pt x="1099" y="348"/>
                    <a:pt x="1101" y="349"/>
                    <a:pt x="1104" y="347"/>
                  </a:cubicBezTo>
                  <a:cubicBezTo>
                    <a:pt x="1107" y="345"/>
                    <a:pt x="1107" y="350"/>
                    <a:pt x="1110" y="350"/>
                  </a:cubicBezTo>
                  <a:cubicBezTo>
                    <a:pt x="1113" y="351"/>
                    <a:pt x="1111" y="353"/>
                    <a:pt x="1108" y="353"/>
                  </a:cubicBezTo>
                  <a:cubicBezTo>
                    <a:pt x="1106" y="353"/>
                    <a:pt x="1103" y="354"/>
                    <a:pt x="1106" y="356"/>
                  </a:cubicBezTo>
                  <a:cubicBezTo>
                    <a:pt x="1108" y="358"/>
                    <a:pt x="1112" y="354"/>
                    <a:pt x="1114" y="355"/>
                  </a:cubicBezTo>
                  <a:cubicBezTo>
                    <a:pt x="1116" y="355"/>
                    <a:pt x="1120" y="355"/>
                    <a:pt x="1123" y="353"/>
                  </a:cubicBezTo>
                  <a:cubicBezTo>
                    <a:pt x="1126" y="351"/>
                    <a:pt x="1127" y="355"/>
                    <a:pt x="1129" y="353"/>
                  </a:cubicBezTo>
                  <a:cubicBezTo>
                    <a:pt x="1131" y="351"/>
                    <a:pt x="1135" y="351"/>
                    <a:pt x="1138" y="351"/>
                  </a:cubicBezTo>
                  <a:cubicBezTo>
                    <a:pt x="1140" y="351"/>
                    <a:pt x="1138" y="348"/>
                    <a:pt x="1134" y="348"/>
                  </a:cubicBezTo>
                  <a:cubicBezTo>
                    <a:pt x="1130" y="348"/>
                    <a:pt x="1131" y="346"/>
                    <a:pt x="1134" y="341"/>
                  </a:cubicBezTo>
                  <a:cubicBezTo>
                    <a:pt x="1137" y="336"/>
                    <a:pt x="1142" y="333"/>
                    <a:pt x="1146" y="330"/>
                  </a:cubicBezTo>
                  <a:cubicBezTo>
                    <a:pt x="1150" y="327"/>
                    <a:pt x="1152" y="329"/>
                    <a:pt x="1152" y="327"/>
                  </a:cubicBezTo>
                  <a:cubicBezTo>
                    <a:pt x="1152" y="325"/>
                    <a:pt x="1154" y="319"/>
                    <a:pt x="1157" y="319"/>
                  </a:cubicBezTo>
                  <a:cubicBezTo>
                    <a:pt x="1159" y="319"/>
                    <a:pt x="1166" y="320"/>
                    <a:pt x="1170" y="318"/>
                  </a:cubicBezTo>
                  <a:cubicBezTo>
                    <a:pt x="1175" y="315"/>
                    <a:pt x="1174" y="319"/>
                    <a:pt x="1176" y="320"/>
                  </a:cubicBezTo>
                  <a:cubicBezTo>
                    <a:pt x="1178" y="321"/>
                    <a:pt x="1180" y="316"/>
                    <a:pt x="1182" y="318"/>
                  </a:cubicBezTo>
                  <a:cubicBezTo>
                    <a:pt x="1184" y="319"/>
                    <a:pt x="1179" y="322"/>
                    <a:pt x="1178" y="326"/>
                  </a:cubicBezTo>
                  <a:cubicBezTo>
                    <a:pt x="1177" y="329"/>
                    <a:pt x="1181" y="328"/>
                    <a:pt x="1183" y="329"/>
                  </a:cubicBezTo>
                  <a:cubicBezTo>
                    <a:pt x="1185" y="330"/>
                    <a:pt x="1180" y="331"/>
                    <a:pt x="1181" y="332"/>
                  </a:cubicBezTo>
                  <a:cubicBezTo>
                    <a:pt x="1181" y="333"/>
                    <a:pt x="1185" y="333"/>
                    <a:pt x="1191" y="328"/>
                  </a:cubicBezTo>
                  <a:cubicBezTo>
                    <a:pt x="1196" y="322"/>
                    <a:pt x="1201" y="321"/>
                    <a:pt x="1205" y="321"/>
                  </a:cubicBezTo>
                  <a:cubicBezTo>
                    <a:pt x="1208" y="322"/>
                    <a:pt x="1206" y="318"/>
                    <a:pt x="1206" y="313"/>
                  </a:cubicBezTo>
                  <a:cubicBezTo>
                    <a:pt x="1207" y="308"/>
                    <a:pt x="1217" y="306"/>
                    <a:pt x="1221" y="308"/>
                  </a:cubicBezTo>
                  <a:cubicBezTo>
                    <a:pt x="1224" y="309"/>
                    <a:pt x="1224" y="311"/>
                    <a:pt x="1221" y="310"/>
                  </a:cubicBezTo>
                  <a:cubicBezTo>
                    <a:pt x="1217" y="309"/>
                    <a:pt x="1214" y="312"/>
                    <a:pt x="1214" y="316"/>
                  </a:cubicBezTo>
                  <a:cubicBezTo>
                    <a:pt x="1214" y="320"/>
                    <a:pt x="1211" y="322"/>
                    <a:pt x="1213" y="323"/>
                  </a:cubicBezTo>
                  <a:cubicBezTo>
                    <a:pt x="1215" y="325"/>
                    <a:pt x="1211" y="325"/>
                    <a:pt x="1210" y="327"/>
                  </a:cubicBezTo>
                  <a:cubicBezTo>
                    <a:pt x="1210" y="329"/>
                    <a:pt x="1210" y="330"/>
                    <a:pt x="1208" y="331"/>
                  </a:cubicBezTo>
                  <a:cubicBezTo>
                    <a:pt x="1206" y="332"/>
                    <a:pt x="1197" y="333"/>
                    <a:pt x="1197" y="336"/>
                  </a:cubicBezTo>
                  <a:cubicBezTo>
                    <a:pt x="1197" y="339"/>
                    <a:pt x="1192" y="339"/>
                    <a:pt x="1190" y="343"/>
                  </a:cubicBezTo>
                  <a:cubicBezTo>
                    <a:pt x="1188" y="347"/>
                    <a:pt x="1180" y="350"/>
                    <a:pt x="1175" y="358"/>
                  </a:cubicBezTo>
                  <a:cubicBezTo>
                    <a:pt x="1169" y="366"/>
                    <a:pt x="1161" y="366"/>
                    <a:pt x="1161" y="367"/>
                  </a:cubicBezTo>
                  <a:cubicBezTo>
                    <a:pt x="1161" y="369"/>
                    <a:pt x="1155" y="369"/>
                    <a:pt x="1153" y="369"/>
                  </a:cubicBezTo>
                  <a:cubicBezTo>
                    <a:pt x="1151" y="369"/>
                    <a:pt x="1155" y="374"/>
                    <a:pt x="1150" y="379"/>
                  </a:cubicBezTo>
                  <a:cubicBezTo>
                    <a:pt x="1145" y="384"/>
                    <a:pt x="1142" y="391"/>
                    <a:pt x="1142" y="398"/>
                  </a:cubicBezTo>
                  <a:cubicBezTo>
                    <a:pt x="1142" y="405"/>
                    <a:pt x="1145" y="426"/>
                    <a:pt x="1147" y="429"/>
                  </a:cubicBezTo>
                  <a:cubicBezTo>
                    <a:pt x="1149" y="433"/>
                    <a:pt x="1148" y="442"/>
                    <a:pt x="1150" y="444"/>
                  </a:cubicBezTo>
                  <a:cubicBezTo>
                    <a:pt x="1151" y="446"/>
                    <a:pt x="1151" y="449"/>
                    <a:pt x="1152" y="450"/>
                  </a:cubicBezTo>
                  <a:cubicBezTo>
                    <a:pt x="1153" y="451"/>
                    <a:pt x="1157" y="445"/>
                    <a:pt x="1161" y="442"/>
                  </a:cubicBezTo>
                  <a:cubicBezTo>
                    <a:pt x="1164" y="440"/>
                    <a:pt x="1163" y="439"/>
                    <a:pt x="1165" y="437"/>
                  </a:cubicBezTo>
                  <a:cubicBezTo>
                    <a:pt x="1167" y="436"/>
                    <a:pt x="1166" y="430"/>
                    <a:pt x="1167" y="429"/>
                  </a:cubicBezTo>
                  <a:cubicBezTo>
                    <a:pt x="1167" y="427"/>
                    <a:pt x="1171" y="427"/>
                    <a:pt x="1172" y="425"/>
                  </a:cubicBezTo>
                  <a:cubicBezTo>
                    <a:pt x="1174" y="423"/>
                    <a:pt x="1177" y="424"/>
                    <a:pt x="1179" y="424"/>
                  </a:cubicBezTo>
                  <a:cubicBezTo>
                    <a:pt x="1180" y="423"/>
                    <a:pt x="1179" y="419"/>
                    <a:pt x="1178" y="417"/>
                  </a:cubicBezTo>
                  <a:cubicBezTo>
                    <a:pt x="1177" y="414"/>
                    <a:pt x="1183" y="411"/>
                    <a:pt x="1186" y="409"/>
                  </a:cubicBezTo>
                  <a:cubicBezTo>
                    <a:pt x="1189" y="407"/>
                    <a:pt x="1193" y="410"/>
                    <a:pt x="1196" y="407"/>
                  </a:cubicBezTo>
                  <a:cubicBezTo>
                    <a:pt x="1199" y="404"/>
                    <a:pt x="1196" y="400"/>
                    <a:pt x="1195" y="399"/>
                  </a:cubicBezTo>
                  <a:cubicBezTo>
                    <a:pt x="1193" y="397"/>
                    <a:pt x="1198" y="389"/>
                    <a:pt x="1201" y="389"/>
                  </a:cubicBezTo>
                  <a:cubicBezTo>
                    <a:pt x="1203" y="388"/>
                    <a:pt x="1205" y="390"/>
                    <a:pt x="1207" y="388"/>
                  </a:cubicBezTo>
                  <a:cubicBezTo>
                    <a:pt x="1209" y="386"/>
                    <a:pt x="1205" y="382"/>
                    <a:pt x="1203" y="383"/>
                  </a:cubicBezTo>
                  <a:cubicBezTo>
                    <a:pt x="1201" y="383"/>
                    <a:pt x="1201" y="376"/>
                    <a:pt x="1205" y="373"/>
                  </a:cubicBezTo>
                  <a:cubicBezTo>
                    <a:pt x="1209" y="370"/>
                    <a:pt x="1207" y="369"/>
                    <a:pt x="1205" y="369"/>
                  </a:cubicBezTo>
                  <a:cubicBezTo>
                    <a:pt x="1202" y="368"/>
                    <a:pt x="1201" y="369"/>
                    <a:pt x="1199" y="369"/>
                  </a:cubicBezTo>
                  <a:cubicBezTo>
                    <a:pt x="1197" y="369"/>
                    <a:pt x="1195" y="365"/>
                    <a:pt x="1198" y="360"/>
                  </a:cubicBezTo>
                  <a:cubicBezTo>
                    <a:pt x="1201" y="356"/>
                    <a:pt x="1205" y="357"/>
                    <a:pt x="1205" y="353"/>
                  </a:cubicBezTo>
                  <a:cubicBezTo>
                    <a:pt x="1206" y="349"/>
                    <a:pt x="1210" y="344"/>
                    <a:pt x="1212" y="342"/>
                  </a:cubicBezTo>
                  <a:cubicBezTo>
                    <a:pt x="1213" y="340"/>
                    <a:pt x="1217" y="342"/>
                    <a:pt x="1219" y="342"/>
                  </a:cubicBezTo>
                  <a:cubicBezTo>
                    <a:pt x="1221" y="342"/>
                    <a:pt x="1220" y="345"/>
                    <a:pt x="1222" y="343"/>
                  </a:cubicBezTo>
                  <a:cubicBezTo>
                    <a:pt x="1224" y="342"/>
                    <a:pt x="1228" y="335"/>
                    <a:pt x="1231" y="335"/>
                  </a:cubicBezTo>
                  <a:cubicBezTo>
                    <a:pt x="1234" y="335"/>
                    <a:pt x="1232" y="340"/>
                    <a:pt x="1232" y="343"/>
                  </a:cubicBezTo>
                  <a:cubicBezTo>
                    <a:pt x="1233" y="345"/>
                    <a:pt x="1235" y="342"/>
                    <a:pt x="1240" y="338"/>
                  </a:cubicBezTo>
                  <a:cubicBezTo>
                    <a:pt x="1246" y="334"/>
                    <a:pt x="1258" y="335"/>
                    <a:pt x="1261" y="337"/>
                  </a:cubicBezTo>
                  <a:cubicBezTo>
                    <a:pt x="1265" y="338"/>
                    <a:pt x="1266" y="342"/>
                    <a:pt x="1268" y="342"/>
                  </a:cubicBezTo>
                  <a:cubicBezTo>
                    <a:pt x="1271" y="341"/>
                    <a:pt x="1268" y="338"/>
                    <a:pt x="1271" y="337"/>
                  </a:cubicBezTo>
                  <a:cubicBezTo>
                    <a:pt x="1274" y="336"/>
                    <a:pt x="1279" y="333"/>
                    <a:pt x="1283" y="330"/>
                  </a:cubicBezTo>
                  <a:cubicBezTo>
                    <a:pt x="1287" y="327"/>
                    <a:pt x="1286" y="329"/>
                    <a:pt x="1288" y="327"/>
                  </a:cubicBezTo>
                  <a:cubicBezTo>
                    <a:pt x="1290" y="324"/>
                    <a:pt x="1292" y="325"/>
                    <a:pt x="1293" y="324"/>
                  </a:cubicBezTo>
                  <a:cubicBezTo>
                    <a:pt x="1294" y="322"/>
                    <a:pt x="1299" y="319"/>
                    <a:pt x="1307" y="317"/>
                  </a:cubicBezTo>
                  <a:cubicBezTo>
                    <a:pt x="1315" y="315"/>
                    <a:pt x="1325" y="310"/>
                    <a:pt x="1325" y="309"/>
                  </a:cubicBezTo>
                  <a:cubicBezTo>
                    <a:pt x="1324" y="307"/>
                    <a:pt x="1328" y="306"/>
                    <a:pt x="1328" y="308"/>
                  </a:cubicBezTo>
                  <a:cubicBezTo>
                    <a:pt x="1329" y="309"/>
                    <a:pt x="1331" y="309"/>
                    <a:pt x="1336" y="310"/>
                  </a:cubicBezTo>
                  <a:cubicBezTo>
                    <a:pt x="1340" y="311"/>
                    <a:pt x="1342" y="312"/>
                    <a:pt x="1345" y="309"/>
                  </a:cubicBezTo>
                  <a:cubicBezTo>
                    <a:pt x="1348" y="306"/>
                    <a:pt x="1344" y="305"/>
                    <a:pt x="1345" y="302"/>
                  </a:cubicBezTo>
                  <a:cubicBezTo>
                    <a:pt x="1345" y="300"/>
                    <a:pt x="1339" y="297"/>
                    <a:pt x="1340" y="294"/>
                  </a:cubicBezTo>
                  <a:cubicBezTo>
                    <a:pt x="1340" y="292"/>
                    <a:pt x="1335" y="285"/>
                    <a:pt x="1334" y="286"/>
                  </a:cubicBezTo>
                  <a:cubicBezTo>
                    <a:pt x="1332" y="288"/>
                    <a:pt x="1329" y="285"/>
                    <a:pt x="1329" y="283"/>
                  </a:cubicBezTo>
                  <a:cubicBezTo>
                    <a:pt x="1329" y="281"/>
                    <a:pt x="1329" y="279"/>
                    <a:pt x="1326" y="280"/>
                  </a:cubicBezTo>
                  <a:cubicBezTo>
                    <a:pt x="1324" y="282"/>
                    <a:pt x="1320" y="281"/>
                    <a:pt x="1319" y="279"/>
                  </a:cubicBezTo>
                  <a:cubicBezTo>
                    <a:pt x="1319" y="276"/>
                    <a:pt x="1324" y="275"/>
                    <a:pt x="1328" y="276"/>
                  </a:cubicBezTo>
                  <a:cubicBezTo>
                    <a:pt x="1331" y="278"/>
                    <a:pt x="1330" y="279"/>
                    <a:pt x="1332" y="280"/>
                  </a:cubicBezTo>
                  <a:cubicBezTo>
                    <a:pt x="1334" y="282"/>
                    <a:pt x="1339" y="281"/>
                    <a:pt x="1342" y="280"/>
                  </a:cubicBezTo>
                  <a:cubicBezTo>
                    <a:pt x="1344" y="279"/>
                    <a:pt x="1352" y="276"/>
                    <a:pt x="1353" y="274"/>
                  </a:cubicBezTo>
                  <a:cubicBezTo>
                    <a:pt x="1354" y="272"/>
                    <a:pt x="1353" y="271"/>
                    <a:pt x="1355" y="270"/>
                  </a:cubicBezTo>
                  <a:cubicBezTo>
                    <a:pt x="1358" y="269"/>
                    <a:pt x="1356" y="266"/>
                    <a:pt x="1354" y="265"/>
                  </a:cubicBezTo>
                  <a:cubicBezTo>
                    <a:pt x="1352" y="264"/>
                    <a:pt x="1352" y="261"/>
                    <a:pt x="1354" y="261"/>
                  </a:cubicBezTo>
                  <a:cubicBezTo>
                    <a:pt x="1357" y="261"/>
                    <a:pt x="1356" y="258"/>
                    <a:pt x="1358" y="258"/>
                  </a:cubicBezTo>
                  <a:cubicBezTo>
                    <a:pt x="1359" y="258"/>
                    <a:pt x="1359" y="259"/>
                    <a:pt x="1362" y="258"/>
                  </a:cubicBezTo>
                  <a:cubicBezTo>
                    <a:pt x="1365" y="256"/>
                    <a:pt x="1362" y="260"/>
                    <a:pt x="1361" y="262"/>
                  </a:cubicBezTo>
                  <a:cubicBezTo>
                    <a:pt x="1360" y="265"/>
                    <a:pt x="1363" y="267"/>
                    <a:pt x="1364" y="268"/>
                  </a:cubicBezTo>
                  <a:cubicBezTo>
                    <a:pt x="1364" y="269"/>
                    <a:pt x="1370" y="270"/>
                    <a:pt x="1373" y="268"/>
                  </a:cubicBezTo>
                  <a:cubicBezTo>
                    <a:pt x="1376" y="267"/>
                    <a:pt x="1385" y="270"/>
                    <a:pt x="1386" y="272"/>
                  </a:cubicBezTo>
                  <a:cubicBezTo>
                    <a:pt x="1386" y="275"/>
                    <a:pt x="1388" y="278"/>
                    <a:pt x="1392" y="280"/>
                  </a:cubicBezTo>
                  <a:cubicBezTo>
                    <a:pt x="1396" y="282"/>
                    <a:pt x="1399" y="281"/>
                    <a:pt x="1400" y="283"/>
                  </a:cubicBezTo>
                  <a:cubicBezTo>
                    <a:pt x="1401" y="285"/>
                    <a:pt x="1402" y="286"/>
                    <a:pt x="1405" y="285"/>
                  </a:cubicBezTo>
                  <a:cubicBezTo>
                    <a:pt x="1407" y="285"/>
                    <a:pt x="1408" y="287"/>
                    <a:pt x="1410" y="286"/>
                  </a:cubicBezTo>
                  <a:cubicBezTo>
                    <a:pt x="1411" y="284"/>
                    <a:pt x="1412" y="286"/>
                    <a:pt x="1414" y="285"/>
                  </a:cubicBezTo>
                  <a:cubicBezTo>
                    <a:pt x="1416" y="283"/>
                    <a:pt x="1410" y="281"/>
                    <a:pt x="1411" y="280"/>
                  </a:cubicBezTo>
                  <a:cubicBezTo>
                    <a:pt x="1411" y="278"/>
                    <a:pt x="1413" y="281"/>
                    <a:pt x="1415" y="281"/>
                  </a:cubicBezTo>
                  <a:cubicBezTo>
                    <a:pt x="1417" y="281"/>
                    <a:pt x="1414" y="277"/>
                    <a:pt x="1416" y="277"/>
                  </a:cubicBezTo>
                  <a:cubicBezTo>
                    <a:pt x="1417" y="276"/>
                    <a:pt x="1416" y="269"/>
                    <a:pt x="1414" y="269"/>
                  </a:cubicBezTo>
                  <a:cubicBezTo>
                    <a:pt x="1413" y="268"/>
                    <a:pt x="1414" y="265"/>
                    <a:pt x="1417" y="268"/>
                  </a:cubicBezTo>
                  <a:cubicBezTo>
                    <a:pt x="1420" y="270"/>
                    <a:pt x="1424" y="270"/>
                    <a:pt x="1426" y="270"/>
                  </a:cubicBezTo>
                  <a:cubicBezTo>
                    <a:pt x="1428" y="270"/>
                    <a:pt x="1426" y="268"/>
                    <a:pt x="1424" y="267"/>
                  </a:cubicBezTo>
                  <a:cubicBezTo>
                    <a:pt x="1422" y="267"/>
                    <a:pt x="1425" y="265"/>
                    <a:pt x="1426" y="266"/>
                  </a:cubicBezTo>
                  <a:cubicBezTo>
                    <a:pt x="1428" y="268"/>
                    <a:pt x="1431" y="268"/>
                    <a:pt x="1431" y="267"/>
                  </a:cubicBezTo>
                  <a:cubicBezTo>
                    <a:pt x="1431" y="265"/>
                    <a:pt x="1433" y="262"/>
                    <a:pt x="1435" y="262"/>
                  </a:cubicBezTo>
                  <a:cubicBezTo>
                    <a:pt x="1438" y="262"/>
                    <a:pt x="1439" y="261"/>
                    <a:pt x="1436" y="260"/>
                  </a:cubicBezTo>
                  <a:close/>
                  <a:moveTo>
                    <a:pt x="742" y="423"/>
                  </a:moveTo>
                  <a:cubicBezTo>
                    <a:pt x="735" y="430"/>
                    <a:pt x="721" y="431"/>
                    <a:pt x="721" y="436"/>
                  </a:cubicBezTo>
                  <a:cubicBezTo>
                    <a:pt x="721" y="442"/>
                    <a:pt x="703" y="444"/>
                    <a:pt x="702" y="442"/>
                  </a:cubicBezTo>
                  <a:cubicBezTo>
                    <a:pt x="701" y="440"/>
                    <a:pt x="715" y="439"/>
                    <a:pt x="718" y="432"/>
                  </a:cubicBezTo>
                  <a:cubicBezTo>
                    <a:pt x="721" y="424"/>
                    <a:pt x="734" y="421"/>
                    <a:pt x="740" y="411"/>
                  </a:cubicBezTo>
                  <a:cubicBezTo>
                    <a:pt x="745" y="404"/>
                    <a:pt x="749" y="393"/>
                    <a:pt x="751" y="393"/>
                  </a:cubicBezTo>
                  <a:cubicBezTo>
                    <a:pt x="754" y="394"/>
                    <a:pt x="749" y="417"/>
                    <a:pt x="742" y="423"/>
                  </a:cubicBezTo>
                  <a:close/>
                  <a:moveTo>
                    <a:pt x="774" y="131"/>
                  </a:moveTo>
                  <a:cubicBezTo>
                    <a:pt x="773" y="133"/>
                    <a:pt x="767" y="133"/>
                    <a:pt x="769" y="135"/>
                  </a:cubicBezTo>
                  <a:cubicBezTo>
                    <a:pt x="771" y="138"/>
                    <a:pt x="784" y="136"/>
                    <a:pt x="784" y="132"/>
                  </a:cubicBezTo>
                  <a:cubicBezTo>
                    <a:pt x="784" y="128"/>
                    <a:pt x="775" y="129"/>
                    <a:pt x="774" y="131"/>
                  </a:cubicBezTo>
                  <a:close/>
                  <a:moveTo>
                    <a:pt x="320" y="8"/>
                  </a:moveTo>
                  <a:cubicBezTo>
                    <a:pt x="326" y="8"/>
                    <a:pt x="324" y="4"/>
                    <a:pt x="328" y="5"/>
                  </a:cubicBezTo>
                  <a:cubicBezTo>
                    <a:pt x="332" y="5"/>
                    <a:pt x="338" y="5"/>
                    <a:pt x="336" y="2"/>
                  </a:cubicBezTo>
                  <a:cubicBezTo>
                    <a:pt x="334" y="0"/>
                    <a:pt x="319" y="1"/>
                    <a:pt x="321" y="3"/>
                  </a:cubicBezTo>
                  <a:cubicBezTo>
                    <a:pt x="322" y="5"/>
                    <a:pt x="309" y="4"/>
                    <a:pt x="309" y="5"/>
                  </a:cubicBezTo>
                  <a:cubicBezTo>
                    <a:pt x="310" y="6"/>
                    <a:pt x="314" y="8"/>
                    <a:pt x="320" y="8"/>
                  </a:cubicBezTo>
                  <a:close/>
                  <a:moveTo>
                    <a:pt x="289" y="25"/>
                  </a:moveTo>
                  <a:cubicBezTo>
                    <a:pt x="289" y="21"/>
                    <a:pt x="276" y="25"/>
                    <a:pt x="279" y="26"/>
                  </a:cubicBezTo>
                  <a:cubicBezTo>
                    <a:pt x="281" y="27"/>
                    <a:pt x="289" y="29"/>
                    <a:pt x="289" y="25"/>
                  </a:cubicBezTo>
                  <a:close/>
                  <a:moveTo>
                    <a:pt x="321" y="21"/>
                  </a:moveTo>
                  <a:cubicBezTo>
                    <a:pt x="322" y="23"/>
                    <a:pt x="320" y="24"/>
                    <a:pt x="315" y="24"/>
                  </a:cubicBezTo>
                  <a:cubicBezTo>
                    <a:pt x="310" y="24"/>
                    <a:pt x="308" y="26"/>
                    <a:pt x="310" y="29"/>
                  </a:cubicBezTo>
                  <a:cubicBezTo>
                    <a:pt x="313" y="31"/>
                    <a:pt x="326" y="30"/>
                    <a:pt x="329" y="27"/>
                  </a:cubicBezTo>
                  <a:cubicBezTo>
                    <a:pt x="331" y="24"/>
                    <a:pt x="337" y="27"/>
                    <a:pt x="338" y="24"/>
                  </a:cubicBezTo>
                  <a:cubicBezTo>
                    <a:pt x="339" y="21"/>
                    <a:pt x="321" y="19"/>
                    <a:pt x="321" y="21"/>
                  </a:cubicBezTo>
                  <a:close/>
                  <a:moveTo>
                    <a:pt x="364" y="17"/>
                  </a:moveTo>
                  <a:cubicBezTo>
                    <a:pt x="366" y="14"/>
                    <a:pt x="361" y="14"/>
                    <a:pt x="360" y="12"/>
                  </a:cubicBezTo>
                  <a:cubicBezTo>
                    <a:pt x="360" y="10"/>
                    <a:pt x="346" y="9"/>
                    <a:pt x="347" y="12"/>
                  </a:cubicBezTo>
                  <a:cubicBezTo>
                    <a:pt x="347" y="14"/>
                    <a:pt x="337" y="17"/>
                    <a:pt x="340" y="20"/>
                  </a:cubicBezTo>
                  <a:cubicBezTo>
                    <a:pt x="346" y="24"/>
                    <a:pt x="362" y="19"/>
                    <a:pt x="364" y="17"/>
                  </a:cubicBezTo>
                  <a:close/>
                  <a:moveTo>
                    <a:pt x="324" y="13"/>
                  </a:moveTo>
                  <a:cubicBezTo>
                    <a:pt x="325" y="7"/>
                    <a:pt x="316" y="12"/>
                    <a:pt x="310" y="9"/>
                  </a:cubicBezTo>
                  <a:cubicBezTo>
                    <a:pt x="304" y="6"/>
                    <a:pt x="300" y="6"/>
                    <a:pt x="304" y="10"/>
                  </a:cubicBezTo>
                  <a:cubicBezTo>
                    <a:pt x="306" y="12"/>
                    <a:pt x="293" y="13"/>
                    <a:pt x="295" y="15"/>
                  </a:cubicBezTo>
                  <a:cubicBezTo>
                    <a:pt x="300" y="20"/>
                    <a:pt x="324" y="18"/>
                    <a:pt x="324" y="13"/>
                  </a:cubicBezTo>
                  <a:close/>
                  <a:moveTo>
                    <a:pt x="287" y="151"/>
                  </a:moveTo>
                  <a:cubicBezTo>
                    <a:pt x="288" y="153"/>
                    <a:pt x="286" y="155"/>
                    <a:pt x="281" y="155"/>
                  </a:cubicBezTo>
                  <a:cubicBezTo>
                    <a:pt x="277" y="155"/>
                    <a:pt x="284" y="158"/>
                    <a:pt x="284" y="161"/>
                  </a:cubicBezTo>
                  <a:cubicBezTo>
                    <a:pt x="285" y="164"/>
                    <a:pt x="279" y="162"/>
                    <a:pt x="279" y="166"/>
                  </a:cubicBezTo>
                  <a:cubicBezTo>
                    <a:pt x="279" y="170"/>
                    <a:pt x="270" y="166"/>
                    <a:pt x="269" y="171"/>
                  </a:cubicBezTo>
                  <a:cubicBezTo>
                    <a:pt x="267" y="177"/>
                    <a:pt x="273" y="176"/>
                    <a:pt x="277" y="176"/>
                  </a:cubicBezTo>
                  <a:cubicBezTo>
                    <a:pt x="281" y="177"/>
                    <a:pt x="276" y="180"/>
                    <a:pt x="279" y="182"/>
                  </a:cubicBezTo>
                  <a:cubicBezTo>
                    <a:pt x="282" y="185"/>
                    <a:pt x="284" y="184"/>
                    <a:pt x="282" y="180"/>
                  </a:cubicBezTo>
                  <a:cubicBezTo>
                    <a:pt x="280" y="176"/>
                    <a:pt x="292" y="181"/>
                    <a:pt x="289" y="184"/>
                  </a:cubicBezTo>
                  <a:cubicBezTo>
                    <a:pt x="285" y="188"/>
                    <a:pt x="295" y="190"/>
                    <a:pt x="299" y="190"/>
                  </a:cubicBezTo>
                  <a:cubicBezTo>
                    <a:pt x="304" y="191"/>
                    <a:pt x="321" y="194"/>
                    <a:pt x="321" y="190"/>
                  </a:cubicBezTo>
                  <a:cubicBezTo>
                    <a:pt x="321" y="188"/>
                    <a:pt x="315" y="186"/>
                    <a:pt x="310" y="180"/>
                  </a:cubicBezTo>
                  <a:cubicBezTo>
                    <a:pt x="305" y="175"/>
                    <a:pt x="301" y="166"/>
                    <a:pt x="307" y="162"/>
                  </a:cubicBezTo>
                  <a:cubicBezTo>
                    <a:pt x="313" y="158"/>
                    <a:pt x="308" y="157"/>
                    <a:pt x="314" y="152"/>
                  </a:cubicBezTo>
                  <a:cubicBezTo>
                    <a:pt x="319" y="148"/>
                    <a:pt x="316" y="144"/>
                    <a:pt x="321" y="144"/>
                  </a:cubicBezTo>
                  <a:cubicBezTo>
                    <a:pt x="326" y="143"/>
                    <a:pt x="320" y="139"/>
                    <a:pt x="325" y="138"/>
                  </a:cubicBezTo>
                  <a:cubicBezTo>
                    <a:pt x="330" y="137"/>
                    <a:pt x="331" y="132"/>
                    <a:pt x="331" y="130"/>
                  </a:cubicBezTo>
                  <a:cubicBezTo>
                    <a:pt x="330" y="128"/>
                    <a:pt x="336" y="130"/>
                    <a:pt x="339" y="127"/>
                  </a:cubicBezTo>
                  <a:cubicBezTo>
                    <a:pt x="341" y="124"/>
                    <a:pt x="348" y="126"/>
                    <a:pt x="350" y="122"/>
                  </a:cubicBezTo>
                  <a:cubicBezTo>
                    <a:pt x="352" y="118"/>
                    <a:pt x="380" y="108"/>
                    <a:pt x="397" y="104"/>
                  </a:cubicBezTo>
                  <a:cubicBezTo>
                    <a:pt x="413" y="100"/>
                    <a:pt x="424" y="94"/>
                    <a:pt x="418" y="89"/>
                  </a:cubicBezTo>
                  <a:cubicBezTo>
                    <a:pt x="413" y="85"/>
                    <a:pt x="396" y="91"/>
                    <a:pt x="392" y="94"/>
                  </a:cubicBezTo>
                  <a:cubicBezTo>
                    <a:pt x="388" y="97"/>
                    <a:pt x="383" y="95"/>
                    <a:pt x="379" y="97"/>
                  </a:cubicBezTo>
                  <a:cubicBezTo>
                    <a:pt x="375" y="100"/>
                    <a:pt x="366" y="102"/>
                    <a:pt x="362" y="99"/>
                  </a:cubicBezTo>
                  <a:cubicBezTo>
                    <a:pt x="358" y="96"/>
                    <a:pt x="353" y="102"/>
                    <a:pt x="350" y="102"/>
                  </a:cubicBezTo>
                  <a:cubicBezTo>
                    <a:pt x="346" y="102"/>
                    <a:pt x="343" y="105"/>
                    <a:pt x="339" y="105"/>
                  </a:cubicBezTo>
                  <a:cubicBezTo>
                    <a:pt x="336" y="105"/>
                    <a:pt x="329" y="108"/>
                    <a:pt x="328" y="110"/>
                  </a:cubicBezTo>
                  <a:cubicBezTo>
                    <a:pt x="328" y="112"/>
                    <a:pt x="322" y="111"/>
                    <a:pt x="322" y="114"/>
                  </a:cubicBezTo>
                  <a:cubicBezTo>
                    <a:pt x="322" y="116"/>
                    <a:pt x="317" y="118"/>
                    <a:pt x="314" y="116"/>
                  </a:cubicBezTo>
                  <a:cubicBezTo>
                    <a:pt x="312" y="114"/>
                    <a:pt x="309" y="119"/>
                    <a:pt x="313" y="122"/>
                  </a:cubicBezTo>
                  <a:cubicBezTo>
                    <a:pt x="316" y="125"/>
                    <a:pt x="306" y="125"/>
                    <a:pt x="308" y="127"/>
                  </a:cubicBezTo>
                  <a:cubicBezTo>
                    <a:pt x="310" y="129"/>
                    <a:pt x="304" y="130"/>
                    <a:pt x="305" y="133"/>
                  </a:cubicBezTo>
                  <a:cubicBezTo>
                    <a:pt x="307" y="135"/>
                    <a:pt x="302" y="136"/>
                    <a:pt x="298" y="136"/>
                  </a:cubicBezTo>
                  <a:cubicBezTo>
                    <a:pt x="294" y="137"/>
                    <a:pt x="292" y="142"/>
                    <a:pt x="297" y="142"/>
                  </a:cubicBezTo>
                  <a:cubicBezTo>
                    <a:pt x="302" y="143"/>
                    <a:pt x="294" y="143"/>
                    <a:pt x="295" y="147"/>
                  </a:cubicBezTo>
                  <a:cubicBezTo>
                    <a:pt x="295" y="151"/>
                    <a:pt x="287" y="148"/>
                    <a:pt x="287" y="15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3943" y="906"/>
              <a:ext cx="3003" cy="1153"/>
            </a:xfrm>
            <a:custGeom>
              <a:avLst/>
              <a:gdLst>
                <a:gd name="T0" fmla="*/ 378 w 1439"/>
                <a:gd name="T1" fmla="*/ 11 h 552"/>
                <a:gd name="T2" fmla="*/ 639 w 1439"/>
                <a:gd name="T3" fmla="*/ 5 h 552"/>
                <a:gd name="T4" fmla="*/ 503 w 1439"/>
                <a:gd name="T5" fmla="*/ 158 h 552"/>
                <a:gd name="T6" fmla="*/ 694 w 1439"/>
                <a:gd name="T7" fmla="*/ 52 h 552"/>
                <a:gd name="T8" fmla="*/ 1050 w 1439"/>
                <a:gd name="T9" fmla="*/ 116 h 552"/>
                <a:gd name="T10" fmla="*/ 1103 w 1439"/>
                <a:gd name="T11" fmla="*/ 123 h 552"/>
                <a:gd name="T12" fmla="*/ 1028 w 1439"/>
                <a:gd name="T13" fmla="*/ 446 h 552"/>
                <a:gd name="T14" fmla="*/ 255 w 1439"/>
                <a:gd name="T15" fmla="*/ 23 h 552"/>
                <a:gd name="T16" fmla="*/ 1395 w 1439"/>
                <a:gd name="T17" fmla="*/ 253 h 552"/>
                <a:gd name="T18" fmla="*/ 1250 w 1439"/>
                <a:gd name="T19" fmla="*/ 212 h 552"/>
                <a:gd name="T20" fmla="*/ 1113 w 1439"/>
                <a:gd name="T21" fmla="*/ 185 h 552"/>
                <a:gd name="T22" fmla="*/ 1019 w 1439"/>
                <a:gd name="T23" fmla="*/ 157 h 552"/>
                <a:gd name="T24" fmla="*/ 945 w 1439"/>
                <a:gd name="T25" fmla="*/ 176 h 552"/>
                <a:gd name="T26" fmla="*/ 884 w 1439"/>
                <a:gd name="T27" fmla="*/ 145 h 552"/>
                <a:gd name="T28" fmla="*/ 783 w 1439"/>
                <a:gd name="T29" fmla="*/ 143 h 552"/>
                <a:gd name="T30" fmla="*/ 772 w 1439"/>
                <a:gd name="T31" fmla="*/ 123 h 552"/>
                <a:gd name="T32" fmla="*/ 732 w 1439"/>
                <a:gd name="T33" fmla="*/ 88 h 552"/>
                <a:gd name="T34" fmla="*/ 660 w 1439"/>
                <a:gd name="T35" fmla="*/ 100 h 552"/>
                <a:gd name="T36" fmla="*/ 572 w 1439"/>
                <a:gd name="T37" fmla="*/ 120 h 552"/>
                <a:gd name="T38" fmla="*/ 544 w 1439"/>
                <a:gd name="T39" fmla="*/ 144 h 552"/>
                <a:gd name="T40" fmla="*/ 501 w 1439"/>
                <a:gd name="T41" fmla="*/ 186 h 552"/>
                <a:gd name="T42" fmla="*/ 477 w 1439"/>
                <a:gd name="T43" fmla="*/ 214 h 552"/>
                <a:gd name="T44" fmla="*/ 442 w 1439"/>
                <a:gd name="T45" fmla="*/ 255 h 552"/>
                <a:gd name="T46" fmla="*/ 458 w 1439"/>
                <a:gd name="T47" fmla="*/ 223 h 552"/>
                <a:gd name="T48" fmla="*/ 405 w 1439"/>
                <a:gd name="T49" fmla="*/ 196 h 552"/>
                <a:gd name="T50" fmla="*/ 342 w 1439"/>
                <a:gd name="T51" fmla="*/ 205 h 552"/>
                <a:gd name="T52" fmla="*/ 281 w 1439"/>
                <a:gd name="T53" fmla="*/ 221 h 552"/>
                <a:gd name="T54" fmla="*/ 205 w 1439"/>
                <a:gd name="T55" fmla="*/ 224 h 552"/>
                <a:gd name="T56" fmla="*/ 157 w 1439"/>
                <a:gd name="T57" fmla="*/ 275 h 552"/>
                <a:gd name="T58" fmla="*/ 108 w 1439"/>
                <a:gd name="T59" fmla="*/ 244 h 552"/>
                <a:gd name="T60" fmla="*/ 112 w 1439"/>
                <a:gd name="T61" fmla="*/ 209 h 552"/>
                <a:gd name="T62" fmla="*/ 82 w 1439"/>
                <a:gd name="T63" fmla="*/ 241 h 552"/>
                <a:gd name="T64" fmla="*/ 74 w 1439"/>
                <a:gd name="T65" fmla="*/ 330 h 552"/>
                <a:gd name="T66" fmla="*/ 77 w 1439"/>
                <a:gd name="T67" fmla="*/ 388 h 552"/>
                <a:gd name="T68" fmla="*/ 120 w 1439"/>
                <a:gd name="T69" fmla="*/ 432 h 552"/>
                <a:gd name="T70" fmla="*/ 168 w 1439"/>
                <a:gd name="T71" fmla="*/ 472 h 552"/>
                <a:gd name="T72" fmla="*/ 172 w 1439"/>
                <a:gd name="T73" fmla="*/ 526 h 552"/>
                <a:gd name="T74" fmla="*/ 250 w 1439"/>
                <a:gd name="T75" fmla="*/ 499 h 552"/>
                <a:gd name="T76" fmla="*/ 248 w 1439"/>
                <a:gd name="T77" fmla="*/ 450 h 552"/>
                <a:gd name="T78" fmla="*/ 341 w 1439"/>
                <a:gd name="T79" fmla="*/ 453 h 552"/>
                <a:gd name="T80" fmla="*/ 391 w 1439"/>
                <a:gd name="T81" fmla="*/ 407 h 552"/>
                <a:gd name="T82" fmla="*/ 472 w 1439"/>
                <a:gd name="T83" fmla="*/ 414 h 552"/>
                <a:gd name="T84" fmla="*/ 567 w 1439"/>
                <a:gd name="T85" fmla="*/ 463 h 552"/>
                <a:gd name="T86" fmla="*/ 654 w 1439"/>
                <a:gd name="T87" fmla="*/ 453 h 552"/>
                <a:gd name="T88" fmla="*/ 729 w 1439"/>
                <a:gd name="T89" fmla="*/ 458 h 552"/>
                <a:gd name="T90" fmla="*/ 842 w 1439"/>
                <a:gd name="T91" fmla="*/ 439 h 552"/>
                <a:gd name="T92" fmla="*/ 930 w 1439"/>
                <a:gd name="T93" fmla="*/ 474 h 552"/>
                <a:gd name="T94" fmla="*/ 941 w 1439"/>
                <a:gd name="T95" fmla="*/ 532 h 552"/>
                <a:gd name="T96" fmla="*/ 1006 w 1439"/>
                <a:gd name="T97" fmla="*/ 412 h 552"/>
                <a:gd name="T98" fmla="*/ 1015 w 1439"/>
                <a:gd name="T99" fmla="*/ 365 h 552"/>
                <a:gd name="T100" fmla="*/ 1129 w 1439"/>
                <a:gd name="T101" fmla="*/ 353 h 552"/>
                <a:gd name="T102" fmla="*/ 1206 w 1439"/>
                <a:gd name="T103" fmla="*/ 313 h 552"/>
                <a:gd name="T104" fmla="*/ 1150 w 1439"/>
                <a:gd name="T105" fmla="*/ 444 h 552"/>
                <a:gd name="T106" fmla="*/ 1205 w 1439"/>
                <a:gd name="T107" fmla="*/ 369 h 552"/>
                <a:gd name="T108" fmla="*/ 1293 w 1439"/>
                <a:gd name="T109" fmla="*/ 324 h 552"/>
                <a:gd name="T110" fmla="*/ 1353 w 1439"/>
                <a:gd name="T111" fmla="*/ 274 h 552"/>
                <a:gd name="T112" fmla="*/ 1411 w 1439"/>
                <a:gd name="T113" fmla="*/ 280 h 552"/>
                <a:gd name="T114" fmla="*/ 740 w 1439"/>
                <a:gd name="T115" fmla="*/ 411 h 552"/>
                <a:gd name="T116" fmla="*/ 289 w 1439"/>
                <a:gd name="T117" fmla="*/ 25 h 552"/>
                <a:gd name="T118" fmla="*/ 295 w 1439"/>
                <a:gd name="T119" fmla="*/ 15 h 552"/>
                <a:gd name="T120" fmla="*/ 314 w 1439"/>
                <a:gd name="T121" fmla="*/ 152 h 552"/>
                <a:gd name="T122" fmla="*/ 314 w 1439"/>
                <a:gd name="T123" fmla="*/ 11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9" h="552">
                  <a:moveTo>
                    <a:pt x="22" y="399"/>
                  </a:moveTo>
                  <a:cubicBezTo>
                    <a:pt x="21" y="399"/>
                    <a:pt x="18" y="398"/>
                    <a:pt x="17" y="397"/>
                  </a:cubicBezTo>
                  <a:cubicBezTo>
                    <a:pt x="16" y="396"/>
                    <a:pt x="14" y="396"/>
                    <a:pt x="12" y="397"/>
                  </a:cubicBezTo>
                  <a:cubicBezTo>
                    <a:pt x="12" y="397"/>
                    <a:pt x="13" y="397"/>
                    <a:pt x="13" y="398"/>
                  </a:cubicBezTo>
                  <a:cubicBezTo>
                    <a:pt x="14" y="400"/>
                    <a:pt x="9" y="400"/>
                    <a:pt x="10" y="402"/>
                  </a:cubicBezTo>
                  <a:cubicBezTo>
                    <a:pt x="12" y="405"/>
                    <a:pt x="6" y="405"/>
                    <a:pt x="6" y="402"/>
                  </a:cubicBezTo>
                  <a:cubicBezTo>
                    <a:pt x="6" y="400"/>
                    <a:pt x="0" y="401"/>
                    <a:pt x="1" y="403"/>
                  </a:cubicBezTo>
                  <a:cubicBezTo>
                    <a:pt x="1" y="403"/>
                    <a:pt x="1" y="404"/>
                    <a:pt x="0" y="405"/>
                  </a:cubicBezTo>
                  <a:cubicBezTo>
                    <a:pt x="2" y="405"/>
                    <a:pt x="4" y="406"/>
                    <a:pt x="4" y="406"/>
                  </a:cubicBezTo>
                  <a:cubicBezTo>
                    <a:pt x="6" y="407"/>
                    <a:pt x="20" y="408"/>
                    <a:pt x="26" y="407"/>
                  </a:cubicBezTo>
                  <a:cubicBezTo>
                    <a:pt x="26" y="406"/>
                    <a:pt x="27" y="403"/>
                    <a:pt x="27" y="402"/>
                  </a:cubicBezTo>
                  <a:cubicBezTo>
                    <a:pt x="27" y="400"/>
                    <a:pt x="23" y="398"/>
                    <a:pt x="22" y="399"/>
                  </a:cubicBezTo>
                  <a:close/>
                  <a:moveTo>
                    <a:pt x="382" y="15"/>
                  </a:moveTo>
                  <a:cubicBezTo>
                    <a:pt x="392" y="14"/>
                    <a:pt x="391" y="9"/>
                    <a:pt x="386" y="8"/>
                  </a:cubicBezTo>
                  <a:cubicBezTo>
                    <a:pt x="381" y="7"/>
                    <a:pt x="381" y="11"/>
                    <a:pt x="378" y="11"/>
                  </a:cubicBezTo>
                  <a:cubicBezTo>
                    <a:pt x="376" y="11"/>
                    <a:pt x="366" y="13"/>
                    <a:pt x="368" y="15"/>
                  </a:cubicBezTo>
                  <a:cubicBezTo>
                    <a:pt x="371" y="17"/>
                    <a:pt x="377" y="16"/>
                    <a:pt x="382" y="15"/>
                  </a:cubicBezTo>
                  <a:close/>
                  <a:moveTo>
                    <a:pt x="430" y="154"/>
                  </a:moveTo>
                  <a:cubicBezTo>
                    <a:pt x="434" y="154"/>
                    <a:pt x="442" y="153"/>
                    <a:pt x="443" y="151"/>
                  </a:cubicBezTo>
                  <a:cubicBezTo>
                    <a:pt x="444" y="149"/>
                    <a:pt x="440" y="147"/>
                    <a:pt x="434" y="147"/>
                  </a:cubicBezTo>
                  <a:cubicBezTo>
                    <a:pt x="428" y="147"/>
                    <a:pt x="427" y="153"/>
                    <a:pt x="430" y="154"/>
                  </a:cubicBezTo>
                  <a:close/>
                  <a:moveTo>
                    <a:pt x="614" y="27"/>
                  </a:moveTo>
                  <a:cubicBezTo>
                    <a:pt x="619" y="29"/>
                    <a:pt x="617" y="30"/>
                    <a:pt x="612" y="30"/>
                  </a:cubicBezTo>
                  <a:cubicBezTo>
                    <a:pt x="607" y="30"/>
                    <a:pt x="603" y="32"/>
                    <a:pt x="606" y="33"/>
                  </a:cubicBezTo>
                  <a:cubicBezTo>
                    <a:pt x="609" y="34"/>
                    <a:pt x="609" y="37"/>
                    <a:pt x="614" y="38"/>
                  </a:cubicBezTo>
                  <a:cubicBezTo>
                    <a:pt x="619" y="39"/>
                    <a:pt x="624" y="35"/>
                    <a:pt x="624" y="32"/>
                  </a:cubicBezTo>
                  <a:cubicBezTo>
                    <a:pt x="623" y="29"/>
                    <a:pt x="642" y="26"/>
                    <a:pt x="647" y="25"/>
                  </a:cubicBezTo>
                  <a:cubicBezTo>
                    <a:pt x="652" y="24"/>
                    <a:pt x="644" y="18"/>
                    <a:pt x="649" y="18"/>
                  </a:cubicBezTo>
                  <a:cubicBezTo>
                    <a:pt x="655" y="17"/>
                    <a:pt x="652" y="15"/>
                    <a:pt x="646" y="14"/>
                  </a:cubicBezTo>
                  <a:cubicBezTo>
                    <a:pt x="639" y="13"/>
                    <a:pt x="642" y="7"/>
                    <a:pt x="639" y="5"/>
                  </a:cubicBezTo>
                  <a:cubicBezTo>
                    <a:pt x="637" y="3"/>
                    <a:pt x="636" y="8"/>
                    <a:pt x="627" y="9"/>
                  </a:cubicBezTo>
                  <a:cubicBezTo>
                    <a:pt x="618" y="11"/>
                    <a:pt x="614" y="13"/>
                    <a:pt x="618" y="15"/>
                  </a:cubicBezTo>
                  <a:cubicBezTo>
                    <a:pt x="621" y="17"/>
                    <a:pt x="618" y="21"/>
                    <a:pt x="614" y="21"/>
                  </a:cubicBezTo>
                  <a:cubicBezTo>
                    <a:pt x="610" y="21"/>
                    <a:pt x="610" y="25"/>
                    <a:pt x="614" y="27"/>
                  </a:cubicBezTo>
                  <a:close/>
                  <a:moveTo>
                    <a:pt x="627" y="34"/>
                  </a:moveTo>
                  <a:cubicBezTo>
                    <a:pt x="627" y="36"/>
                    <a:pt x="619" y="39"/>
                    <a:pt x="622" y="41"/>
                  </a:cubicBezTo>
                  <a:cubicBezTo>
                    <a:pt x="624" y="43"/>
                    <a:pt x="625" y="42"/>
                    <a:pt x="628" y="43"/>
                  </a:cubicBezTo>
                  <a:cubicBezTo>
                    <a:pt x="630" y="43"/>
                    <a:pt x="632" y="50"/>
                    <a:pt x="636" y="49"/>
                  </a:cubicBezTo>
                  <a:cubicBezTo>
                    <a:pt x="641" y="48"/>
                    <a:pt x="653" y="54"/>
                    <a:pt x="660" y="54"/>
                  </a:cubicBezTo>
                  <a:cubicBezTo>
                    <a:pt x="667" y="54"/>
                    <a:pt x="668" y="48"/>
                    <a:pt x="666" y="47"/>
                  </a:cubicBezTo>
                  <a:cubicBezTo>
                    <a:pt x="664" y="47"/>
                    <a:pt x="666" y="44"/>
                    <a:pt x="670" y="38"/>
                  </a:cubicBezTo>
                  <a:cubicBezTo>
                    <a:pt x="673" y="32"/>
                    <a:pt x="657" y="28"/>
                    <a:pt x="657" y="32"/>
                  </a:cubicBezTo>
                  <a:cubicBezTo>
                    <a:pt x="657" y="37"/>
                    <a:pt x="652" y="31"/>
                    <a:pt x="651" y="29"/>
                  </a:cubicBezTo>
                  <a:cubicBezTo>
                    <a:pt x="649" y="26"/>
                    <a:pt x="627" y="31"/>
                    <a:pt x="627" y="34"/>
                  </a:cubicBezTo>
                  <a:close/>
                  <a:moveTo>
                    <a:pt x="503" y="158"/>
                  </a:moveTo>
                  <a:cubicBezTo>
                    <a:pt x="507" y="160"/>
                    <a:pt x="510" y="159"/>
                    <a:pt x="509" y="155"/>
                  </a:cubicBezTo>
                  <a:cubicBezTo>
                    <a:pt x="509" y="151"/>
                    <a:pt x="500" y="156"/>
                    <a:pt x="503" y="158"/>
                  </a:cubicBezTo>
                  <a:close/>
                  <a:moveTo>
                    <a:pt x="608" y="9"/>
                  </a:moveTo>
                  <a:cubicBezTo>
                    <a:pt x="609" y="5"/>
                    <a:pt x="592" y="7"/>
                    <a:pt x="597" y="10"/>
                  </a:cubicBezTo>
                  <a:cubicBezTo>
                    <a:pt x="598" y="12"/>
                    <a:pt x="607" y="13"/>
                    <a:pt x="608" y="9"/>
                  </a:cubicBezTo>
                  <a:close/>
                  <a:moveTo>
                    <a:pt x="1340" y="189"/>
                  </a:moveTo>
                  <a:cubicBezTo>
                    <a:pt x="1345" y="192"/>
                    <a:pt x="1348" y="186"/>
                    <a:pt x="1352" y="189"/>
                  </a:cubicBezTo>
                  <a:cubicBezTo>
                    <a:pt x="1356" y="192"/>
                    <a:pt x="1366" y="188"/>
                    <a:pt x="1370" y="187"/>
                  </a:cubicBezTo>
                  <a:cubicBezTo>
                    <a:pt x="1374" y="186"/>
                    <a:pt x="1372" y="181"/>
                    <a:pt x="1361" y="180"/>
                  </a:cubicBezTo>
                  <a:cubicBezTo>
                    <a:pt x="1350" y="179"/>
                    <a:pt x="1335" y="187"/>
                    <a:pt x="1340" y="189"/>
                  </a:cubicBezTo>
                  <a:close/>
                  <a:moveTo>
                    <a:pt x="666" y="69"/>
                  </a:moveTo>
                  <a:cubicBezTo>
                    <a:pt x="670" y="71"/>
                    <a:pt x="681" y="66"/>
                    <a:pt x="688" y="66"/>
                  </a:cubicBezTo>
                  <a:cubicBezTo>
                    <a:pt x="696" y="67"/>
                    <a:pt x="717" y="61"/>
                    <a:pt x="717" y="57"/>
                  </a:cubicBezTo>
                  <a:cubicBezTo>
                    <a:pt x="718" y="53"/>
                    <a:pt x="710" y="53"/>
                    <a:pt x="706" y="50"/>
                  </a:cubicBezTo>
                  <a:cubicBezTo>
                    <a:pt x="703" y="46"/>
                    <a:pt x="696" y="49"/>
                    <a:pt x="694" y="52"/>
                  </a:cubicBezTo>
                  <a:cubicBezTo>
                    <a:pt x="692" y="55"/>
                    <a:pt x="690" y="52"/>
                    <a:pt x="695" y="48"/>
                  </a:cubicBezTo>
                  <a:cubicBezTo>
                    <a:pt x="700" y="43"/>
                    <a:pt x="690" y="39"/>
                    <a:pt x="690" y="42"/>
                  </a:cubicBezTo>
                  <a:cubicBezTo>
                    <a:pt x="690" y="45"/>
                    <a:pt x="681" y="43"/>
                    <a:pt x="681" y="45"/>
                  </a:cubicBezTo>
                  <a:cubicBezTo>
                    <a:pt x="681" y="48"/>
                    <a:pt x="678" y="49"/>
                    <a:pt x="678" y="52"/>
                  </a:cubicBezTo>
                  <a:cubicBezTo>
                    <a:pt x="678" y="55"/>
                    <a:pt x="672" y="51"/>
                    <a:pt x="672" y="57"/>
                  </a:cubicBezTo>
                  <a:cubicBezTo>
                    <a:pt x="672" y="63"/>
                    <a:pt x="662" y="67"/>
                    <a:pt x="666" y="69"/>
                  </a:cubicBezTo>
                  <a:close/>
                  <a:moveTo>
                    <a:pt x="987" y="120"/>
                  </a:moveTo>
                  <a:cubicBezTo>
                    <a:pt x="991" y="122"/>
                    <a:pt x="992" y="123"/>
                    <a:pt x="994" y="125"/>
                  </a:cubicBezTo>
                  <a:cubicBezTo>
                    <a:pt x="996" y="127"/>
                    <a:pt x="1003" y="124"/>
                    <a:pt x="1006" y="123"/>
                  </a:cubicBezTo>
                  <a:cubicBezTo>
                    <a:pt x="1009" y="122"/>
                    <a:pt x="1010" y="128"/>
                    <a:pt x="1014" y="125"/>
                  </a:cubicBezTo>
                  <a:cubicBezTo>
                    <a:pt x="1019" y="122"/>
                    <a:pt x="1024" y="123"/>
                    <a:pt x="1029" y="123"/>
                  </a:cubicBezTo>
                  <a:cubicBezTo>
                    <a:pt x="1035" y="123"/>
                    <a:pt x="1028" y="117"/>
                    <a:pt x="1029" y="114"/>
                  </a:cubicBezTo>
                  <a:cubicBezTo>
                    <a:pt x="1029" y="111"/>
                    <a:pt x="1035" y="113"/>
                    <a:pt x="1033" y="115"/>
                  </a:cubicBezTo>
                  <a:cubicBezTo>
                    <a:pt x="1031" y="118"/>
                    <a:pt x="1036" y="123"/>
                    <a:pt x="1044" y="123"/>
                  </a:cubicBezTo>
                  <a:cubicBezTo>
                    <a:pt x="1052" y="122"/>
                    <a:pt x="1046" y="118"/>
                    <a:pt x="1050" y="116"/>
                  </a:cubicBezTo>
                  <a:cubicBezTo>
                    <a:pt x="1054" y="114"/>
                    <a:pt x="1053" y="112"/>
                    <a:pt x="1048" y="109"/>
                  </a:cubicBezTo>
                  <a:cubicBezTo>
                    <a:pt x="1042" y="105"/>
                    <a:pt x="1034" y="107"/>
                    <a:pt x="1030" y="105"/>
                  </a:cubicBezTo>
                  <a:cubicBezTo>
                    <a:pt x="1024" y="103"/>
                    <a:pt x="1018" y="103"/>
                    <a:pt x="1018" y="108"/>
                  </a:cubicBezTo>
                  <a:cubicBezTo>
                    <a:pt x="1017" y="114"/>
                    <a:pt x="1007" y="102"/>
                    <a:pt x="1001" y="100"/>
                  </a:cubicBezTo>
                  <a:cubicBezTo>
                    <a:pt x="996" y="99"/>
                    <a:pt x="979" y="116"/>
                    <a:pt x="987" y="120"/>
                  </a:cubicBezTo>
                  <a:close/>
                  <a:moveTo>
                    <a:pt x="1039" y="152"/>
                  </a:moveTo>
                  <a:cubicBezTo>
                    <a:pt x="1044" y="151"/>
                    <a:pt x="1036" y="143"/>
                    <a:pt x="1028" y="141"/>
                  </a:cubicBezTo>
                  <a:cubicBezTo>
                    <a:pt x="1021" y="140"/>
                    <a:pt x="1013" y="147"/>
                    <a:pt x="1014" y="148"/>
                  </a:cubicBezTo>
                  <a:cubicBezTo>
                    <a:pt x="1017" y="151"/>
                    <a:pt x="1035" y="153"/>
                    <a:pt x="1039" y="152"/>
                  </a:cubicBezTo>
                  <a:close/>
                  <a:moveTo>
                    <a:pt x="1019" y="135"/>
                  </a:moveTo>
                  <a:cubicBezTo>
                    <a:pt x="1019" y="132"/>
                    <a:pt x="1006" y="137"/>
                    <a:pt x="1011" y="139"/>
                  </a:cubicBezTo>
                  <a:cubicBezTo>
                    <a:pt x="1014" y="140"/>
                    <a:pt x="1019" y="139"/>
                    <a:pt x="1019" y="135"/>
                  </a:cubicBezTo>
                  <a:close/>
                  <a:moveTo>
                    <a:pt x="1063" y="120"/>
                  </a:moveTo>
                  <a:cubicBezTo>
                    <a:pt x="1069" y="120"/>
                    <a:pt x="1072" y="126"/>
                    <a:pt x="1083" y="127"/>
                  </a:cubicBezTo>
                  <a:cubicBezTo>
                    <a:pt x="1094" y="127"/>
                    <a:pt x="1103" y="125"/>
                    <a:pt x="1103" y="123"/>
                  </a:cubicBezTo>
                  <a:cubicBezTo>
                    <a:pt x="1103" y="120"/>
                    <a:pt x="1093" y="117"/>
                    <a:pt x="1090" y="119"/>
                  </a:cubicBezTo>
                  <a:cubicBezTo>
                    <a:pt x="1086" y="120"/>
                    <a:pt x="1084" y="115"/>
                    <a:pt x="1080" y="117"/>
                  </a:cubicBezTo>
                  <a:cubicBezTo>
                    <a:pt x="1076" y="118"/>
                    <a:pt x="1070" y="118"/>
                    <a:pt x="1068" y="114"/>
                  </a:cubicBezTo>
                  <a:cubicBezTo>
                    <a:pt x="1066" y="111"/>
                    <a:pt x="1060" y="120"/>
                    <a:pt x="1063" y="120"/>
                  </a:cubicBezTo>
                  <a:close/>
                  <a:moveTo>
                    <a:pt x="231" y="19"/>
                  </a:moveTo>
                  <a:cubicBezTo>
                    <a:pt x="237" y="13"/>
                    <a:pt x="244" y="18"/>
                    <a:pt x="245" y="16"/>
                  </a:cubicBezTo>
                  <a:cubicBezTo>
                    <a:pt x="246" y="13"/>
                    <a:pt x="234" y="13"/>
                    <a:pt x="230" y="15"/>
                  </a:cubicBezTo>
                  <a:cubicBezTo>
                    <a:pt x="226" y="17"/>
                    <a:pt x="216" y="15"/>
                    <a:pt x="217" y="18"/>
                  </a:cubicBezTo>
                  <a:cubicBezTo>
                    <a:pt x="218" y="20"/>
                    <a:pt x="225" y="24"/>
                    <a:pt x="231" y="19"/>
                  </a:cubicBezTo>
                  <a:close/>
                  <a:moveTo>
                    <a:pt x="1037" y="439"/>
                  </a:moveTo>
                  <a:cubicBezTo>
                    <a:pt x="1034" y="432"/>
                    <a:pt x="1041" y="425"/>
                    <a:pt x="1036" y="421"/>
                  </a:cubicBezTo>
                  <a:cubicBezTo>
                    <a:pt x="1031" y="418"/>
                    <a:pt x="1033" y="410"/>
                    <a:pt x="1031" y="412"/>
                  </a:cubicBezTo>
                  <a:cubicBezTo>
                    <a:pt x="1028" y="413"/>
                    <a:pt x="1031" y="420"/>
                    <a:pt x="1027" y="420"/>
                  </a:cubicBezTo>
                  <a:cubicBezTo>
                    <a:pt x="1023" y="421"/>
                    <a:pt x="1027" y="424"/>
                    <a:pt x="1025" y="429"/>
                  </a:cubicBezTo>
                  <a:cubicBezTo>
                    <a:pt x="1024" y="434"/>
                    <a:pt x="1026" y="442"/>
                    <a:pt x="1028" y="446"/>
                  </a:cubicBezTo>
                  <a:cubicBezTo>
                    <a:pt x="1030" y="451"/>
                    <a:pt x="1025" y="475"/>
                    <a:pt x="1027" y="479"/>
                  </a:cubicBezTo>
                  <a:cubicBezTo>
                    <a:pt x="1029" y="482"/>
                    <a:pt x="1024" y="500"/>
                    <a:pt x="1026" y="502"/>
                  </a:cubicBezTo>
                  <a:cubicBezTo>
                    <a:pt x="1029" y="506"/>
                    <a:pt x="1027" y="497"/>
                    <a:pt x="1031" y="497"/>
                  </a:cubicBezTo>
                  <a:cubicBezTo>
                    <a:pt x="1035" y="496"/>
                    <a:pt x="1035" y="502"/>
                    <a:pt x="1038" y="503"/>
                  </a:cubicBezTo>
                  <a:cubicBezTo>
                    <a:pt x="1041" y="504"/>
                    <a:pt x="1039" y="495"/>
                    <a:pt x="1037" y="495"/>
                  </a:cubicBezTo>
                  <a:cubicBezTo>
                    <a:pt x="1034" y="496"/>
                    <a:pt x="1032" y="489"/>
                    <a:pt x="1031" y="485"/>
                  </a:cubicBezTo>
                  <a:cubicBezTo>
                    <a:pt x="1030" y="481"/>
                    <a:pt x="1033" y="477"/>
                    <a:pt x="1033" y="472"/>
                  </a:cubicBezTo>
                  <a:cubicBezTo>
                    <a:pt x="1033" y="467"/>
                    <a:pt x="1040" y="467"/>
                    <a:pt x="1043" y="471"/>
                  </a:cubicBezTo>
                  <a:cubicBezTo>
                    <a:pt x="1047" y="475"/>
                    <a:pt x="1048" y="472"/>
                    <a:pt x="1046" y="469"/>
                  </a:cubicBezTo>
                  <a:cubicBezTo>
                    <a:pt x="1045" y="467"/>
                    <a:pt x="1040" y="447"/>
                    <a:pt x="1037" y="439"/>
                  </a:cubicBezTo>
                  <a:close/>
                  <a:moveTo>
                    <a:pt x="254" y="16"/>
                  </a:moveTo>
                  <a:cubicBezTo>
                    <a:pt x="258" y="19"/>
                    <a:pt x="245" y="18"/>
                    <a:pt x="243" y="21"/>
                  </a:cubicBezTo>
                  <a:cubicBezTo>
                    <a:pt x="241" y="23"/>
                    <a:pt x="233" y="22"/>
                    <a:pt x="235" y="25"/>
                  </a:cubicBezTo>
                  <a:cubicBezTo>
                    <a:pt x="236" y="28"/>
                    <a:pt x="249" y="28"/>
                    <a:pt x="249" y="26"/>
                  </a:cubicBezTo>
                  <a:cubicBezTo>
                    <a:pt x="249" y="23"/>
                    <a:pt x="255" y="26"/>
                    <a:pt x="255" y="23"/>
                  </a:cubicBezTo>
                  <a:cubicBezTo>
                    <a:pt x="256" y="21"/>
                    <a:pt x="258" y="19"/>
                    <a:pt x="265" y="18"/>
                  </a:cubicBezTo>
                  <a:cubicBezTo>
                    <a:pt x="272" y="18"/>
                    <a:pt x="272" y="15"/>
                    <a:pt x="266" y="12"/>
                  </a:cubicBezTo>
                  <a:cubicBezTo>
                    <a:pt x="259" y="9"/>
                    <a:pt x="251" y="14"/>
                    <a:pt x="254" y="16"/>
                  </a:cubicBezTo>
                  <a:close/>
                  <a:moveTo>
                    <a:pt x="244" y="218"/>
                  </a:moveTo>
                  <a:cubicBezTo>
                    <a:pt x="250" y="224"/>
                    <a:pt x="256" y="215"/>
                    <a:pt x="259" y="214"/>
                  </a:cubicBezTo>
                  <a:cubicBezTo>
                    <a:pt x="262" y="214"/>
                    <a:pt x="257" y="210"/>
                    <a:pt x="252" y="209"/>
                  </a:cubicBezTo>
                  <a:cubicBezTo>
                    <a:pt x="246" y="207"/>
                    <a:pt x="238" y="213"/>
                    <a:pt x="244" y="218"/>
                  </a:cubicBezTo>
                  <a:close/>
                  <a:moveTo>
                    <a:pt x="1436" y="260"/>
                  </a:moveTo>
                  <a:cubicBezTo>
                    <a:pt x="1434" y="259"/>
                    <a:pt x="1426" y="254"/>
                    <a:pt x="1424" y="251"/>
                  </a:cubicBezTo>
                  <a:cubicBezTo>
                    <a:pt x="1422" y="248"/>
                    <a:pt x="1412" y="247"/>
                    <a:pt x="1412" y="248"/>
                  </a:cubicBezTo>
                  <a:cubicBezTo>
                    <a:pt x="1412" y="250"/>
                    <a:pt x="1409" y="248"/>
                    <a:pt x="1408" y="246"/>
                  </a:cubicBezTo>
                  <a:cubicBezTo>
                    <a:pt x="1408" y="245"/>
                    <a:pt x="1397" y="245"/>
                    <a:pt x="1397" y="246"/>
                  </a:cubicBezTo>
                  <a:cubicBezTo>
                    <a:pt x="1397" y="248"/>
                    <a:pt x="1400" y="248"/>
                    <a:pt x="1401" y="250"/>
                  </a:cubicBezTo>
                  <a:cubicBezTo>
                    <a:pt x="1403" y="252"/>
                    <a:pt x="1399" y="253"/>
                    <a:pt x="1400" y="256"/>
                  </a:cubicBezTo>
                  <a:cubicBezTo>
                    <a:pt x="1401" y="258"/>
                    <a:pt x="1396" y="254"/>
                    <a:pt x="1395" y="253"/>
                  </a:cubicBezTo>
                  <a:cubicBezTo>
                    <a:pt x="1393" y="252"/>
                    <a:pt x="1394" y="247"/>
                    <a:pt x="1394" y="245"/>
                  </a:cubicBezTo>
                  <a:cubicBezTo>
                    <a:pt x="1395" y="242"/>
                    <a:pt x="1391" y="243"/>
                    <a:pt x="1391" y="240"/>
                  </a:cubicBezTo>
                  <a:cubicBezTo>
                    <a:pt x="1391" y="238"/>
                    <a:pt x="1379" y="233"/>
                    <a:pt x="1375" y="231"/>
                  </a:cubicBezTo>
                  <a:cubicBezTo>
                    <a:pt x="1370" y="229"/>
                    <a:pt x="1364" y="227"/>
                    <a:pt x="1362" y="224"/>
                  </a:cubicBezTo>
                  <a:cubicBezTo>
                    <a:pt x="1361" y="222"/>
                    <a:pt x="1352" y="222"/>
                    <a:pt x="1349" y="218"/>
                  </a:cubicBezTo>
                  <a:cubicBezTo>
                    <a:pt x="1346" y="215"/>
                    <a:pt x="1331" y="209"/>
                    <a:pt x="1325" y="209"/>
                  </a:cubicBezTo>
                  <a:cubicBezTo>
                    <a:pt x="1319" y="208"/>
                    <a:pt x="1321" y="205"/>
                    <a:pt x="1318" y="205"/>
                  </a:cubicBezTo>
                  <a:cubicBezTo>
                    <a:pt x="1315" y="206"/>
                    <a:pt x="1302" y="205"/>
                    <a:pt x="1298" y="205"/>
                  </a:cubicBezTo>
                  <a:cubicBezTo>
                    <a:pt x="1294" y="204"/>
                    <a:pt x="1293" y="207"/>
                    <a:pt x="1290" y="206"/>
                  </a:cubicBezTo>
                  <a:cubicBezTo>
                    <a:pt x="1287" y="205"/>
                    <a:pt x="1272" y="199"/>
                    <a:pt x="1271" y="201"/>
                  </a:cubicBezTo>
                  <a:cubicBezTo>
                    <a:pt x="1269" y="203"/>
                    <a:pt x="1270" y="206"/>
                    <a:pt x="1268" y="207"/>
                  </a:cubicBezTo>
                  <a:cubicBezTo>
                    <a:pt x="1266" y="207"/>
                    <a:pt x="1268" y="210"/>
                    <a:pt x="1272" y="213"/>
                  </a:cubicBezTo>
                  <a:cubicBezTo>
                    <a:pt x="1276" y="217"/>
                    <a:pt x="1274" y="220"/>
                    <a:pt x="1270" y="222"/>
                  </a:cubicBezTo>
                  <a:cubicBezTo>
                    <a:pt x="1266" y="223"/>
                    <a:pt x="1260" y="220"/>
                    <a:pt x="1258" y="217"/>
                  </a:cubicBezTo>
                  <a:cubicBezTo>
                    <a:pt x="1257" y="214"/>
                    <a:pt x="1251" y="216"/>
                    <a:pt x="1250" y="212"/>
                  </a:cubicBezTo>
                  <a:cubicBezTo>
                    <a:pt x="1249" y="208"/>
                    <a:pt x="1252" y="208"/>
                    <a:pt x="1254" y="210"/>
                  </a:cubicBezTo>
                  <a:cubicBezTo>
                    <a:pt x="1257" y="212"/>
                    <a:pt x="1260" y="210"/>
                    <a:pt x="1260" y="207"/>
                  </a:cubicBezTo>
                  <a:cubicBezTo>
                    <a:pt x="1261" y="205"/>
                    <a:pt x="1254" y="203"/>
                    <a:pt x="1250" y="203"/>
                  </a:cubicBezTo>
                  <a:cubicBezTo>
                    <a:pt x="1246" y="203"/>
                    <a:pt x="1244" y="209"/>
                    <a:pt x="1240" y="211"/>
                  </a:cubicBezTo>
                  <a:cubicBezTo>
                    <a:pt x="1236" y="213"/>
                    <a:pt x="1220" y="210"/>
                    <a:pt x="1219" y="208"/>
                  </a:cubicBezTo>
                  <a:cubicBezTo>
                    <a:pt x="1217" y="207"/>
                    <a:pt x="1196" y="208"/>
                    <a:pt x="1193" y="210"/>
                  </a:cubicBezTo>
                  <a:cubicBezTo>
                    <a:pt x="1191" y="211"/>
                    <a:pt x="1193" y="217"/>
                    <a:pt x="1192" y="218"/>
                  </a:cubicBezTo>
                  <a:cubicBezTo>
                    <a:pt x="1191" y="218"/>
                    <a:pt x="1189" y="211"/>
                    <a:pt x="1189" y="210"/>
                  </a:cubicBezTo>
                  <a:cubicBezTo>
                    <a:pt x="1189" y="208"/>
                    <a:pt x="1187" y="207"/>
                    <a:pt x="1183" y="207"/>
                  </a:cubicBezTo>
                  <a:cubicBezTo>
                    <a:pt x="1179" y="207"/>
                    <a:pt x="1177" y="207"/>
                    <a:pt x="1179" y="206"/>
                  </a:cubicBezTo>
                  <a:cubicBezTo>
                    <a:pt x="1180" y="204"/>
                    <a:pt x="1177" y="202"/>
                    <a:pt x="1180" y="200"/>
                  </a:cubicBezTo>
                  <a:cubicBezTo>
                    <a:pt x="1183" y="198"/>
                    <a:pt x="1175" y="191"/>
                    <a:pt x="1166" y="188"/>
                  </a:cubicBezTo>
                  <a:cubicBezTo>
                    <a:pt x="1158" y="185"/>
                    <a:pt x="1139" y="187"/>
                    <a:pt x="1134" y="188"/>
                  </a:cubicBezTo>
                  <a:cubicBezTo>
                    <a:pt x="1129" y="190"/>
                    <a:pt x="1120" y="189"/>
                    <a:pt x="1115" y="189"/>
                  </a:cubicBezTo>
                  <a:cubicBezTo>
                    <a:pt x="1110" y="190"/>
                    <a:pt x="1114" y="188"/>
                    <a:pt x="1113" y="185"/>
                  </a:cubicBezTo>
                  <a:cubicBezTo>
                    <a:pt x="1111" y="183"/>
                    <a:pt x="1103" y="180"/>
                    <a:pt x="1102" y="182"/>
                  </a:cubicBezTo>
                  <a:cubicBezTo>
                    <a:pt x="1101" y="184"/>
                    <a:pt x="1099" y="182"/>
                    <a:pt x="1099" y="181"/>
                  </a:cubicBezTo>
                  <a:cubicBezTo>
                    <a:pt x="1099" y="180"/>
                    <a:pt x="1091" y="177"/>
                    <a:pt x="1088" y="177"/>
                  </a:cubicBezTo>
                  <a:cubicBezTo>
                    <a:pt x="1085" y="178"/>
                    <a:pt x="1084" y="175"/>
                    <a:pt x="1087" y="175"/>
                  </a:cubicBezTo>
                  <a:cubicBezTo>
                    <a:pt x="1091" y="175"/>
                    <a:pt x="1097" y="175"/>
                    <a:pt x="1094" y="171"/>
                  </a:cubicBezTo>
                  <a:cubicBezTo>
                    <a:pt x="1091" y="167"/>
                    <a:pt x="1069" y="166"/>
                    <a:pt x="1067" y="167"/>
                  </a:cubicBezTo>
                  <a:cubicBezTo>
                    <a:pt x="1065" y="168"/>
                    <a:pt x="1067" y="171"/>
                    <a:pt x="1062" y="175"/>
                  </a:cubicBezTo>
                  <a:cubicBezTo>
                    <a:pt x="1057" y="180"/>
                    <a:pt x="1052" y="177"/>
                    <a:pt x="1053" y="174"/>
                  </a:cubicBezTo>
                  <a:cubicBezTo>
                    <a:pt x="1054" y="172"/>
                    <a:pt x="1060" y="173"/>
                    <a:pt x="1060" y="170"/>
                  </a:cubicBezTo>
                  <a:cubicBezTo>
                    <a:pt x="1060" y="168"/>
                    <a:pt x="1051" y="169"/>
                    <a:pt x="1050" y="167"/>
                  </a:cubicBezTo>
                  <a:cubicBezTo>
                    <a:pt x="1049" y="166"/>
                    <a:pt x="1052" y="164"/>
                    <a:pt x="1055" y="165"/>
                  </a:cubicBezTo>
                  <a:cubicBezTo>
                    <a:pt x="1058" y="166"/>
                    <a:pt x="1063" y="167"/>
                    <a:pt x="1063" y="165"/>
                  </a:cubicBezTo>
                  <a:cubicBezTo>
                    <a:pt x="1064" y="164"/>
                    <a:pt x="1060" y="164"/>
                    <a:pt x="1055" y="163"/>
                  </a:cubicBezTo>
                  <a:cubicBezTo>
                    <a:pt x="1050" y="162"/>
                    <a:pt x="1038" y="159"/>
                    <a:pt x="1032" y="160"/>
                  </a:cubicBezTo>
                  <a:cubicBezTo>
                    <a:pt x="1026" y="160"/>
                    <a:pt x="1023" y="157"/>
                    <a:pt x="1019" y="157"/>
                  </a:cubicBezTo>
                  <a:cubicBezTo>
                    <a:pt x="1016" y="157"/>
                    <a:pt x="1016" y="159"/>
                    <a:pt x="1017" y="161"/>
                  </a:cubicBezTo>
                  <a:cubicBezTo>
                    <a:pt x="1019" y="163"/>
                    <a:pt x="1014" y="164"/>
                    <a:pt x="1010" y="163"/>
                  </a:cubicBezTo>
                  <a:cubicBezTo>
                    <a:pt x="1006" y="163"/>
                    <a:pt x="1000" y="166"/>
                    <a:pt x="1002" y="169"/>
                  </a:cubicBezTo>
                  <a:cubicBezTo>
                    <a:pt x="1004" y="172"/>
                    <a:pt x="1007" y="168"/>
                    <a:pt x="1009" y="169"/>
                  </a:cubicBezTo>
                  <a:cubicBezTo>
                    <a:pt x="1011" y="170"/>
                    <a:pt x="1004" y="172"/>
                    <a:pt x="1007" y="173"/>
                  </a:cubicBezTo>
                  <a:cubicBezTo>
                    <a:pt x="1010" y="175"/>
                    <a:pt x="1009" y="178"/>
                    <a:pt x="1009" y="179"/>
                  </a:cubicBezTo>
                  <a:cubicBezTo>
                    <a:pt x="1009" y="180"/>
                    <a:pt x="1004" y="181"/>
                    <a:pt x="1002" y="179"/>
                  </a:cubicBezTo>
                  <a:cubicBezTo>
                    <a:pt x="1001" y="177"/>
                    <a:pt x="998" y="179"/>
                    <a:pt x="994" y="179"/>
                  </a:cubicBezTo>
                  <a:cubicBezTo>
                    <a:pt x="991" y="178"/>
                    <a:pt x="988" y="180"/>
                    <a:pt x="992" y="180"/>
                  </a:cubicBezTo>
                  <a:cubicBezTo>
                    <a:pt x="996" y="181"/>
                    <a:pt x="997" y="183"/>
                    <a:pt x="992" y="184"/>
                  </a:cubicBezTo>
                  <a:cubicBezTo>
                    <a:pt x="987" y="184"/>
                    <a:pt x="988" y="179"/>
                    <a:pt x="985" y="180"/>
                  </a:cubicBezTo>
                  <a:cubicBezTo>
                    <a:pt x="982" y="180"/>
                    <a:pt x="976" y="177"/>
                    <a:pt x="972" y="178"/>
                  </a:cubicBezTo>
                  <a:cubicBezTo>
                    <a:pt x="969" y="178"/>
                    <a:pt x="967" y="180"/>
                    <a:pt x="963" y="181"/>
                  </a:cubicBezTo>
                  <a:cubicBezTo>
                    <a:pt x="958" y="181"/>
                    <a:pt x="952" y="178"/>
                    <a:pt x="950" y="176"/>
                  </a:cubicBezTo>
                  <a:cubicBezTo>
                    <a:pt x="948" y="173"/>
                    <a:pt x="947" y="173"/>
                    <a:pt x="945" y="176"/>
                  </a:cubicBezTo>
                  <a:cubicBezTo>
                    <a:pt x="943" y="178"/>
                    <a:pt x="943" y="184"/>
                    <a:pt x="941" y="184"/>
                  </a:cubicBezTo>
                  <a:cubicBezTo>
                    <a:pt x="938" y="185"/>
                    <a:pt x="938" y="189"/>
                    <a:pt x="935" y="191"/>
                  </a:cubicBezTo>
                  <a:cubicBezTo>
                    <a:pt x="933" y="192"/>
                    <a:pt x="933" y="189"/>
                    <a:pt x="930" y="189"/>
                  </a:cubicBezTo>
                  <a:cubicBezTo>
                    <a:pt x="927" y="189"/>
                    <a:pt x="918" y="180"/>
                    <a:pt x="917" y="178"/>
                  </a:cubicBezTo>
                  <a:cubicBezTo>
                    <a:pt x="917" y="175"/>
                    <a:pt x="911" y="170"/>
                    <a:pt x="910" y="169"/>
                  </a:cubicBezTo>
                  <a:cubicBezTo>
                    <a:pt x="908" y="168"/>
                    <a:pt x="911" y="168"/>
                    <a:pt x="913" y="169"/>
                  </a:cubicBezTo>
                  <a:cubicBezTo>
                    <a:pt x="915" y="171"/>
                    <a:pt x="917" y="171"/>
                    <a:pt x="919" y="170"/>
                  </a:cubicBezTo>
                  <a:cubicBezTo>
                    <a:pt x="921" y="169"/>
                    <a:pt x="921" y="164"/>
                    <a:pt x="918" y="164"/>
                  </a:cubicBezTo>
                  <a:cubicBezTo>
                    <a:pt x="914" y="164"/>
                    <a:pt x="916" y="161"/>
                    <a:pt x="917" y="161"/>
                  </a:cubicBezTo>
                  <a:cubicBezTo>
                    <a:pt x="919" y="160"/>
                    <a:pt x="913" y="155"/>
                    <a:pt x="915" y="155"/>
                  </a:cubicBezTo>
                  <a:cubicBezTo>
                    <a:pt x="917" y="154"/>
                    <a:pt x="917" y="152"/>
                    <a:pt x="914" y="152"/>
                  </a:cubicBezTo>
                  <a:cubicBezTo>
                    <a:pt x="911" y="152"/>
                    <a:pt x="908" y="149"/>
                    <a:pt x="908" y="148"/>
                  </a:cubicBezTo>
                  <a:cubicBezTo>
                    <a:pt x="908" y="147"/>
                    <a:pt x="896" y="146"/>
                    <a:pt x="897" y="148"/>
                  </a:cubicBezTo>
                  <a:cubicBezTo>
                    <a:pt x="897" y="150"/>
                    <a:pt x="893" y="150"/>
                    <a:pt x="894" y="148"/>
                  </a:cubicBezTo>
                  <a:cubicBezTo>
                    <a:pt x="894" y="146"/>
                    <a:pt x="890" y="147"/>
                    <a:pt x="884" y="145"/>
                  </a:cubicBezTo>
                  <a:cubicBezTo>
                    <a:pt x="879" y="144"/>
                    <a:pt x="879" y="140"/>
                    <a:pt x="877" y="140"/>
                  </a:cubicBezTo>
                  <a:cubicBezTo>
                    <a:pt x="875" y="139"/>
                    <a:pt x="876" y="145"/>
                    <a:pt x="873" y="144"/>
                  </a:cubicBezTo>
                  <a:cubicBezTo>
                    <a:pt x="870" y="143"/>
                    <a:pt x="867" y="145"/>
                    <a:pt x="869" y="148"/>
                  </a:cubicBezTo>
                  <a:cubicBezTo>
                    <a:pt x="870" y="151"/>
                    <a:pt x="869" y="152"/>
                    <a:pt x="868" y="154"/>
                  </a:cubicBezTo>
                  <a:cubicBezTo>
                    <a:pt x="868" y="157"/>
                    <a:pt x="867" y="156"/>
                    <a:pt x="863" y="155"/>
                  </a:cubicBezTo>
                  <a:cubicBezTo>
                    <a:pt x="860" y="154"/>
                    <a:pt x="860" y="158"/>
                    <a:pt x="853" y="156"/>
                  </a:cubicBezTo>
                  <a:cubicBezTo>
                    <a:pt x="846" y="154"/>
                    <a:pt x="843" y="156"/>
                    <a:pt x="842" y="154"/>
                  </a:cubicBezTo>
                  <a:cubicBezTo>
                    <a:pt x="841" y="151"/>
                    <a:pt x="839" y="151"/>
                    <a:pt x="838" y="153"/>
                  </a:cubicBezTo>
                  <a:cubicBezTo>
                    <a:pt x="838" y="155"/>
                    <a:pt x="827" y="154"/>
                    <a:pt x="826" y="151"/>
                  </a:cubicBezTo>
                  <a:cubicBezTo>
                    <a:pt x="826" y="149"/>
                    <a:pt x="828" y="148"/>
                    <a:pt x="830" y="148"/>
                  </a:cubicBezTo>
                  <a:cubicBezTo>
                    <a:pt x="832" y="147"/>
                    <a:pt x="828" y="146"/>
                    <a:pt x="822" y="146"/>
                  </a:cubicBezTo>
                  <a:cubicBezTo>
                    <a:pt x="817" y="146"/>
                    <a:pt x="813" y="143"/>
                    <a:pt x="807" y="144"/>
                  </a:cubicBezTo>
                  <a:cubicBezTo>
                    <a:pt x="801" y="144"/>
                    <a:pt x="788" y="146"/>
                    <a:pt x="786" y="146"/>
                  </a:cubicBezTo>
                  <a:cubicBezTo>
                    <a:pt x="784" y="147"/>
                    <a:pt x="787" y="151"/>
                    <a:pt x="785" y="151"/>
                  </a:cubicBezTo>
                  <a:cubicBezTo>
                    <a:pt x="782" y="151"/>
                    <a:pt x="784" y="145"/>
                    <a:pt x="783" y="143"/>
                  </a:cubicBezTo>
                  <a:cubicBezTo>
                    <a:pt x="783" y="140"/>
                    <a:pt x="778" y="140"/>
                    <a:pt x="779" y="142"/>
                  </a:cubicBezTo>
                  <a:cubicBezTo>
                    <a:pt x="780" y="144"/>
                    <a:pt x="772" y="145"/>
                    <a:pt x="770" y="143"/>
                  </a:cubicBezTo>
                  <a:cubicBezTo>
                    <a:pt x="768" y="141"/>
                    <a:pt x="765" y="139"/>
                    <a:pt x="761" y="138"/>
                  </a:cubicBezTo>
                  <a:cubicBezTo>
                    <a:pt x="756" y="137"/>
                    <a:pt x="750" y="142"/>
                    <a:pt x="751" y="143"/>
                  </a:cubicBezTo>
                  <a:cubicBezTo>
                    <a:pt x="752" y="145"/>
                    <a:pt x="756" y="144"/>
                    <a:pt x="756" y="145"/>
                  </a:cubicBezTo>
                  <a:cubicBezTo>
                    <a:pt x="756" y="147"/>
                    <a:pt x="746" y="146"/>
                    <a:pt x="746" y="148"/>
                  </a:cubicBezTo>
                  <a:cubicBezTo>
                    <a:pt x="746" y="150"/>
                    <a:pt x="736" y="152"/>
                    <a:pt x="733" y="152"/>
                  </a:cubicBezTo>
                  <a:cubicBezTo>
                    <a:pt x="725" y="153"/>
                    <a:pt x="723" y="153"/>
                    <a:pt x="719" y="156"/>
                  </a:cubicBezTo>
                  <a:cubicBezTo>
                    <a:pt x="715" y="160"/>
                    <a:pt x="718" y="154"/>
                    <a:pt x="721" y="151"/>
                  </a:cubicBezTo>
                  <a:cubicBezTo>
                    <a:pt x="724" y="148"/>
                    <a:pt x="727" y="149"/>
                    <a:pt x="729" y="147"/>
                  </a:cubicBezTo>
                  <a:cubicBezTo>
                    <a:pt x="731" y="144"/>
                    <a:pt x="734" y="144"/>
                    <a:pt x="738" y="144"/>
                  </a:cubicBezTo>
                  <a:cubicBezTo>
                    <a:pt x="743" y="143"/>
                    <a:pt x="743" y="140"/>
                    <a:pt x="745" y="139"/>
                  </a:cubicBezTo>
                  <a:cubicBezTo>
                    <a:pt x="747" y="138"/>
                    <a:pt x="753" y="136"/>
                    <a:pt x="754" y="134"/>
                  </a:cubicBezTo>
                  <a:cubicBezTo>
                    <a:pt x="755" y="132"/>
                    <a:pt x="766" y="128"/>
                    <a:pt x="768" y="128"/>
                  </a:cubicBezTo>
                  <a:cubicBezTo>
                    <a:pt x="770" y="128"/>
                    <a:pt x="771" y="123"/>
                    <a:pt x="772" y="123"/>
                  </a:cubicBezTo>
                  <a:cubicBezTo>
                    <a:pt x="773" y="123"/>
                    <a:pt x="780" y="121"/>
                    <a:pt x="782" y="120"/>
                  </a:cubicBezTo>
                  <a:cubicBezTo>
                    <a:pt x="785" y="118"/>
                    <a:pt x="786" y="116"/>
                    <a:pt x="786" y="114"/>
                  </a:cubicBezTo>
                  <a:cubicBezTo>
                    <a:pt x="786" y="113"/>
                    <a:pt x="783" y="113"/>
                    <a:pt x="783" y="112"/>
                  </a:cubicBezTo>
                  <a:cubicBezTo>
                    <a:pt x="782" y="110"/>
                    <a:pt x="784" y="111"/>
                    <a:pt x="787" y="110"/>
                  </a:cubicBezTo>
                  <a:cubicBezTo>
                    <a:pt x="789" y="109"/>
                    <a:pt x="787" y="106"/>
                    <a:pt x="785" y="106"/>
                  </a:cubicBezTo>
                  <a:cubicBezTo>
                    <a:pt x="783" y="107"/>
                    <a:pt x="786" y="104"/>
                    <a:pt x="784" y="102"/>
                  </a:cubicBezTo>
                  <a:cubicBezTo>
                    <a:pt x="782" y="100"/>
                    <a:pt x="778" y="103"/>
                    <a:pt x="778" y="101"/>
                  </a:cubicBezTo>
                  <a:cubicBezTo>
                    <a:pt x="779" y="99"/>
                    <a:pt x="778" y="96"/>
                    <a:pt x="777" y="94"/>
                  </a:cubicBezTo>
                  <a:cubicBezTo>
                    <a:pt x="775" y="93"/>
                    <a:pt x="772" y="97"/>
                    <a:pt x="769" y="94"/>
                  </a:cubicBezTo>
                  <a:cubicBezTo>
                    <a:pt x="766" y="92"/>
                    <a:pt x="757" y="91"/>
                    <a:pt x="757" y="92"/>
                  </a:cubicBezTo>
                  <a:cubicBezTo>
                    <a:pt x="757" y="93"/>
                    <a:pt x="753" y="90"/>
                    <a:pt x="752" y="91"/>
                  </a:cubicBezTo>
                  <a:cubicBezTo>
                    <a:pt x="751" y="92"/>
                    <a:pt x="744" y="92"/>
                    <a:pt x="742" y="91"/>
                  </a:cubicBezTo>
                  <a:cubicBezTo>
                    <a:pt x="739" y="91"/>
                    <a:pt x="736" y="92"/>
                    <a:pt x="736" y="94"/>
                  </a:cubicBezTo>
                  <a:cubicBezTo>
                    <a:pt x="736" y="97"/>
                    <a:pt x="727" y="96"/>
                    <a:pt x="726" y="95"/>
                  </a:cubicBezTo>
                  <a:cubicBezTo>
                    <a:pt x="724" y="95"/>
                    <a:pt x="732" y="89"/>
                    <a:pt x="732" y="88"/>
                  </a:cubicBezTo>
                  <a:cubicBezTo>
                    <a:pt x="732" y="87"/>
                    <a:pt x="719" y="88"/>
                    <a:pt x="718" y="87"/>
                  </a:cubicBezTo>
                  <a:cubicBezTo>
                    <a:pt x="717" y="85"/>
                    <a:pt x="711" y="85"/>
                    <a:pt x="708" y="85"/>
                  </a:cubicBezTo>
                  <a:cubicBezTo>
                    <a:pt x="705" y="85"/>
                    <a:pt x="708" y="84"/>
                    <a:pt x="710" y="84"/>
                  </a:cubicBezTo>
                  <a:cubicBezTo>
                    <a:pt x="713" y="84"/>
                    <a:pt x="715" y="82"/>
                    <a:pt x="718" y="81"/>
                  </a:cubicBezTo>
                  <a:cubicBezTo>
                    <a:pt x="721" y="81"/>
                    <a:pt x="720" y="80"/>
                    <a:pt x="719" y="78"/>
                  </a:cubicBezTo>
                  <a:cubicBezTo>
                    <a:pt x="718" y="76"/>
                    <a:pt x="715" y="77"/>
                    <a:pt x="712" y="76"/>
                  </a:cubicBezTo>
                  <a:cubicBezTo>
                    <a:pt x="709" y="75"/>
                    <a:pt x="706" y="74"/>
                    <a:pt x="703" y="74"/>
                  </a:cubicBezTo>
                  <a:cubicBezTo>
                    <a:pt x="701" y="74"/>
                    <a:pt x="698" y="75"/>
                    <a:pt x="692" y="76"/>
                  </a:cubicBezTo>
                  <a:cubicBezTo>
                    <a:pt x="686" y="77"/>
                    <a:pt x="686" y="82"/>
                    <a:pt x="683" y="83"/>
                  </a:cubicBezTo>
                  <a:cubicBezTo>
                    <a:pt x="680" y="85"/>
                    <a:pt x="675" y="90"/>
                    <a:pt x="677" y="91"/>
                  </a:cubicBezTo>
                  <a:cubicBezTo>
                    <a:pt x="680" y="91"/>
                    <a:pt x="678" y="93"/>
                    <a:pt x="679" y="94"/>
                  </a:cubicBezTo>
                  <a:cubicBezTo>
                    <a:pt x="679" y="96"/>
                    <a:pt x="677" y="96"/>
                    <a:pt x="674" y="96"/>
                  </a:cubicBezTo>
                  <a:cubicBezTo>
                    <a:pt x="671" y="95"/>
                    <a:pt x="661" y="95"/>
                    <a:pt x="661" y="97"/>
                  </a:cubicBezTo>
                  <a:cubicBezTo>
                    <a:pt x="661" y="100"/>
                    <a:pt x="667" y="101"/>
                    <a:pt x="667" y="102"/>
                  </a:cubicBezTo>
                  <a:cubicBezTo>
                    <a:pt x="666" y="103"/>
                    <a:pt x="662" y="102"/>
                    <a:pt x="660" y="100"/>
                  </a:cubicBezTo>
                  <a:cubicBezTo>
                    <a:pt x="658" y="99"/>
                    <a:pt x="654" y="100"/>
                    <a:pt x="653" y="102"/>
                  </a:cubicBezTo>
                  <a:cubicBezTo>
                    <a:pt x="652" y="104"/>
                    <a:pt x="649" y="104"/>
                    <a:pt x="647" y="103"/>
                  </a:cubicBezTo>
                  <a:cubicBezTo>
                    <a:pt x="646" y="103"/>
                    <a:pt x="644" y="104"/>
                    <a:pt x="642" y="104"/>
                  </a:cubicBezTo>
                  <a:cubicBezTo>
                    <a:pt x="640" y="103"/>
                    <a:pt x="646" y="100"/>
                    <a:pt x="644" y="99"/>
                  </a:cubicBezTo>
                  <a:cubicBezTo>
                    <a:pt x="643" y="97"/>
                    <a:pt x="637" y="99"/>
                    <a:pt x="636" y="101"/>
                  </a:cubicBezTo>
                  <a:cubicBezTo>
                    <a:pt x="636" y="103"/>
                    <a:pt x="632" y="99"/>
                    <a:pt x="631" y="100"/>
                  </a:cubicBezTo>
                  <a:cubicBezTo>
                    <a:pt x="629" y="101"/>
                    <a:pt x="628" y="102"/>
                    <a:pt x="625" y="103"/>
                  </a:cubicBezTo>
                  <a:cubicBezTo>
                    <a:pt x="623" y="104"/>
                    <a:pt x="618" y="102"/>
                    <a:pt x="617" y="104"/>
                  </a:cubicBezTo>
                  <a:cubicBezTo>
                    <a:pt x="616" y="106"/>
                    <a:pt x="622" y="106"/>
                    <a:pt x="622" y="107"/>
                  </a:cubicBezTo>
                  <a:cubicBezTo>
                    <a:pt x="622" y="108"/>
                    <a:pt x="609" y="108"/>
                    <a:pt x="608" y="109"/>
                  </a:cubicBezTo>
                  <a:cubicBezTo>
                    <a:pt x="608" y="111"/>
                    <a:pt x="603" y="111"/>
                    <a:pt x="598" y="111"/>
                  </a:cubicBezTo>
                  <a:cubicBezTo>
                    <a:pt x="592" y="111"/>
                    <a:pt x="594" y="114"/>
                    <a:pt x="590" y="114"/>
                  </a:cubicBezTo>
                  <a:cubicBezTo>
                    <a:pt x="585" y="115"/>
                    <a:pt x="583" y="115"/>
                    <a:pt x="582" y="118"/>
                  </a:cubicBezTo>
                  <a:cubicBezTo>
                    <a:pt x="581" y="120"/>
                    <a:pt x="577" y="120"/>
                    <a:pt x="576" y="119"/>
                  </a:cubicBezTo>
                  <a:cubicBezTo>
                    <a:pt x="574" y="117"/>
                    <a:pt x="570" y="119"/>
                    <a:pt x="572" y="120"/>
                  </a:cubicBezTo>
                  <a:cubicBezTo>
                    <a:pt x="574" y="120"/>
                    <a:pt x="572" y="122"/>
                    <a:pt x="571" y="122"/>
                  </a:cubicBezTo>
                  <a:cubicBezTo>
                    <a:pt x="570" y="121"/>
                    <a:pt x="566" y="124"/>
                    <a:pt x="568" y="124"/>
                  </a:cubicBezTo>
                  <a:cubicBezTo>
                    <a:pt x="570" y="123"/>
                    <a:pt x="571" y="125"/>
                    <a:pt x="570" y="127"/>
                  </a:cubicBezTo>
                  <a:cubicBezTo>
                    <a:pt x="569" y="128"/>
                    <a:pt x="564" y="125"/>
                    <a:pt x="563" y="126"/>
                  </a:cubicBezTo>
                  <a:cubicBezTo>
                    <a:pt x="562" y="128"/>
                    <a:pt x="565" y="129"/>
                    <a:pt x="567" y="129"/>
                  </a:cubicBezTo>
                  <a:cubicBezTo>
                    <a:pt x="570" y="129"/>
                    <a:pt x="571" y="130"/>
                    <a:pt x="571" y="132"/>
                  </a:cubicBezTo>
                  <a:cubicBezTo>
                    <a:pt x="571" y="133"/>
                    <a:pt x="566" y="131"/>
                    <a:pt x="565" y="132"/>
                  </a:cubicBezTo>
                  <a:cubicBezTo>
                    <a:pt x="564" y="134"/>
                    <a:pt x="566" y="134"/>
                    <a:pt x="568" y="134"/>
                  </a:cubicBezTo>
                  <a:cubicBezTo>
                    <a:pt x="570" y="135"/>
                    <a:pt x="569" y="136"/>
                    <a:pt x="571" y="137"/>
                  </a:cubicBezTo>
                  <a:cubicBezTo>
                    <a:pt x="571" y="138"/>
                    <a:pt x="571" y="138"/>
                    <a:pt x="571" y="138"/>
                  </a:cubicBezTo>
                  <a:cubicBezTo>
                    <a:pt x="572" y="139"/>
                    <a:pt x="570" y="140"/>
                    <a:pt x="570" y="141"/>
                  </a:cubicBezTo>
                  <a:cubicBezTo>
                    <a:pt x="571" y="143"/>
                    <a:pt x="568" y="144"/>
                    <a:pt x="568" y="142"/>
                  </a:cubicBezTo>
                  <a:cubicBezTo>
                    <a:pt x="568" y="141"/>
                    <a:pt x="561" y="140"/>
                    <a:pt x="560" y="142"/>
                  </a:cubicBezTo>
                  <a:cubicBezTo>
                    <a:pt x="559" y="143"/>
                    <a:pt x="558" y="145"/>
                    <a:pt x="556" y="143"/>
                  </a:cubicBezTo>
                  <a:cubicBezTo>
                    <a:pt x="554" y="142"/>
                    <a:pt x="550" y="144"/>
                    <a:pt x="544" y="144"/>
                  </a:cubicBezTo>
                  <a:cubicBezTo>
                    <a:pt x="537" y="144"/>
                    <a:pt x="525" y="145"/>
                    <a:pt x="522" y="146"/>
                  </a:cubicBezTo>
                  <a:cubicBezTo>
                    <a:pt x="519" y="147"/>
                    <a:pt x="516" y="151"/>
                    <a:pt x="519" y="154"/>
                  </a:cubicBezTo>
                  <a:cubicBezTo>
                    <a:pt x="522" y="157"/>
                    <a:pt x="519" y="158"/>
                    <a:pt x="519" y="160"/>
                  </a:cubicBezTo>
                  <a:cubicBezTo>
                    <a:pt x="519" y="162"/>
                    <a:pt x="526" y="166"/>
                    <a:pt x="530" y="166"/>
                  </a:cubicBezTo>
                  <a:cubicBezTo>
                    <a:pt x="534" y="166"/>
                    <a:pt x="538" y="171"/>
                    <a:pt x="535" y="174"/>
                  </a:cubicBezTo>
                  <a:cubicBezTo>
                    <a:pt x="533" y="177"/>
                    <a:pt x="526" y="173"/>
                    <a:pt x="521" y="170"/>
                  </a:cubicBezTo>
                  <a:cubicBezTo>
                    <a:pt x="516" y="166"/>
                    <a:pt x="505" y="164"/>
                    <a:pt x="502" y="165"/>
                  </a:cubicBezTo>
                  <a:cubicBezTo>
                    <a:pt x="498" y="165"/>
                    <a:pt x="500" y="161"/>
                    <a:pt x="496" y="162"/>
                  </a:cubicBezTo>
                  <a:cubicBezTo>
                    <a:pt x="491" y="162"/>
                    <a:pt x="487" y="166"/>
                    <a:pt x="490" y="166"/>
                  </a:cubicBezTo>
                  <a:cubicBezTo>
                    <a:pt x="493" y="166"/>
                    <a:pt x="495" y="166"/>
                    <a:pt x="494" y="167"/>
                  </a:cubicBezTo>
                  <a:cubicBezTo>
                    <a:pt x="492" y="169"/>
                    <a:pt x="495" y="168"/>
                    <a:pt x="498" y="170"/>
                  </a:cubicBezTo>
                  <a:cubicBezTo>
                    <a:pt x="502" y="171"/>
                    <a:pt x="495" y="174"/>
                    <a:pt x="491" y="171"/>
                  </a:cubicBezTo>
                  <a:cubicBezTo>
                    <a:pt x="488" y="168"/>
                    <a:pt x="483" y="171"/>
                    <a:pt x="482" y="173"/>
                  </a:cubicBezTo>
                  <a:cubicBezTo>
                    <a:pt x="481" y="175"/>
                    <a:pt x="487" y="181"/>
                    <a:pt x="493" y="182"/>
                  </a:cubicBezTo>
                  <a:cubicBezTo>
                    <a:pt x="500" y="183"/>
                    <a:pt x="498" y="185"/>
                    <a:pt x="501" y="186"/>
                  </a:cubicBezTo>
                  <a:cubicBezTo>
                    <a:pt x="504" y="187"/>
                    <a:pt x="502" y="188"/>
                    <a:pt x="500" y="188"/>
                  </a:cubicBezTo>
                  <a:cubicBezTo>
                    <a:pt x="498" y="188"/>
                    <a:pt x="493" y="185"/>
                    <a:pt x="490" y="183"/>
                  </a:cubicBezTo>
                  <a:cubicBezTo>
                    <a:pt x="487" y="182"/>
                    <a:pt x="478" y="184"/>
                    <a:pt x="476" y="182"/>
                  </a:cubicBezTo>
                  <a:cubicBezTo>
                    <a:pt x="474" y="180"/>
                    <a:pt x="477" y="178"/>
                    <a:pt x="475" y="177"/>
                  </a:cubicBezTo>
                  <a:cubicBezTo>
                    <a:pt x="474" y="175"/>
                    <a:pt x="475" y="172"/>
                    <a:pt x="477" y="168"/>
                  </a:cubicBezTo>
                  <a:cubicBezTo>
                    <a:pt x="480" y="165"/>
                    <a:pt x="477" y="159"/>
                    <a:pt x="474" y="158"/>
                  </a:cubicBezTo>
                  <a:cubicBezTo>
                    <a:pt x="470" y="157"/>
                    <a:pt x="471" y="160"/>
                    <a:pt x="471" y="161"/>
                  </a:cubicBezTo>
                  <a:cubicBezTo>
                    <a:pt x="472" y="162"/>
                    <a:pt x="472" y="167"/>
                    <a:pt x="469" y="170"/>
                  </a:cubicBezTo>
                  <a:cubicBezTo>
                    <a:pt x="467" y="173"/>
                    <a:pt x="459" y="173"/>
                    <a:pt x="459" y="175"/>
                  </a:cubicBezTo>
                  <a:cubicBezTo>
                    <a:pt x="459" y="177"/>
                    <a:pt x="454" y="179"/>
                    <a:pt x="456" y="180"/>
                  </a:cubicBezTo>
                  <a:cubicBezTo>
                    <a:pt x="458" y="182"/>
                    <a:pt x="464" y="190"/>
                    <a:pt x="465" y="192"/>
                  </a:cubicBezTo>
                  <a:cubicBezTo>
                    <a:pt x="466" y="194"/>
                    <a:pt x="459" y="202"/>
                    <a:pt x="461" y="206"/>
                  </a:cubicBezTo>
                  <a:cubicBezTo>
                    <a:pt x="462" y="211"/>
                    <a:pt x="460" y="213"/>
                    <a:pt x="461" y="215"/>
                  </a:cubicBezTo>
                  <a:cubicBezTo>
                    <a:pt x="462" y="217"/>
                    <a:pt x="465" y="215"/>
                    <a:pt x="467" y="216"/>
                  </a:cubicBezTo>
                  <a:cubicBezTo>
                    <a:pt x="469" y="217"/>
                    <a:pt x="473" y="215"/>
                    <a:pt x="477" y="214"/>
                  </a:cubicBezTo>
                  <a:cubicBezTo>
                    <a:pt x="482" y="213"/>
                    <a:pt x="490" y="218"/>
                    <a:pt x="493" y="219"/>
                  </a:cubicBezTo>
                  <a:cubicBezTo>
                    <a:pt x="496" y="221"/>
                    <a:pt x="495" y="223"/>
                    <a:pt x="496" y="226"/>
                  </a:cubicBezTo>
                  <a:cubicBezTo>
                    <a:pt x="498" y="228"/>
                    <a:pt x="493" y="228"/>
                    <a:pt x="493" y="232"/>
                  </a:cubicBezTo>
                  <a:cubicBezTo>
                    <a:pt x="493" y="236"/>
                    <a:pt x="502" y="237"/>
                    <a:pt x="502" y="238"/>
                  </a:cubicBezTo>
                  <a:cubicBezTo>
                    <a:pt x="503" y="240"/>
                    <a:pt x="496" y="239"/>
                    <a:pt x="493" y="238"/>
                  </a:cubicBezTo>
                  <a:cubicBezTo>
                    <a:pt x="490" y="237"/>
                    <a:pt x="490" y="233"/>
                    <a:pt x="489" y="232"/>
                  </a:cubicBezTo>
                  <a:cubicBezTo>
                    <a:pt x="488" y="232"/>
                    <a:pt x="491" y="229"/>
                    <a:pt x="491" y="226"/>
                  </a:cubicBezTo>
                  <a:cubicBezTo>
                    <a:pt x="491" y="224"/>
                    <a:pt x="488" y="222"/>
                    <a:pt x="487" y="221"/>
                  </a:cubicBezTo>
                  <a:cubicBezTo>
                    <a:pt x="486" y="219"/>
                    <a:pt x="484" y="217"/>
                    <a:pt x="482" y="217"/>
                  </a:cubicBezTo>
                  <a:cubicBezTo>
                    <a:pt x="479" y="218"/>
                    <a:pt x="471" y="219"/>
                    <a:pt x="469" y="221"/>
                  </a:cubicBezTo>
                  <a:cubicBezTo>
                    <a:pt x="466" y="223"/>
                    <a:pt x="469" y="229"/>
                    <a:pt x="470" y="233"/>
                  </a:cubicBezTo>
                  <a:cubicBezTo>
                    <a:pt x="472" y="236"/>
                    <a:pt x="463" y="240"/>
                    <a:pt x="463" y="242"/>
                  </a:cubicBezTo>
                  <a:cubicBezTo>
                    <a:pt x="464" y="245"/>
                    <a:pt x="461" y="246"/>
                    <a:pt x="457" y="248"/>
                  </a:cubicBezTo>
                  <a:cubicBezTo>
                    <a:pt x="453" y="250"/>
                    <a:pt x="449" y="252"/>
                    <a:pt x="449" y="255"/>
                  </a:cubicBezTo>
                  <a:cubicBezTo>
                    <a:pt x="449" y="258"/>
                    <a:pt x="444" y="256"/>
                    <a:pt x="442" y="255"/>
                  </a:cubicBezTo>
                  <a:cubicBezTo>
                    <a:pt x="439" y="253"/>
                    <a:pt x="436" y="256"/>
                    <a:pt x="432" y="256"/>
                  </a:cubicBezTo>
                  <a:cubicBezTo>
                    <a:pt x="428" y="255"/>
                    <a:pt x="428" y="252"/>
                    <a:pt x="425" y="253"/>
                  </a:cubicBezTo>
                  <a:cubicBezTo>
                    <a:pt x="422" y="255"/>
                    <a:pt x="420" y="252"/>
                    <a:pt x="421" y="250"/>
                  </a:cubicBezTo>
                  <a:cubicBezTo>
                    <a:pt x="422" y="248"/>
                    <a:pt x="425" y="249"/>
                    <a:pt x="426" y="251"/>
                  </a:cubicBezTo>
                  <a:cubicBezTo>
                    <a:pt x="426" y="253"/>
                    <a:pt x="428" y="252"/>
                    <a:pt x="431" y="250"/>
                  </a:cubicBezTo>
                  <a:cubicBezTo>
                    <a:pt x="433" y="249"/>
                    <a:pt x="432" y="252"/>
                    <a:pt x="435" y="252"/>
                  </a:cubicBezTo>
                  <a:cubicBezTo>
                    <a:pt x="439" y="253"/>
                    <a:pt x="437" y="251"/>
                    <a:pt x="440" y="251"/>
                  </a:cubicBezTo>
                  <a:cubicBezTo>
                    <a:pt x="442" y="251"/>
                    <a:pt x="443" y="250"/>
                    <a:pt x="442" y="249"/>
                  </a:cubicBezTo>
                  <a:cubicBezTo>
                    <a:pt x="441" y="247"/>
                    <a:pt x="444" y="246"/>
                    <a:pt x="445" y="246"/>
                  </a:cubicBezTo>
                  <a:cubicBezTo>
                    <a:pt x="447" y="245"/>
                    <a:pt x="446" y="242"/>
                    <a:pt x="448" y="241"/>
                  </a:cubicBezTo>
                  <a:cubicBezTo>
                    <a:pt x="450" y="240"/>
                    <a:pt x="449" y="239"/>
                    <a:pt x="450" y="239"/>
                  </a:cubicBezTo>
                  <a:cubicBezTo>
                    <a:pt x="452" y="238"/>
                    <a:pt x="453" y="236"/>
                    <a:pt x="454" y="236"/>
                  </a:cubicBezTo>
                  <a:cubicBezTo>
                    <a:pt x="456" y="236"/>
                    <a:pt x="457" y="233"/>
                    <a:pt x="456" y="232"/>
                  </a:cubicBezTo>
                  <a:cubicBezTo>
                    <a:pt x="455" y="230"/>
                    <a:pt x="457" y="227"/>
                    <a:pt x="458" y="226"/>
                  </a:cubicBezTo>
                  <a:cubicBezTo>
                    <a:pt x="460" y="226"/>
                    <a:pt x="460" y="224"/>
                    <a:pt x="458" y="223"/>
                  </a:cubicBezTo>
                  <a:cubicBezTo>
                    <a:pt x="457" y="222"/>
                    <a:pt x="451" y="218"/>
                    <a:pt x="452" y="216"/>
                  </a:cubicBezTo>
                  <a:cubicBezTo>
                    <a:pt x="452" y="213"/>
                    <a:pt x="451" y="209"/>
                    <a:pt x="452" y="207"/>
                  </a:cubicBezTo>
                  <a:cubicBezTo>
                    <a:pt x="452" y="205"/>
                    <a:pt x="452" y="202"/>
                    <a:pt x="451" y="199"/>
                  </a:cubicBezTo>
                  <a:cubicBezTo>
                    <a:pt x="451" y="197"/>
                    <a:pt x="453" y="195"/>
                    <a:pt x="454" y="190"/>
                  </a:cubicBezTo>
                  <a:cubicBezTo>
                    <a:pt x="454" y="186"/>
                    <a:pt x="449" y="182"/>
                    <a:pt x="447" y="181"/>
                  </a:cubicBezTo>
                  <a:cubicBezTo>
                    <a:pt x="444" y="180"/>
                    <a:pt x="446" y="178"/>
                    <a:pt x="449" y="175"/>
                  </a:cubicBezTo>
                  <a:cubicBezTo>
                    <a:pt x="453" y="172"/>
                    <a:pt x="453" y="162"/>
                    <a:pt x="453" y="160"/>
                  </a:cubicBezTo>
                  <a:cubicBezTo>
                    <a:pt x="453" y="158"/>
                    <a:pt x="445" y="156"/>
                    <a:pt x="443" y="157"/>
                  </a:cubicBezTo>
                  <a:cubicBezTo>
                    <a:pt x="440" y="157"/>
                    <a:pt x="429" y="156"/>
                    <a:pt x="427" y="156"/>
                  </a:cubicBezTo>
                  <a:cubicBezTo>
                    <a:pt x="424" y="155"/>
                    <a:pt x="423" y="158"/>
                    <a:pt x="422" y="161"/>
                  </a:cubicBezTo>
                  <a:cubicBezTo>
                    <a:pt x="421" y="163"/>
                    <a:pt x="418" y="167"/>
                    <a:pt x="416" y="173"/>
                  </a:cubicBezTo>
                  <a:cubicBezTo>
                    <a:pt x="415" y="178"/>
                    <a:pt x="408" y="180"/>
                    <a:pt x="405" y="181"/>
                  </a:cubicBezTo>
                  <a:cubicBezTo>
                    <a:pt x="402" y="182"/>
                    <a:pt x="400" y="187"/>
                    <a:pt x="402" y="189"/>
                  </a:cubicBezTo>
                  <a:cubicBezTo>
                    <a:pt x="403" y="191"/>
                    <a:pt x="405" y="189"/>
                    <a:pt x="406" y="190"/>
                  </a:cubicBezTo>
                  <a:cubicBezTo>
                    <a:pt x="408" y="190"/>
                    <a:pt x="406" y="196"/>
                    <a:pt x="405" y="196"/>
                  </a:cubicBezTo>
                  <a:cubicBezTo>
                    <a:pt x="404" y="197"/>
                    <a:pt x="407" y="199"/>
                    <a:pt x="405" y="200"/>
                  </a:cubicBezTo>
                  <a:cubicBezTo>
                    <a:pt x="403" y="202"/>
                    <a:pt x="401" y="205"/>
                    <a:pt x="402" y="206"/>
                  </a:cubicBezTo>
                  <a:cubicBezTo>
                    <a:pt x="403" y="208"/>
                    <a:pt x="409" y="208"/>
                    <a:pt x="412" y="210"/>
                  </a:cubicBezTo>
                  <a:cubicBezTo>
                    <a:pt x="414" y="211"/>
                    <a:pt x="413" y="214"/>
                    <a:pt x="415" y="217"/>
                  </a:cubicBezTo>
                  <a:cubicBezTo>
                    <a:pt x="417" y="219"/>
                    <a:pt x="420" y="218"/>
                    <a:pt x="421" y="219"/>
                  </a:cubicBezTo>
                  <a:cubicBezTo>
                    <a:pt x="422" y="221"/>
                    <a:pt x="417" y="227"/>
                    <a:pt x="415" y="228"/>
                  </a:cubicBezTo>
                  <a:cubicBezTo>
                    <a:pt x="414" y="228"/>
                    <a:pt x="407" y="221"/>
                    <a:pt x="405" y="220"/>
                  </a:cubicBezTo>
                  <a:cubicBezTo>
                    <a:pt x="403" y="218"/>
                    <a:pt x="395" y="216"/>
                    <a:pt x="392" y="214"/>
                  </a:cubicBezTo>
                  <a:cubicBezTo>
                    <a:pt x="388" y="212"/>
                    <a:pt x="385" y="212"/>
                    <a:pt x="380" y="209"/>
                  </a:cubicBezTo>
                  <a:cubicBezTo>
                    <a:pt x="376" y="206"/>
                    <a:pt x="373" y="205"/>
                    <a:pt x="365" y="205"/>
                  </a:cubicBezTo>
                  <a:cubicBezTo>
                    <a:pt x="357" y="205"/>
                    <a:pt x="352" y="203"/>
                    <a:pt x="349" y="204"/>
                  </a:cubicBezTo>
                  <a:cubicBezTo>
                    <a:pt x="347" y="204"/>
                    <a:pt x="348" y="201"/>
                    <a:pt x="343" y="199"/>
                  </a:cubicBezTo>
                  <a:cubicBezTo>
                    <a:pt x="339" y="197"/>
                    <a:pt x="336" y="194"/>
                    <a:pt x="333" y="196"/>
                  </a:cubicBezTo>
                  <a:cubicBezTo>
                    <a:pt x="330" y="197"/>
                    <a:pt x="331" y="202"/>
                    <a:pt x="335" y="203"/>
                  </a:cubicBezTo>
                  <a:cubicBezTo>
                    <a:pt x="339" y="203"/>
                    <a:pt x="337" y="205"/>
                    <a:pt x="342" y="205"/>
                  </a:cubicBezTo>
                  <a:cubicBezTo>
                    <a:pt x="346" y="205"/>
                    <a:pt x="347" y="206"/>
                    <a:pt x="347" y="209"/>
                  </a:cubicBezTo>
                  <a:cubicBezTo>
                    <a:pt x="347" y="212"/>
                    <a:pt x="349" y="214"/>
                    <a:pt x="351" y="216"/>
                  </a:cubicBezTo>
                  <a:cubicBezTo>
                    <a:pt x="353" y="218"/>
                    <a:pt x="352" y="221"/>
                    <a:pt x="348" y="221"/>
                  </a:cubicBezTo>
                  <a:cubicBezTo>
                    <a:pt x="345" y="221"/>
                    <a:pt x="341" y="221"/>
                    <a:pt x="343" y="223"/>
                  </a:cubicBezTo>
                  <a:cubicBezTo>
                    <a:pt x="344" y="226"/>
                    <a:pt x="342" y="226"/>
                    <a:pt x="338" y="225"/>
                  </a:cubicBezTo>
                  <a:cubicBezTo>
                    <a:pt x="335" y="224"/>
                    <a:pt x="337" y="222"/>
                    <a:pt x="338" y="220"/>
                  </a:cubicBezTo>
                  <a:cubicBezTo>
                    <a:pt x="340" y="219"/>
                    <a:pt x="335" y="217"/>
                    <a:pt x="333" y="216"/>
                  </a:cubicBezTo>
                  <a:cubicBezTo>
                    <a:pt x="331" y="216"/>
                    <a:pt x="322" y="222"/>
                    <a:pt x="320" y="223"/>
                  </a:cubicBezTo>
                  <a:cubicBezTo>
                    <a:pt x="318" y="224"/>
                    <a:pt x="312" y="221"/>
                    <a:pt x="306" y="223"/>
                  </a:cubicBezTo>
                  <a:cubicBezTo>
                    <a:pt x="300" y="224"/>
                    <a:pt x="300" y="229"/>
                    <a:pt x="298" y="229"/>
                  </a:cubicBezTo>
                  <a:cubicBezTo>
                    <a:pt x="296" y="228"/>
                    <a:pt x="289" y="229"/>
                    <a:pt x="287" y="228"/>
                  </a:cubicBezTo>
                  <a:cubicBezTo>
                    <a:pt x="284" y="226"/>
                    <a:pt x="286" y="225"/>
                    <a:pt x="289" y="225"/>
                  </a:cubicBezTo>
                  <a:cubicBezTo>
                    <a:pt x="291" y="226"/>
                    <a:pt x="292" y="225"/>
                    <a:pt x="291" y="223"/>
                  </a:cubicBezTo>
                  <a:cubicBezTo>
                    <a:pt x="289" y="221"/>
                    <a:pt x="293" y="218"/>
                    <a:pt x="293" y="217"/>
                  </a:cubicBezTo>
                  <a:cubicBezTo>
                    <a:pt x="293" y="216"/>
                    <a:pt x="283" y="219"/>
                    <a:pt x="281" y="221"/>
                  </a:cubicBezTo>
                  <a:cubicBezTo>
                    <a:pt x="280" y="222"/>
                    <a:pt x="281" y="224"/>
                    <a:pt x="280" y="225"/>
                  </a:cubicBezTo>
                  <a:cubicBezTo>
                    <a:pt x="278" y="226"/>
                    <a:pt x="278" y="224"/>
                    <a:pt x="276" y="223"/>
                  </a:cubicBezTo>
                  <a:cubicBezTo>
                    <a:pt x="274" y="222"/>
                    <a:pt x="259" y="226"/>
                    <a:pt x="257" y="229"/>
                  </a:cubicBezTo>
                  <a:cubicBezTo>
                    <a:pt x="254" y="232"/>
                    <a:pt x="249" y="232"/>
                    <a:pt x="249" y="234"/>
                  </a:cubicBezTo>
                  <a:cubicBezTo>
                    <a:pt x="249" y="236"/>
                    <a:pt x="242" y="235"/>
                    <a:pt x="239" y="237"/>
                  </a:cubicBezTo>
                  <a:cubicBezTo>
                    <a:pt x="237" y="238"/>
                    <a:pt x="238" y="243"/>
                    <a:pt x="237" y="245"/>
                  </a:cubicBezTo>
                  <a:cubicBezTo>
                    <a:pt x="236" y="248"/>
                    <a:pt x="226" y="247"/>
                    <a:pt x="223" y="247"/>
                  </a:cubicBezTo>
                  <a:cubicBezTo>
                    <a:pt x="220" y="247"/>
                    <a:pt x="219" y="241"/>
                    <a:pt x="216" y="241"/>
                  </a:cubicBezTo>
                  <a:cubicBezTo>
                    <a:pt x="214" y="241"/>
                    <a:pt x="215" y="237"/>
                    <a:pt x="216" y="236"/>
                  </a:cubicBezTo>
                  <a:cubicBezTo>
                    <a:pt x="217" y="234"/>
                    <a:pt x="219" y="235"/>
                    <a:pt x="222" y="233"/>
                  </a:cubicBezTo>
                  <a:cubicBezTo>
                    <a:pt x="225" y="231"/>
                    <a:pt x="228" y="234"/>
                    <a:pt x="229" y="233"/>
                  </a:cubicBezTo>
                  <a:cubicBezTo>
                    <a:pt x="231" y="232"/>
                    <a:pt x="225" y="228"/>
                    <a:pt x="224" y="225"/>
                  </a:cubicBezTo>
                  <a:cubicBezTo>
                    <a:pt x="224" y="222"/>
                    <a:pt x="217" y="221"/>
                    <a:pt x="214" y="222"/>
                  </a:cubicBezTo>
                  <a:cubicBezTo>
                    <a:pt x="210" y="223"/>
                    <a:pt x="206" y="222"/>
                    <a:pt x="203" y="221"/>
                  </a:cubicBezTo>
                  <a:cubicBezTo>
                    <a:pt x="201" y="220"/>
                    <a:pt x="201" y="223"/>
                    <a:pt x="205" y="224"/>
                  </a:cubicBezTo>
                  <a:cubicBezTo>
                    <a:pt x="209" y="225"/>
                    <a:pt x="207" y="228"/>
                    <a:pt x="207" y="230"/>
                  </a:cubicBezTo>
                  <a:cubicBezTo>
                    <a:pt x="208" y="232"/>
                    <a:pt x="206" y="236"/>
                    <a:pt x="204" y="239"/>
                  </a:cubicBezTo>
                  <a:cubicBezTo>
                    <a:pt x="202" y="242"/>
                    <a:pt x="203" y="242"/>
                    <a:pt x="207" y="242"/>
                  </a:cubicBezTo>
                  <a:cubicBezTo>
                    <a:pt x="210" y="242"/>
                    <a:pt x="210" y="246"/>
                    <a:pt x="210" y="250"/>
                  </a:cubicBezTo>
                  <a:cubicBezTo>
                    <a:pt x="210" y="253"/>
                    <a:pt x="207" y="254"/>
                    <a:pt x="207" y="256"/>
                  </a:cubicBezTo>
                  <a:cubicBezTo>
                    <a:pt x="207" y="259"/>
                    <a:pt x="204" y="255"/>
                    <a:pt x="204" y="256"/>
                  </a:cubicBezTo>
                  <a:cubicBezTo>
                    <a:pt x="203" y="257"/>
                    <a:pt x="202" y="256"/>
                    <a:pt x="201" y="254"/>
                  </a:cubicBezTo>
                  <a:cubicBezTo>
                    <a:pt x="201" y="252"/>
                    <a:pt x="195" y="253"/>
                    <a:pt x="193" y="252"/>
                  </a:cubicBezTo>
                  <a:cubicBezTo>
                    <a:pt x="190" y="251"/>
                    <a:pt x="189" y="252"/>
                    <a:pt x="187" y="255"/>
                  </a:cubicBezTo>
                  <a:cubicBezTo>
                    <a:pt x="186" y="257"/>
                    <a:pt x="182" y="258"/>
                    <a:pt x="180" y="258"/>
                  </a:cubicBezTo>
                  <a:cubicBezTo>
                    <a:pt x="177" y="258"/>
                    <a:pt x="174" y="262"/>
                    <a:pt x="172" y="264"/>
                  </a:cubicBezTo>
                  <a:cubicBezTo>
                    <a:pt x="169" y="265"/>
                    <a:pt x="169" y="268"/>
                    <a:pt x="172" y="271"/>
                  </a:cubicBezTo>
                  <a:cubicBezTo>
                    <a:pt x="175" y="274"/>
                    <a:pt x="176" y="276"/>
                    <a:pt x="176" y="278"/>
                  </a:cubicBezTo>
                  <a:cubicBezTo>
                    <a:pt x="175" y="279"/>
                    <a:pt x="167" y="279"/>
                    <a:pt x="166" y="277"/>
                  </a:cubicBezTo>
                  <a:cubicBezTo>
                    <a:pt x="164" y="275"/>
                    <a:pt x="159" y="275"/>
                    <a:pt x="157" y="275"/>
                  </a:cubicBezTo>
                  <a:cubicBezTo>
                    <a:pt x="155" y="275"/>
                    <a:pt x="150" y="269"/>
                    <a:pt x="147" y="269"/>
                  </a:cubicBezTo>
                  <a:cubicBezTo>
                    <a:pt x="145" y="269"/>
                    <a:pt x="143" y="272"/>
                    <a:pt x="142" y="274"/>
                  </a:cubicBezTo>
                  <a:cubicBezTo>
                    <a:pt x="141" y="276"/>
                    <a:pt x="143" y="276"/>
                    <a:pt x="145" y="279"/>
                  </a:cubicBezTo>
                  <a:cubicBezTo>
                    <a:pt x="146" y="282"/>
                    <a:pt x="151" y="282"/>
                    <a:pt x="153" y="282"/>
                  </a:cubicBezTo>
                  <a:cubicBezTo>
                    <a:pt x="155" y="282"/>
                    <a:pt x="154" y="285"/>
                    <a:pt x="154" y="287"/>
                  </a:cubicBezTo>
                  <a:cubicBezTo>
                    <a:pt x="153" y="288"/>
                    <a:pt x="149" y="289"/>
                    <a:pt x="147" y="288"/>
                  </a:cubicBezTo>
                  <a:cubicBezTo>
                    <a:pt x="146" y="286"/>
                    <a:pt x="141" y="288"/>
                    <a:pt x="141" y="286"/>
                  </a:cubicBezTo>
                  <a:cubicBezTo>
                    <a:pt x="141" y="284"/>
                    <a:pt x="137" y="281"/>
                    <a:pt x="133" y="281"/>
                  </a:cubicBezTo>
                  <a:cubicBezTo>
                    <a:pt x="129" y="282"/>
                    <a:pt x="128" y="280"/>
                    <a:pt x="129" y="277"/>
                  </a:cubicBezTo>
                  <a:cubicBezTo>
                    <a:pt x="129" y="274"/>
                    <a:pt x="127" y="272"/>
                    <a:pt x="127" y="270"/>
                  </a:cubicBezTo>
                  <a:cubicBezTo>
                    <a:pt x="127" y="269"/>
                    <a:pt x="125" y="266"/>
                    <a:pt x="127" y="265"/>
                  </a:cubicBezTo>
                  <a:cubicBezTo>
                    <a:pt x="129" y="264"/>
                    <a:pt x="127" y="262"/>
                    <a:pt x="128" y="260"/>
                  </a:cubicBezTo>
                  <a:cubicBezTo>
                    <a:pt x="128" y="258"/>
                    <a:pt x="124" y="255"/>
                    <a:pt x="121" y="255"/>
                  </a:cubicBezTo>
                  <a:cubicBezTo>
                    <a:pt x="118" y="255"/>
                    <a:pt x="119" y="252"/>
                    <a:pt x="116" y="251"/>
                  </a:cubicBezTo>
                  <a:cubicBezTo>
                    <a:pt x="113" y="251"/>
                    <a:pt x="108" y="246"/>
                    <a:pt x="108" y="244"/>
                  </a:cubicBezTo>
                  <a:cubicBezTo>
                    <a:pt x="107" y="242"/>
                    <a:pt x="103" y="242"/>
                    <a:pt x="105" y="242"/>
                  </a:cubicBezTo>
                  <a:cubicBezTo>
                    <a:pt x="106" y="241"/>
                    <a:pt x="109" y="242"/>
                    <a:pt x="111" y="244"/>
                  </a:cubicBezTo>
                  <a:cubicBezTo>
                    <a:pt x="114" y="246"/>
                    <a:pt x="117" y="248"/>
                    <a:pt x="123" y="249"/>
                  </a:cubicBezTo>
                  <a:cubicBezTo>
                    <a:pt x="129" y="250"/>
                    <a:pt x="131" y="253"/>
                    <a:pt x="138" y="254"/>
                  </a:cubicBezTo>
                  <a:cubicBezTo>
                    <a:pt x="144" y="255"/>
                    <a:pt x="148" y="256"/>
                    <a:pt x="158" y="257"/>
                  </a:cubicBezTo>
                  <a:cubicBezTo>
                    <a:pt x="167" y="258"/>
                    <a:pt x="179" y="249"/>
                    <a:pt x="182" y="246"/>
                  </a:cubicBezTo>
                  <a:cubicBezTo>
                    <a:pt x="185" y="244"/>
                    <a:pt x="181" y="238"/>
                    <a:pt x="181" y="236"/>
                  </a:cubicBezTo>
                  <a:cubicBezTo>
                    <a:pt x="181" y="234"/>
                    <a:pt x="177" y="234"/>
                    <a:pt x="176" y="233"/>
                  </a:cubicBezTo>
                  <a:cubicBezTo>
                    <a:pt x="176" y="231"/>
                    <a:pt x="173" y="228"/>
                    <a:pt x="169" y="228"/>
                  </a:cubicBezTo>
                  <a:cubicBezTo>
                    <a:pt x="166" y="228"/>
                    <a:pt x="165" y="224"/>
                    <a:pt x="162" y="224"/>
                  </a:cubicBezTo>
                  <a:cubicBezTo>
                    <a:pt x="160" y="225"/>
                    <a:pt x="158" y="223"/>
                    <a:pt x="150" y="218"/>
                  </a:cubicBezTo>
                  <a:cubicBezTo>
                    <a:pt x="143" y="213"/>
                    <a:pt x="132" y="210"/>
                    <a:pt x="130" y="210"/>
                  </a:cubicBezTo>
                  <a:cubicBezTo>
                    <a:pt x="129" y="211"/>
                    <a:pt x="127" y="212"/>
                    <a:pt x="126" y="210"/>
                  </a:cubicBezTo>
                  <a:cubicBezTo>
                    <a:pt x="125" y="208"/>
                    <a:pt x="122" y="208"/>
                    <a:pt x="120" y="210"/>
                  </a:cubicBezTo>
                  <a:cubicBezTo>
                    <a:pt x="118" y="211"/>
                    <a:pt x="116" y="209"/>
                    <a:pt x="112" y="209"/>
                  </a:cubicBezTo>
                  <a:cubicBezTo>
                    <a:pt x="108" y="210"/>
                    <a:pt x="106" y="208"/>
                    <a:pt x="107" y="207"/>
                  </a:cubicBezTo>
                  <a:cubicBezTo>
                    <a:pt x="108" y="206"/>
                    <a:pt x="114" y="207"/>
                    <a:pt x="114" y="205"/>
                  </a:cubicBezTo>
                  <a:cubicBezTo>
                    <a:pt x="113" y="203"/>
                    <a:pt x="111" y="205"/>
                    <a:pt x="108" y="202"/>
                  </a:cubicBezTo>
                  <a:cubicBezTo>
                    <a:pt x="105" y="200"/>
                    <a:pt x="103" y="202"/>
                    <a:pt x="102" y="204"/>
                  </a:cubicBezTo>
                  <a:cubicBezTo>
                    <a:pt x="101" y="205"/>
                    <a:pt x="99" y="205"/>
                    <a:pt x="97" y="203"/>
                  </a:cubicBezTo>
                  <a:cubicBezTo>
                    <a:pt x="97" y="203"/>
                    <a:pt x="97" y="203"/>
                    <a:pt x="96" y="203"/>
                  </a:cubicBezTo>
                  <a:cubicBezTo>
                    <a:pt x="96" y="206"/>
                    <a:pt x="94" y="206"/>
                    <a:pt x="92" y="206"/>
                  </a:cubicBezTo>
                  <a:cubicBezTo>
                    <a:pt x="90" y="205"/>
                    <a:pt x="88" y="209"/>
                    <a:pt x="85" y="209"/>
                  </a:cubicBezTo>
                  <a:cubicBezTo>
                    <a:pt x="83" y="209"/>
                    <a:pt x="80" y="212"/>
                    <a:pt x="79" y="214"/>
                  </a:cubicBezTo>
                  <a:cubicBezTo>
                    <a:pt x="79" y="216"/>
                    <a:pt x="76" y="215"/>
                    <a:pt x="76" y="217"/>
                  </a:cubicBezTo>
                  <a:cubicBezTo>
                    <a:pt x="76" y="218"/>
                    <a:pt x="76" y="220"/>
                    <a:pt x="75" y="221"/>
                  </a:cubicBezTo>
                  <a:cubicBezTo>
                    <a:pt x="74" y="223"/>
                    <a:pt x="75" y="223"/>
                    <a:pt x="76" y="226"/>
                  </a:cubicBezTo>
                  <a:cubicBezTo>
                    <a:pt x="77" y="228"/>
                    <a:pt x="80" y="228"/>
                    <a:pt x="81" y="229"/>
                  </a:cubicBezTo>
                  <a:cubicBezTo>
                    <a:pt x="83" y="230"/>
                    <a:pt x="87" y="234"/>
                    <a:pt x="87" y="235"/>
                  </a:cubicBezTo>
                  <a:cubicBezTo>
                    <a:pt x="87" y="237"/>
                    <a:pt x="84" y="240"/>
                    <a:pt x="82" y="241"/>
                  </a:cubicBezTo>
                  <a:cubicBezTo>
                    <a:pt x="81" y="242"/>
                    <a:pt x="79" y="245"/>
                    <a:pt x="80" y="246"/>
                  </a:cubicBezTo>
                  <a:cubicBezTo>
                    <a:pt x="81" y="248"/>
                    <a:pt x="85" y="254"/>
                    <a:pt x="88" y="259"/>
                  </a:cubicBezTo>
                  <a:cubicBezTo>
                    <a:pt x="90" y="264"/>
                    <a:pt x="87" y="262"/>
                    <a:pt x="85" y="264"/>
                  </a:cubicBezTo>
                  <a:cubicBezTo>
                    <a:pt x="83" y="266"/>
                    <a:pt x="86" y="269"/>
                    <a:pt x="86" y="270"/>
                  </a:cubicBezTo>
                  <a:cubicBezTo>
                    <a:pt x="87" y="272"/>
                    <a:pt x="84" y="272"/>
                    <a:pt x="84" y="273"/>
                  </a:cubicBezTo>
                  <a:cubicBezTo>
                    <a:pt x="84" y="274"/>
                    <a:pt x="88" y="275"/>
                    <a:pt x="88" y="276"/>
                  </a:cubicBezTo>
                  <a:cubicBezTo>
                    <a:pt x="89" y="277"/>
                    <a:pt x="86" y="278"/>
                    <a:pt x="87" y="280"/>
                  </a:cubicBezTo>
                  <a:cubicBezTo>
                    <a:pt x="88" y="282"/>
                    <a:pt x="91" y="282"/>
                    <a:pt x="92" y="284"/>
                  </a:cubicBezTo>
                  <a:cubicBezTo>
                    <a:pt x="92" y="287"/>
                    <a:pt x="86" y="287"/>
                    <a:pt x="86" y="289"/>
                  </a:cubicBezTo>
                  <a:cubicBezTo>
                    <a:pt x="87" y="291"/>
                    <a:pt x="94" y="294"/>
                    <a:pt x="97" y="297"/>
                  </a:cubicBezTo>
                  <a:cubicBezTo>
                    <a:pt x="100" y="301"/>
                    <a:pt x="100" y="302"/>
                    <a:pt x="99" y="304"/>
                  </a:cubicBezTo>
                  <a:cubicBezTo>
                    <a:pt x="98" y="308"/>
                    <a:pt x="89" y="311"/>
                    <a:pt x="87" y="316"/>
                  </a:cubicBezTo>
                  <a:cubicBezTo>
                    <a:pt x="85" y="320"/>
                    <a:pt x="77" y="323"/>
                    <a:pt x="74" y="326"/>
                  </a:cubicBezTo>
                  <a:cubicBezTo>
                    <a:pt x="73" y="328"/>
                    <a:pt x="71" y="330"/>
                    <a:pt x="70" y="332"/>
                  </a:cubicBezTo>
                  <a:cubicBezTo>
                    <a:pt x="71" y="331"/>
                    <a:pt x="73" y="331"/>
                    <a:pt x="74" y="330"/>
                  </a:cubicBezTo>
                  <a:cubicBezTo>
                    <a:pt x="75" y="329"/>
                    <a:pt x="77" y="334"/>
                    <a:pt x="79" y="336"/>
                  </a:cubicBezTo>
                  <a:cubicBezTo>
                    <a:pt x="81" y="337"/>
                    <a:pt x="85" y="336"/>
                    <a:pt x="86" y="337"/>
                  </a:cubicBezTo>
                  <a:cubicBezTo>
                    <a:pt x="88" y="339"/>
                    <a:pt x="85" y="339"/>
                    <a:pt x="82" y="338"/>
                  </a:cubicBezTo>
                  <a:cubicBezTo>
                    <a:pt x="79" y="338"/>
                    <a:pt x="79" y="340"/>
                    <a:pt x="74" y="341"/>
                  </a:cubicBezTo>
                  <a:cubicBezTo>
                    <a:pt x="71" y="342"/>
                    <a:pt x="71" y="344"/>
                    <a:pt x="70" y="344"/>
                  </a:cubicBezTo>
                  <a:cubicBezTo>
                    <a:pt x="72" y="347"/>
                    <a:pt x="69" y="348"/>
                    <a:pt x="68" y="350"/>
                  </a:cubicBezTo>
                  <a:cubicBezTo>
                    <a:pt x="67" y="352"/>
                    <a:pt x="66" y="353"/>
                    <a:pt x="65" y="354"/>
                  </a:cubicBezTo>
                  <a:cubicBezTo>
                    <a:pt x="65" y="356"/>
                    <a:pt x="66" y="357"/>
                    <a:pt x="66" y="359"/>
                  </a:cubicBezTo>
                  <a:cubicBezTo>
                    <a:pt x="66" y="361"/>
                    <a:pt x="67" y="362"/>
                    <a:pt x="68" y="364"/>
                  </a:cubicBezTo>
                  <a:cubicBezTo>
                    <a:pt x="69" y="365"/>
                    <a:pt x="67" y="365"/>
                    <a:pt x="66" y="366"/>
                  </a:cubicBezTo>
                  <a:cubicBezTo>
                    <a:pt x="65" y="367"/>
                    <a:pt x="65" y="369"/>
                    <a:pt x="67" y="371"/>
                  </a:cubicBezTo>
                  <a:cubicBezTo>
                    <a:pt x="68" y="372"/>
                    <a:pt x="68" y="374"/>
                    <a:pt x="68" y="376"/>
                  </a:cubicBezTo>
                  <a:cubicBezTo>
                    <a:pt x="67" y="377"/>
                    <a:pt x="69" y="379"/>
                    <a:pt x="70" y="380"/>
                  </a:cubicBezTo>
                  <a:cubicBezTo>
                    <a:pt x="72" y="382"/>
                    <a:pt x="71" y="385"/>
                    <a:pt x="73" y="386"/>
                  </a:cubicBezTo>
                  <a:cubicBezTo>
                    <a:pt x="74" y="387"/>
                    <a:pt x="75" y="388"/>
                    <a:pt x="77" y="388"/>
                  </a:cubicBezTo>
                  <a:cubicBezTo>
                    <a:pt x="79" y="387"/>
                    <a:pt x="80" y="388"/>
                    <a:pt x="81" y="390"/>
                  </a:cubicBezTo>
                  <a:cubicBezTo>
                    <a:pt x="82" y="391"/>
                    <a:pt x="84" y="390"/>
                    <a:pt x="86" y="390"/>
                  </a:cubicBezTo>
                  <a:cubicBezTo>
                    <a:pt x="88" y="389"/>
                    <a:pt x="93" y="391"/>
                    <a:pt x="94" y="392"/>
                  </a:cubicBezTo>
                  <a:cubicBezTo>
                    <a:pt x="95" y="392"/>
                    <a:pt x="94" y="396"/>
                    <a:pt x="94" y="398"/>
                  </a:cubicBezTo>
                  <a:cubicBezTo>
                    <a:pt x="95" y="400"/>
                    <a:pt x="93" y="402"/>
                    <a:pt x="95" y="404"/>
                  </a:cubicBezTo>
                  <a:cubicBezTo>
                    <a:pt x="97" y="405"/>
                    <a:pt x="97" y="408"/>
                    <a:pt x="99" y="409"/>
                  </a:cubicBezTo>
                  <a:cubicBezTo>
                    <a:pt x="102" y="410"/>
                    <a:pt x="103" y="413"/>
                    <a:pt x="104" y="413"/>
                  </a:cubicBezTo>
                  <a:cubicBezTo>
                    <a:pt x="106" y="414"/>
                    <a:pt x="108" y="416"/>
                    <a:pt x="109" y="418"/>
                  </a:cubicBezTo>
                  <a:cubicBezTo>
                    <a:pt x="109" y="419"/>
                    <a:pt x="106" y="421"/>
                    <a:pt x="104" y="422"/>
                  </a:cubicBezTo>
                  <a:cubicBezTo>
                    <a:pt x="103" y="422"/>
                    <a:pt x="100" y="419"/>
                    <a:pt x="99" y="421"/>
                  </a:cubicBezTo>
                  <a:cubicBezTo>
                    <a:pt x="97" y="422"/>
                    <a:pt x="99" y="424"/>
                    <a:pt x="100" y="429"/>
                  </a:cubicBezTo>
                  <a:cubicBezTo>
                    <a:pt x="101" y="433"/>
                    <a:pt x="102" y="433"/>
                    <a:pt x="103" y="433"/>
                  </a:cubicBezTo>
                  <a:cubicBezTo>
                    <a:pt x="105" y="433"/>
                    <a:pt x="106" y="432"/>
                    <a:pt x="107" y="431"/>
                  </a:cubicBezTo>
                  <a:cubicBezTo>
                    <a:pt x="109" y="430"/>
                    <a:pt x="112" y="431"/>
                    <a:pt x="113" y="431"/>
                  </a:cubicBezTo>
                  <a:cubicBezTo>
                    <a:pt x="114" y="430"/>
                    <a:pt x="119" y="430"/>
                    <a:pt x="120" y="432"/>
                  </a:cubicBezTo>
                  <a:cubicBezTo>
                    <a:pt x="121" y="433"/>
                    <a:pt x="122" y="437"/>
                    <a:pt x="121" y="438"/>
                  </a:cubicBezTo>
                  <a:cubicBezTo>
                    <a:pt x="120" y="439"/>
                    <a:pt x="122" y="441"/>
                    <a:pt x="123" y="443"/>
                  </a:cubicBezTo>
                  <a:cubicBezTo>
                    <a:pt x="124" y="444"/>
                    <a:pt x="128" y="444"/>
                    <a:pt x="129" y="444"/>
                  </a:cubicBezTo>
                  <a:cubicBezTo>
                    <a:pt x="130" y="445"/>
                    <a:pt x="133" y="449"/>
                    <a:pt x="133" y="451"/>
                  </a:cubicBezTo>
                  <a:cubicBezTo>
                    <a:pt x="132" y="452"/>
                    <a:pt x="135" y="453"/>
                    <a:pt x="136" y="452"/>
                  </a:cubicBezTo>
                  <a:cubicBezTo>
                    <a:pt x="137" y="452"/>
                    <a:pt x="138" y="453"/>
                    <a:pt x="140" y="454"/>
                  </a:cubicBezTo>
                  <a:cubicBezTo>
                    <a:pt x="141" y="455"/>
                    <a:pt x="143" y="455"/>
                    <a:pt x="144" y="454"/>
                  </a:cubicBezTo>
                  <a:cubicBezTo>
                    <a:pt x="146" y="453"/>
                    <a:pt x="148" y="452"/>
                    <a:pt x="149" y="453"/>
                  </a:cubicBezTo>
                  <a:cubicBezTo>
                    <a:pt x="150" y="455"/>
                    <a:pt x="153" y="457"/>
                    <a:pt x="153" y="458"/>
                  </a:cubicBezTo>
                  <a:cubicBezTo>
                    <a:pt x="153" y="459"/>
                    <a:pt x="157" y="458"/>
                    <a:pt x="160" y="459"/>
                  </a:cubicBezTo>
                  <a:cubicBezTo>
                    <a:pt x="162" y="460"/>
                    <a:pt x="164" y="460"/>
                    <a:pt x="167" y="461"/>
                  </a:cubicBezTo>
                  <a:cubicBezTo>
                    <a:pt x="169" y="462"/>
                    <a:pt x="171" y="462"/>
                    <a:pt x="172" y="464"/>
                  </a:cubicBezTo>
                  <a:cubicBezTo>
                    <a:pt x="172" y="465"/>
                    <a:pt x="169" y="467"/>
                    <a:pt x="169" y="467"/>
                  </a:cubicBezTo>
                  <a:cubicBezTo>
                    <a:pt x="169" y="468"/>
                    <a:pt x="171" y="469"/>
                    <a:pt x="171" y="470"/>
                  </a:cubicBezTo>
                  <a:cubicBezTo>
                    <a:pt x="171" y="471"/>
                    <a:pt x="169" y="471"/>
                    <a:pt x="168" y="472"/>
                  </a:cubicBezTo>
                  <a:cubicBezTo>
                    <a:pt x="168" y="473"/>
                    <a:pt x="170" y="474"/>
                    <a:pt x="170" y="475"/>
                  </a:cubicBezTo>
                  <a:cubicBezTo>
                    <a:pt x="170" y="476"/>
                    <a:pt x="169" y="479"/>
                    <a:pt x="169" y="480"/>
                  </a:cubicBezTo>
                  <a:cubicBezTo>
                    <a:pt x="169" y="481"/>
                    <a:pt x="163" y="480"/>
                    <a:pt x="162" y="480"/>
                  </a:cubicBezTo>
                  <a:cubicBezTo>
                    <a:pt x="160" y="480"/>
                    <a:pt x="156" y="484"/>
                    <a:pt x="155" y="484"/>
                  </a:cubicBezTo>
                  <a:cubicBezTo>
                    <a:pt x="154" y="485"/>
                    <a:pt x="155" y="487"/>
                    <a:pt x="155" y="488"/>
                  </a:cubicBezTo>
                  <a:cubicBezTo>
                    <a:pt x="159" y="488"/>
                    <a:pt x="163" y="487"/>
                    <a:pt x="164" y="488"/>
                  </a:cubicBezTo>
                  <a:cubicBezTo>
                    <a:pt x="164" y="490"/>
                    <a:pt x="155" y="494"/>
                    <a:pt x="153" y="494"/>
                  </a:cubicBezTo>
                  <a:cubicBezTo>
                    <a:pt x="151" y="495"/>
                    <a:pt x="156" y="498"/>
                    <a:pt x="156" y="499"/>
                  </a:cubicBezTo>
                  <a:cubicBezTo>
                    <a:pt x="156" y="501"/>
                    <a:pt x="151" y="501"/>
                    <a:pt x="151" y="504"/>
                  </a:cubicBezTo>
                  <a:cubicBezTo>
                    <a:pt x="152" y="507"/>
                    <a:pt x="150" y="508"/>
                    <a:pt x="147" y="508"/>
                  </a:cubicBezTo>
                  <a:cubicBezTo>
                    <a:pt x="144" y="508"/>
                    <a:pt x="143" y="509"/>
                    <a:pt x="144" y="509"/>
                  </a:cubicBezTo>
                  <a:cubicBezTo>
                    <a:pt x="146" y="510"/>
                    <a:pt x="146" y="513"/>
                    <a:pt x="151" y="515"/>
                  </a:cubicBezTo>
                  <a:cubicBezTo>
                    <a:pt x="156" y="516"/>
                    <a:pt x="162" y="521"/>
                    <a:pt x="167" y="526"/>
                  </a:cubicBezTo>
                  <a:cubicBezTo>
                    <a:pt x="167" y="527"/>
                    <a:pt x="168" y="527"/>
                    <a:pt x="169" y="528"/>
                  </a:cubicBezTo>
                  <a:cubicBezTo>
                    <a:pt x="170" y="527"/>
                    <a:pt x="171" y="527"/>
                    <a:pt x="172" y="526"/>
                  </a:cubicBezTo>
                  <a:cubicBezTo>
                    <a:pt x="175" y="526"/>
                    <a:pt x="180" y="528"/>
                    <a:pt x="182" y="529"/>
                  </a:cubicBezTo>
                  <a:cubicBezTo>
                    <a:pt x="185" y="531"/>
                    <a:pt x="194" y="529"/>
                    <a:pt x="195" y="531"/>
                  </a:cubicBezTo>
                  <a:cubicBezTo>
                    <a:pt x="196" y="532"/>
                    <a:pt x="199" y="534"/>
                    <a:pt x="200" y="534"/>
                  </a:cubicBezTo>
                  <a:cubicBezTo>
                    <a:pt x="202" y="534"/>
                    <a:pt x="204" y="538"/>
                    <a:pt x="206" y="537"/>
                  </a:cubicBezTo>
                  <a:cubicBezTo>
                    <a:pt x="207" y="535"/>
                    <a:pt x="213" y="535"/>
                    <a:pt x="214" y="535"/>
                  </a:cubicBezTo>
                  <a:cubicBezTo>
                    <a:pt x="216" y="535"/>
                    <a:pt x="216" y="537"/>
                    <a:pt x="217" y="537"/>
                  </a:cubicBezTo>
                  <a:cubicBezTo>
                    <a:pt x="219" y="537"/>
                    <a:pt x="219" y="542"/>
                    <a:pt x="220" y="542"/>
                  </a:cubicBezTo>
                  <a:cubicBezTo>
                    <a:pt x="221" y="541"/>
                    <a:pt x="225" y="545"/>
                    <a:pt x="228" y="545"/>
                  </a:cubicBezTo>
                  <a:cubicBezTo>
                    <a:pt x="230" y="546"/>
                    <a:pt x="233" y="550"/>
                    <a:pt x="234" y="550"/>
                  </a:cubicBezTo>
                  <a:cubicBezTo>
                    <a:pt x="235" y="550"/>
                    <a:pt x="237" y="552"/>
                    <a:pt x="238" y="550"/>
                  </a:cubicBezTo>
                  <a:cubicBezTo>
                    <a:pt x="239" y="548"/>
                    <a:pt x="242" y="549"/>
                    <a:pt x="243" y="546"/>
                  </a:cubicBezTo>
                  <a:cubicBezTo>
                    <a:pt x="239" y="540"/>
                    <a:pt x="233" y="534"/>
                    <a:pt x="234" y="531"/>
                  </a:cubicBezTo>
                  <a:cubicBezTo>
                    <a:pt x="234" y="527"/>
                    <a:pt x="236" y="524"/>
                    <a:pt x="230" y="520"/>
                  </a:cubicBezTo>
                  <a:cubicBezTo>
                    <a:pt x="225" y="515"/>
                    <a:pt x="231" y="512"/>
                    <a:pt x="235" y="508"/>
                  </a:cubicBezTo>
                  <a:cubicBezTo>
                    <a:pt x="238" y="503"/>
                    <a:pt x="245" y="502"/>
                    <a:pt x="250" y="499"/>
                  </a:cubicBezTo>
                  <a:cubicBezTo>
                    <a:pt x="249" y="498"/>
                    <a:pt x="248" y="497"/>
                    <a:pt x="247" y="497"/>
                  </a:cubicBezTo>
                  <a:cubicBezTo>
                    <a:pt x="243" y="495"/>
                    <a:pt x="242" y="494"/>
                    <a:pt x="245" y="493"/>
                  </a:cubicBezTo>
                  <a:cubicBezTo>
                    <a:pt x="248" y="492"/>
                    <a:pt x="246" y="491"/>
                    <a:pt x="244" y="488"/>
                  </a:cubicBezTo>
                  <a:cubicBezTo>
                    <a:pt x="241" y="485"/>
                    <a:pt x="240" y="482"/>
                    <a:pt x="239" y="482"/>
                  </a:cubicBezTo>
                  <a:cubicBezTo>
                    <a:pt x="237" y="482"/>
                    <a:pt x="235" y="482"/>
                    <a:pt x="233" y="482"/>
                  </a:cubicBezTo>
                  <a:cubicBezTo>
                    <a:pt x="230" y="483"/>
                    <a:pt x="231" y="480"/>
                    <a:pt x="231" y="478"/>
                  </a:cubicBezTo>
                  <a:cubicBezTo>
                    <a:pt x="231" y="475"/>
                    <a:pt x="227" y="476"/>
                    <a:pt x="226" y="475"/>
                  </a:cubicBezTo>
                  <a:cubicBezTo>
                    <a:pt x="225" y="473"/>
                    <a:pt x="227" y="470"/>
                    <a:pt x="228" y="469"/>
                  </a:cubicBezTo>
                  <a:cubicBezTo>
                    <a:pt x="229" y="469"/>
                    <a:pt x="231" y="468"/>
                    <a:pt x="231" y="467"/>
                  </a:cubicBezTo>
                  <a:cubicBezTo>
                    <a:pt x="231" y="466"/>
                    <a:pt x="227" y="465"/>
                    <a:pt x="228" y="463"/>
                  </a:cubicBezTo>
                  <a:cubicBezTo>
                    <a:pt x="230" y="460"/>
                    <a:pt x="233" y="460"/>
                    <a:pt x="233" y="457"/>
                  </a:cubicBezTo>
                  <a:cubicBezTo>
                    <a:pt x="233" y="455"/>
                    <a:pt x="235" y="452"/>
                    <a:pt x="238" y="454"/>
                  </a:cubicBezTo>
                  <a:cubicBezTo>
                    <a:pt x="240" y="456"/>
                    <a:pt x="242" y="461"/>
                    <a:pt x="245" y="460"/>
                  </a:cubicBezTo>
                  <a:cubicBezTo>
                    <a:pt x="248" y="459"/>
                    <a:pt x="246" y="456"/>
                    <a:pt x="245" y="455"/>
                  </a:cubicBezTo>
                  <a:cubicBezTo>
                    <a:pt x="245" y="453"/>
                    <a:pt x="244" y="451"/>
                    <a:pt x="248" y="450"/>
                  </a:cubicBezTo>
                  <a:cubicBezTo>
                    <a:pt x="251" y="449"/>
                    <a:pt x="249" y="446"/>
                    <a:pt x="252" y="446"/>
                  </a:cubicBezTo>
                  <a:cubicBezTo>
                    <a:pt x="255" y="446"/>
                    <a:pt x="259" y="443"/>
                    <a:pt x="261" y="442"/>
                  </a:cubicBezTo>
                  <a:cubicBezTo>
                    <a:pt x="262" y="441"/>
                    <a:pt x="266" y="439"/>
                    <a:pt x="267" y="440"/>
                  </a:cubicBezTo>
                  <a:cubicBezTo>
                    <a:pt x="269" y="441"/>
                    <a:pt x="271" y="443"/>
                    <a:pt x="272" y="440"/>
                  </a:cubicBezTo>
                  <a:cubicBezTo>
                    <a:pt x="273" y="438"/>
                    <a:pt x="277" y="439"/>
                    <a:pt x="278" y="440"/>
                  </a:cubicBezTo>
                  <a:cubicBezTo>
                    <a:pt x="278" y="442"/>
                    <a:pt x="285" y="442"/>
                    <a:pt x="287" y="443"/>
                  </a:cubicBezTo>
                  <a:cubicBezTo>
                    <a:pt x="290" y="445"/>
                    <a:pt x="295" y="448"/>
                    <a:pt x="295" y="449"/>
                  </a:cubicBezTo>
                  <a:cubicBezTo>
                    <a:pt x="295" y="451"/>
                    <a:pt x="297" y="453"/>
                    <a:pt x="297" y="450"/>
                  </a:cubicBezTo>
                  <a:cubicBezTo>
                    <a:pt x="297" y="448"/>
                    <a:pt x="299" y="448"/>
                    <a:pt x="302" y="450"/>
                  </a:cubicBezTo>
                  <a:cubicBezTo>
                    <a:pt x="305" y="452"/>
                    <a:pt x="309" y="451"/>
                    <a:pt x="310" y="449"/>
                  </a:cubicBezTo>
                  <a:cubicBezTo>
                    <a:pt x="310" y="448"/>
                    <a:pt x="316" y="445"/>
                    <a:pt x="318" y="447"/>
                  </a:cubicBezTo>
                  <a:cubicBezTo>
                    <a:pt x="320" y="448"/>
                    <a:pt x="320" y="449"/>
                    <a:pt x="323" y="447"/>
                  </a:cubicBezTo>
                  <a:cubicBezTo>
                    <a:pt x="325" y="445"/>
                    <a:pt x="330" y="445"/>
                    <a:pt x="331" y="448"/>
                  </a:cubicBezTo>
                  <a:cubicBezTo>
                    <a:pt x="332" y="450"/>
                    <a:pt x="334" y="450"/>
                    <a:pt x="336" y="450"/>
                  </a:cubicBezTo>
                  <a:cubicBezTo>
                    <a:pt x="339" y="450"/>
                    <a:pt x="339" y="454"/>
                    <a:pt x="341" y="453"/>
                  </a:cubicBezTo>
                  <a:cubicBezTo>
                    <a:pt x="342" y="452"/>
                    <a:pt x="342" y="448"/>
                    <a:pt x="344" y="449"/>
                  </a:cubicBezTo>
                  <a:cubicBezTo>
                    <a:pt x="345" y="449"/>
                    <a:pt x="347" y="451"/>
                    <a:pt x="350" y="451"/>
                  </a:cubicBezTo>
                  <a:cubicBezTo>
                    <a:pt x="353" y="451"/>
                    <a:pt x="355" y="451"/>
                    <a:pt x="355" y="448"/>
                  </a:cubicBezTo>
                  <a:cubicBezTo>
                    <a:pt x="355" y="446"/>
                    <a:pt x="355" y="442"/>
                    <a:pt x="353" y="442"/>
                  </a:cubicBezTo>
                  <a:cubicBezTo>
                    <a:pt x="351" y="442"/>
                    <a:pt x="349" y="441"/>
                    <a:pt x="347" y="441"/>
                  </a:cubicBezTo>
                  <a:cubicBezTo>
                    <a:pt x="345" y="441"/>
                    <a:pt x="342" y="437"/>
                    <a:pt x="345" y="436"/>
                  </a:cubicBezTo>
                  <a:cubicBezTo>
                    <a:pt x="347" y="435"/>
                    <a:pt x="351" y="433"/>
                    <a:pt x="350" y="432"/>
                  </a:cubicBezTo>
                  <a:cubicBezTo>
                    <a:pt x="349" y="430"/>
                    <a:pt x="348" y="426"/>
                    <a:pt x="351" y="426"/>
                  </a:cubicBezTo>
                  <a:cubicBezTo>
                    <a:pt x="354" y="425"/>
                    <a:pt x="361" y="425"/>
                    <a:pt x="360" y="424"/>
                  </a:cubicBezTo>
                  <a:cubicBezTo>
                    <a:pt x="360" y="423"/>
                    <a:pt x="354" y="422"/>
                    <a:pt x="353" y="420"/>
                  </a:cubicBezTo>
                  <a:cubicBezTo>
                    <a:pt x="352" y="418"/>
                    <a:pt x="351" y="414"/>
                    <a:pt x="352" y="413"/>
                  </a:cubicBezTo>
                  <a:cubicBezTo>
                    <a:pt x="354" y="413"/>
                    <a:pt x="357" y="414"/>
                    <a:pt x="360" y="413"/>
                  </a:cubicBezTo>
                  <a:cubicBezTo>
                    <a:pt x="362" y="412"/>
                    <a:pt x="367" y="414"/>
                    <a:pt x="370" y="412"/>
                  </a:cubicBezTo>
                  <a:cubicBezTo>
                    <a:pt x="373" y="410"/>
                    <a:pt x="379" y="409"/>
                    <a:pt x="382" y="409"/>
                  </a:cubicBezTo>
                  <a:cubicBezTo>
                    <a:pt x="386" y="409"/>
                    <a:pt x="388" y="407"/>
                    <a:pt x="391" y="407"/>
                  </a:cubicBezTo>
                  <a:cubicBezTo>
                    <a:pt x="394" y="406"/>
                    <a:pt x="401" y="405"/>
                    <a:pt x="403" y="404"/>
                  </a:cubicBezTo>
                  <a:cubicBezTo>
                    <a:pt x="405" y="404"/>
                    <a:pt x="415" y="402"/>
                    <a:pt x="415" y="400"/>
                  </a:cubicBezTo>
                  <a:cubicBezTo>
                    <a:pt x="416" y="398"/>
                    <a:pt x="424" y="397"/>
                    <a:pt x="426" y="398"/>
                  </a:cubicBezTo>
                  <a:cubicBezTo>
                    <a:pt x="428" y="399"/>
                    <a:pt x="430" y="399"/>
                    <a:pt x="432" y="399"/>
                  </a:cubicBezTo>
                  <a:cubicBezTo>
                    <a:pt x="434" y="398"/>
                    <a:pt x="438" y="400"/>
                    <a:pt x="438" y="402"/>
                  </a:cubicBezTo>
                  <a:cubicBezTo>
                    <a:pt x="437" y="404"/>
                    <a:pt x="439" y="406"/>
                    <a:pt x="439" y="408"/>
                  </a:cubicBezTo>
                  <a:cubicBezTo>
                    <a:pt x="439" y="410"/>
                    <a:pt x="437" y="410"/>
                    <a:pt x="438" y="412"/>
                  </a:cubicBezTo>
                  <a:cubicBezTo>
                    <a:pt x="439" y="413"/>
                    <a:pt x="444" y="412"/>
                    <a:pt x="446" y="410"/>
                  </a:cubicBezTo>
                  <a:cubicBezTo>
                    <a:pt x="447" y="409"/>
                    <a:pt x="449" y="411"/>
                    <a:pt x="449" y="412"/>
                  </a:cubicBezTo>
                  <a:cubicBezTo>
                    <a:pt x="449" y="414"/>
                    <a:pt x="451" y="415"/>
                    <a:pt x="451" y="413"/>
                  </a:cubicBezTo>
                  <a:cubicBezTo>
                    <a:pt x="451" y="411"/>
                    <a:pt x="454" y="412"/>
                    <a:pt x="455" y="413"/>
                  </a:cubicBezTo>
                  <a:cubicBezTo>
                    <a:pt x="456" y="415"/>
                    <a:pt x="460" y="412"/>
                    <a:pt x="460" y="414"/>
                  </a:cubicBezTo>
                  <a:cubicBezTo>
                    <a:pt x="460" y="416"/>
                    <a:pt x="455" y="417"/>
                    <a:pt x="457" y="419"/>
                  </a:cubicBezTo>
                  <a:cubicBezTo>
                    <a:pt x="459" y="421"/>
                    <a:pt x="460" y="417"/>
                    <a:pt x="463" y="418"/>
                  </a:cubicBezTo>
                  <a:cubicBezTo>
                    <a:pt x="466" y="419"/>
                    <a:pt x="470" y="415"/>
                    <a:pt x="472" y="414"/>
                  </a:cubicBezTo>
                  <a:cubicBezTo>
                    <a:pt x="475" y="414"/>
                    <a:pt x="478" y="411"/>
                    <a:pt x="480" y="410"/>
                  </a:cubicBezTo>
                  <a:cubicBezTo>
                    <a:pt x="482" y="409"/>
                    <a:pt x="487" y="409"/>
                    <a:pt x="486" y="410"/>
                  </a:cubicBezTo>
                  <a:cubicBezTo>
                    <a:pt x="484" y="412"/>
                    <a:pt x="482" y="415"/>
                    <a:pt x="488" y="417"/>
                  </a:cubicBezTo>
                  <a:cubicBezTo>
                    <a:pt x="494" y="419"/>
                    <a:pt x="500" y="430"/>
                    <a:pt x="504" y="435"/>
                  </a:cubicBezTo>
                  <a:cubicBezTo>
                    <a:pt x="507" y="441"/>
                    <a:pt x="510" y="450"/>
                    <a:pt x="512" y="450"/>
                  </a:cubicBezTo>
                  <a:cubicBezTo>
                    <a:pt x="514" y="450"/>
                    <a:pt x="515" y="445"/>
                    <a:pt x="517" y="445"/>
                  </a:cubicBezTo>
                  <a:cubicBezTo>
                    <a:pt x="520" y="444"/>
                    <a:pt x="521" y="449"/>
                    <a:pt x="524" y="449"/>
                  </a:cubicBezTo>
                  <a:cubicBezTo>
                    <a:pt x="526" y="450"/>
                    <a:pt x="530" y="452"/>
                    <a:pt x="532" y="451"/>
                  </a:cubicBezTo>
                  <a:cubicBezTo>
                    <a:pt x="534" y="450"/>
                    <a:pt x="539" y="447"/>
                    <a:pt x="540" y="448"/>
                  </a:cubicBezTo>
                  <a:cubicBezTo>
                    <a:pt x="542" y="449"/>
                    <a:pt x="544" y="449"/>
                    <a:pt x="546" y="453"/>
                  </a:cubicBezTo>
                  <a:cubicBezTo>
                    <a:pt x="547" y="456"/>
                    <a:pt x="549" y="457"/>
                    <a:pt x="551" y="457"/>
                  </a:cubicBezTo>
                  <a:cubicBezTo>
                    <a:pt x="552" y="457"/>
                    <a:pt x="553" y="459"/>
                    <a:pt x="553" y="460"/>
                  </a:cubicBezTo>
                  <a:cubicBezTo>
                    <a:pt x="553" y="462"/>
                    <a:pt x="555" y="464"/>
                    <a:pt x="557" y="464"/>
                  </a:cubicBezTo>
                  <a:cubicBezTo>
                    <a:pt x="558" y="464"/>
                    <a:pt x="562" y="463"/>
                    <a:pt x="564" y="463"/>
                  </a:cubicBezTo>
                  <a:cubicBezTo>
                    <a:pt x="565" y="462"/>
                    <a:pt x="566" y="461"/>
                    <a:pt x="567" y="463"/>
                  </a:cubicBezTo>
                  <a:cubicBezTo>
                    <a:pt x="567" y="465"/>
                    <a:pt x="569" y="467"/>
                    <a:pt x="571" y="467"/>
                  </a:cubicBezTo>
                  <a:cubicBezTo>
                    <a:pt x="572" y="467"/>
                    <a:pt x="575" y="469"/>
                    <a:pt x="575" y="467"/>
                  </a:cubicBezTo>
                  <a:cubicBezTo>
                    <a:pt x="576" y="466"/>
                    <a:pt x="580" y="465"/>
                    <a:pt x="581" y="465"/>
                  </a:cubicBezTo>
                  <a:cubicBezTo>
                    <a:pt x="583" y="465"/>
                    <a:pt x="588" y="464"/>
                    <a:pt x="589" y="462"/>
                  </a:cubicBezTo>
                  <a:cubicBezTo>
                    <a:pt x="590" y="459"/>
                    <a:pt x="594" y="459"/>
                    <a:pt x="595" y="458"/>
                  </a:cubicBezTo>
                  <a:cubicBezTo>
                    <a:pt x="597" y="456"/>
                    <a:pt x="600" y="456"/>
                    <a:pt x="601" y="454"/>
                  </a:cubicBezTo>
                  <a:cubicBezTo>
                    <a:pt x="602" y="453"/>
                    <a:pt x="606" y="453"/>
                    <a:pt x="607" y="452"/>
                  </a:cubicBezTo>
                  <a:cubicBezTo>
                    <a:pt x="607" y="450"/>
                    <a:pt x="611" y="450"/>
                    <a:pt x="613" y="451"/>
                  </a:cubicBezTo>
                  <a:cubicBezTo>
                    <a:pt x="614" y="451"/>
                    <a:pt x="623" y="453"/>
                    <a:pt x="624" y="453"/>
                  </a:cubicBezTo>
                  <a:cubicBezTo>
                    <a:pt x="625" y="452"/>
                    <a:pt x="626" y="457"/>
                    <a:pt x="627" y="457"/>
                  </a:cubicBezTo>
                  <a:cubicBezTo>
                    <a:pt x="628" y="458"/>
                    <a:pt x="633" y="461"/>
                    <a:pt x="634" y="460"/>
                  </a:cubicBezTo>
                  <a:cubicBezTo>
                    <a:pt x="635" y="459"/>
                    <a:pt x="638" y="458"/>
                    <a:pt x="641" y="460"/>
                  </a:cubicBezTo>
                  <a:cubicBezTo>
                    <a:pt x="643" y="461"/>
                    <a:pt x="646" y="463"/>
                    <a:pt x="647" y="461"/>
                  </a:cubicBezTo>
                  <a:cubicBezTo>
                    <a:pt x="648" y="460"/>
                    <a:pt x="653" y="459"/>
                    <a:pt x="654" y="458"/>
                  </a:cubicBezTo>
                  <a:cubicBezTo>
                    <a:pt x="654" y="457"/>
                    <a:pt x="655" y="454"/>
                    <a:pt x="654" y="453"/>
                  </a:cubicBezTo>
                  <a:cubicBezTo>
                    <a:pt x="653" y="452"/>
                    <a:pt x="651" y="448"/>
                    <a:pt x="651" y="446"/>
                  </a:cubicBezTo>
                  <a:cubicBezTo>
                    <a:pt x="650" y="444"/>
                    <a:pt x="654" y="443"/>
                    <a:pt x="654" y="442"/>
                  </a:cubicBezTo>
                  <a:cubicBezTo>
                    <a:pt x="655" y="440"/>
                    <a:pt x="658" y="440"/>
                    <a:pt x="659" y="439"/>
                  </a:cubicBezTo>
                  <a:cubicBezTo>
                    <a:pt x="660" y="438"/>
                    <a:pt x="660" y="435"/>
                    <a:pt x="662" y="436"/>
                  </a:cubicBezTo>
                  <a:cubicBezTo>
                    <a:pt x="664" y="436"/>
                    <a:pt x="667" y="438"/>
                    <a:pt x="668" y="438"/>
                  </a:cubicBezTo>
                  <a:cubicBezTo>
                    <a:pt x="669" y="439"/>
                    <a:pt x="672" y="440"/>
                    <a:pt x="673" y="440"/>
                  </a:cubicBezTo>
                  <a:cubicBezTo>
                    <a:pt x="675" y="440"/>
                    <a:pt x="678" y="441"/>
                    <a:pt x="679" y="442"/>
                  </a:cubicBezTo>
                  <a:cubicBezTo>
                    <a:pt x="681" y="443"/>
                    <a:pt x="687" y="443"/>
                    <a:pt x="688" y="445"/>
                  </a:cubicBezTo>
                  <a:cubicBezTo>
                    <a:pt x="689" y="446"/>
                    <a:pt x="687" y="450"/>
                    <a:pt x="689" y="452"/>
                  </a:cubicBezTo>
                  <a:cubicBezTo>
                    <a:pt x="690" y="453"/>
                    <a:pt x="693" y="457"/>
                    <a:pt x="694" y="456"/>
                  </a:cubicBezTo>
                  <a:cubicBezTo>
                    <a:pt x="695" y="455"/>
                    <a:pt x="700" y="458"/>
                    <a:pt x="701" y="458"/>
                  </a:cubicBezTo>
                  <a:cubicBezTo>
                    <a:pt x="703" y="458"/>
                    <a:pt x="706" y="455"/>
                    <a:pt x="707" y="455"/>
                  </a:cubicBezTo>
                  <a:cubicBezTo>
                    <a:pt x="709" y="455"/>
                    <a:pt x="714" y="454"/>
                    <a:pt x="715" y="454"/>
                  </a:cubicBezTo>
                  <a:cubicBezTo>
                    <a:pt x="717" y="454"/>
                    <a:pt x="722" y="456"/>
                    <a:pt x="723" y="456"/>
                  </a:cubicBezTo>
                  <a:cubicBezTo>
                    <a:pt x="724" y="455"/>
                    <a:pt x="729" y="456"/>
                    <a:pt x="729" y="458"/>
                  </a:cubicBezTo>
                  <a:cubicBezTo>
                    <a:pt x="730" y="459"/>
                    <a:pt x="736" y="459"/>
                    <a:pt x="736" y="461"/>
                  </a:cubicBezTo>
                  <a:cubicBezTo>
                    <a:pt x="736" y="463"/>
                    <a:pt x="740" y="464"/>
                    <a:pt x="741" y="466"/>
                  </a:cubicBezTo>
                  <a:cubicBezTo>
                    <a:pt x="742" y="468"/>
                    <a:pt x="750" y="466"/>
                    <a:pt x="751" y="468"/>
                  </a:cubicBezTo>
                  <a:cubicBezTo>
                    <a:pt x="753" y="469"/>
                    <a:pt x="762" y="469"/>
                    <a:pt x="763" y="468"/>
                  </a:cubicBezTo>
                  <a:cubicBezTo>
                    <a:pt x="763" y="467"/>
                    <a:pt x="772" y="466"/>
                    <a:pt x="774" y="465"/>
                  </a:cubicBezTo>
                  <a:cubicBezTo>
                    <a:pt x="775" y="464"/>
                    <a:pt x="780" y="464"/>
                    <a:pt x="780" y="462"/>
                  </a:cubicBezTo>
                  <a:cubicBezTo>
                    <a:pt x="781" y="461"/>
                    <a:pt x="785" y="459"/>
                    <a:pt x="787" y="458"/>
                  </a:cubicBezTo>
                  <a:cubicBezTo>
                    <a:pt x="789" y="456"/>
                    <a:pt x="797" y="457"/>
                    <a:pt x="797" y="458"/>
                  </a:cubicBezTo>
                  <a:cubicBezTo>
                    <a:pt x="798" y="460"/>
                    <a:pt x="803" y="461"/>
                    <a:pt x="805" y="460"/>
                  </a:cubicBezTo>
                  <a:cubicBezTo>
                    <a:pt x="807" y="459"/>
                    <a:pt x="812" y="460"/>
                    <a:pt x="813" y="462"/>
                  </a:cubicBezTo>
                  <a:cubicBezTo>
                    <a:pt x="813" y="464"/>
                    <a:pt x="819" y="465"/>
                    <a:pt x="821" y="464"/>
                  </a:cubicBezTo>
                  <a:cubicBezTo>
                    <a:pt x="822" y="464"/>
                    <a:pt x="827" y="460"/>
                    <a:pt x="829" y="460"/>
                  </a:cubicBezTo>
                  <a:cubicBezTo>
                    <a:pt x="831" y="460"/>
                    <a:pt x="833" y="458"/>
                    <a:pt x="833" y="456"/>
                  </a:cubicBezTo>
                  <a:cubicBezTo>
                    <a:pt x="832" y="454"/>
                    <a:pt x="836" y="449"/>
                    <a:pt x="837" y="447"/>
                  </a:cubicBezTo>
                  <a:cubicBezTo>
                    <a:pt x="837" y="445"/>
                    <a:pt x="841" y="440"/>
                    <a:pt x="842" y="439"/>
                  </a:cubicBezTo>
                  <a:cubicBezTo>
                    <a:pt x="843" y="439"/>
                    <a:pt x="846" y="437"/>
                    <a:pt x="846" y="435"/>
                  </a:cubicBezTo>
                  <a:cubicBezTo>
                    <a:pt x="845" y="434"/>
                    <a:pt x="845" y="429"/>
                    <a:pt x="843" y="429"/>
                  </a:cubicBezTo>
                  <a:cubicBezTo>
                    <a:pt x="842" y="429"/>
                    <a:pt x="839" y="429"/>
                    <a:pt x="842" y="425"/>
                  </a:cubicBezTo>
                  <a:cubicBezTo>
                    <a:pt x="846" y="420"/>
                    <a:pt x="852" y="421"/>
                    <a:pt x="853" y="421"/>
                  </a:cubicBezTo>
                  <a:cubicBezTo>
                    <a:pt x="854" y="421"/>
                    <a:pt x="862" y="419"/>
                    <a:pt x="865" y="420"/>
                  </a:cubicBezTo>
                  <a:cubicBezTo>
                    <a:pt x="869" y="421"/>
                    <a:pt x="871" y="420"/>
                    <a:pt x="875" y="422"/>
                  </a:cubicBezTo>
                  <a:cubicBezTo>
                    <a:pt x="879" y="424"/>
                    <a:pt x="884" y="423"/>
                    <a:pt x="885" y="425"/>
                  </a:cubicBezTo>
                  <a:cubicBezTo>
                    <a:pt x="886" y="426"/>
                    <a:pt x="891" y="428"/>
                    <a:pt x="891" y="431"/>
                  </a:cubicBezTo>
                  <a:cubicBezTo>
                    <a:pt x="890" y="434"/>
                    <a:pt x="893" y="432"/>
                    <a:pt x="895" y="439"/>
                  </a:cubicBezTo>
                  <a:cubicBezTo>
                    <a:pt x="896" y="445"/>
                    <a:pt x="899" y="446"/>
                    <a:pt x="900" y="449"/>
                  </a:cubicBezTo>
                  <a:cubicBezTo>
                    <a:pt x="900" y="452"/>
                    <a:pt x="904" y="457"/>
                    <a:pt x="904" y="459"/>
                  </a:cubicBezTo>
                  <a:cubicBezTo>
                    <a:pt x="903" y="461"/>
                    <a:pt x="903" y="463"/>
                    <a:pt x="907" y="464"/>
                  </a:cubicBezTo>
                  <a:cubicBezTo>
                    <a:pt x="911" y="464"/>
                    <a:pt x="914" y="467"/>
                    <a:pt x="915" y="467"/>
                  </a:cubicBezTo>
                  <a:cubicBezTo>
                    <a:pt x="916" y="466"/>
                    <a:pt x="921" y="468"/>
                    <a:pt x="924" y="470"/>
                  </a:cubicBezTo>
                  <a:cubicBezTo>
                    <a:pt x="926" y="473"/>
                    <a:pt x="930" y="472"/>
                    <a:pt x="930" y="474"/>
                  </a:cubicBezTo>
                  <a:cubicBezTo>
                    <a:pt x="929" y="477"/>
                    <a:pt x="932" y="479"/>
                    <a:pt x="931" y="481"/>
                  </a:cubicBezTo>
                  <a:cubicBezTo>
                    <a:pt x="931" y="484"/>
                    <a:pt x="936" y="485"/>
                    <a:pt x="940" y="485"/>
                  </a:cubicBezTo>
                  <a:cubicBezTo>
                    <a:pt x="943" y="484"/>
                    <a:pt x="946" y="486"/>
                    <a:pt x="947" y="483"/>
                  </a:cubicBezTo>
                  <a:cubicBezTo>
                    <a:pt x="949" y="480"/>
                    <a:pt x="954" y="481"/>
                    <a:pt x="955" y="480"/>
                  </a:cubicBezTo>
                  <a:cubicBezTo>
                    <a:pt x="957" y="479"/>
                    <a:pt x="962" y="477"/>
                    <a:pt x="962" y="482"/>
                  </a:cubicBezTo>
                  <a:cubicBezTo>
                    <a:pt x="962" y="486"/>
                    <a:pt x="965" y="487"/>
                    <a:pt x="962" y="489"/>
                  </a:cubicBezTo>
                  <a:cubicBezTo>
                    <a:pt x="960" y="490"/>
                    <a:pt x="959" y="497"/>
                    <a:pt x="958" y="499"/>
                  </a:cubicBezTo>
                  <a:cubicBezTo>
                    <a:pt x="957" y="502"/>
                    <a:pt x="953" y="503"/>
                    <a:pt x="953" y="506"/>
                  </a:cubicBezTo>
                  <a:cubicBezTo>
                    <a:pt x="952" y="509"/>
                    <a:pt x="949" y="509"/>
                    <a:pt x="949" y="511"/>
                  </a:cubicBezTo>
                  <a:cubicBezTo>
                    <a:pt x="949" y="514"/>
                    <a:pt x="944" y="513"/>
                    <a:pt x="941" y="511"/>
                  </a:cubicBezTo>
                  <a:cubicBezTo>
                    <a:pt x="939" y="510"/>
                    <a:pt x="936" y="515"/>
                    <a:pt x="934" y="515"/>
                  </a:cubicBezTo>
                  <a:cubicBezTo>
                    <a:pt x="932" y="515"/>
                    <a:pt x="933" y="519"/>
                    <a:pt x="933" y="521"/>
                  </a:cubicBezTo>
                  <a:cubicBezTo>
                    <a:pt x="934" y="522"/>
                    <a:pt x="932" y="525"/>
                    <a:pt x="934" y="528"/>
                  </a:cubicBezTo>
                  <a:cubicBezTo>
                    <a:pt x="934" y="529"/>
                    <a:pt x="934" y="532"/>
                    <a:pt x="934" y="536"/>
                  </a:cubicBezTo>
                  <a:cubicBezTo>
                    <a:pt x="937" y="533"/>
                    <a:pt x="940" y="532"/>
                    <a:pt x="941" y="532"/>
                  </a:cubicBezTo>
                  <a:cubicBezTo>
                    <a:pt x="944" y="532"/>
                    <a:pt x="947" y="537"/>
                    <a:pt x="951" y="537"/>
                  </a:cubicBezTo>
                  <a:cubicBezTo>
                    <a:pt x="954" y="537"/>
                    <a:pt x="970" y="527"/>
                    <a:pt x="970" y="525"/>
                  </a:cubicBezTo>
                  <a:cubicBezTo>
                    <a:pt x="971" y="523"/>
                    <a:pt x="980" y="514"/>
                    <a:pt x="984" y="510"/>
                  </a:cubicBezTo>
                  <a:cubicBezTo>
                    <a:pt x="988" y="505"/>
                    <a:pt x="994" y="499"/>
                    <a:pt x="996" y="493"/>
                  </a:cubicBezTo>
                  <a:cubicBezTo>
                    <a:pt x="998" y="490"/>
                    <a:pt x="1004" y="484"/>
                    <a:pt x="1005" y="481"/>
                  </a:cubicBezTo>
                  <a:cubicBezTo>
                    <a:pt x="1007" y="479"/>
                    <a:pt x="1008" y="479"/>
                    <a:pt x="1011" y="473"/>
                  </a:cubicBezTo>
                  <a:cubicBezTo>
                    <a:pt x="1013" y="467"/>
                    <a:pt x="1013" y="452"/>
                    <a:pt x="1014" y="451"/>
                  </a:cubicBezTo>
                  <a:cubicBezTo>
                    <a:pt x="1015" y="450"/>
                    <a:pt x="1015" y="447"/>
                    <a:pt x="1016" y="445"/>
                  </a:cubicBezTo>
                  <a:cubicBezTo>
                    <a:pt x="1017" y="444"/>
                    <a:pt x="1016" y="442"/>
                    <a:pt x="1019" y="439"/>
                  </a:cubicBezTo>
                  <a:cubicBezTo>
                    <a:pt x="1021" y="437"/>
                    <a:pt x="1021" y="435"/>
                    <a:pt x="1020" y="434"/>
                  </a:cubicBezTo>
                  <a:cubicBezTo>
                    <a:pt x="1020" y="432"/>
                    <a:pt x="1020" y="429"/>
                    <a:pt x="1020" y="427"/>
                  </a:cubicBezTo>
                  <a:cubicBezTo>
                    <a:pt x="1019" y="426"/>
                    <a:pt x="1019" y="426"/>
                    <a:pt x="1021" y="425"/>
                  </a:cubicBezTo>
                  <a:cubicBezTo>
                    <a:pt x="1022" y="424"/>
                    <a:pt x="1020" y="422"/>
                    <a:pt x="1018" y="421"/>
                  </a:cubicBezTo>
                  <a:cubicBezTo>
                    <a:pt x="1016" y="420"/>
                    <a:pt x="1013" y="419"/>
                    <a:pt x="1013" y="417"/>
                  </a:cubicBezTo>
                  <a:cubicBezTo>
                    <a:pt x="1012" y="414"/>
                    <a:pt x="1009" y="411"/>
                    <a:pt x="1006" y="412"/>
                  </a:cubicBezTo>
                  <a:cubicBezTo>
                    <a:pt x="1003" y="412"/>
                    <a:pt x="998" y="410"/>
                    <a:pt x="999" y="412"/>
                  </a:cubicBezTo>
                  <a:cubicBezTo>
                    <a:pt x="999" y="414"/>
                    <a:pt x="999" y="415"/>
                    <a:pt x="997" y="415"/>
                  </a:cubicBezTo>
                  <a:cubicBezTo>
                    <a:pt x="996" y="414"/>
                    <a:pt x="995" y="416"/>
                    <a:pt x="994" y="418"/>
                  </a:cubicBezTo>
                  <a:cubicBezTo>
                    <a:pt x="992" y="420"/>
                    <a:pt x="986" y="421"/>
                    <a:pt x="989" y="418"/>
                  </a:cubicBezTo>
                  <a:cubicBezTo>
                    <a:pt x="991" y="416"/>
                    <a:pt x="988" y="416"/>
                    <a:pt x="988" y="413"/>
                  </a:cubicBezTo>
                  <a:cubicBezTo>
                    <a:pt x="989" y="411"/>
                    <a:pt x="991" y="408"/>
                    <a:pt x="988" y="410"/>
                  </a:cubicBezTo>
                  <a:cubicBezTo>
                    <a:pt x="985" y="412"/>
                    <a:pt x="985" y="416"/>
                    <a:pt x="983" y="416"/>
                  </a:cubicBezTo>
                  <a:cubicBezTo>
                    <a:pt x="981" y="417"/>
                    <a:pt x="981" y="409"/>
                    <a:pt x="982" y="407"/>
                  </a:cubicBezTo>
                  <a:cubicBezTo>
                    <a:pt x="983" y="406"/>
                    <a:pt x="978" y="408"/>
                    <a:pt x="972" y="407"/>
                  </a:cubicBezTo>
                  <a:cubicBezTo>
                    <a:pt x="967" y="407"/>
                    <a:pt x="969" y="403"/>
                    <a:pt x="973" y="401"/>
                  </a:cubicBezTo>
                  <a:cubicBezTo>
                    <a:pt x="977" y="399"/>
                    <a:pt x="976" y="397"/>
                    <a:pt x="978" y="396"/>
                  </a:cubicBezTo>
                  <a:cubicBezTo>
                    <a:pt x="980" y="395"/>
                    <a:pt x="986" y="391"/>
                    <a:pt x="989" y="389"/>
                  </a:cubicBezTo>
                  <a:cubicBezTo>
                    <a:pt x="992" y="388"/>
                    <a:pt x="993" y="385"/>
                    <a:pt x="994" y="383"/>
                  </a:cubicBezTo>
                  <a:cubicBezTo>
                    <a:pt x="995" y="381"/>
                    <a:pt x="1001" y="379"/>
                    <a:pt x="1006" y="374"/>
                  </a:cubicBezTo>
                  <a:cubicBezTo>
                    <a:pt x="1011" y="370"/>
                    <a:pt x="1014" y="367"/>
                    <a:pt x="1015" y="365"/>
                  </a:cubicBezTo>
                  <a:cubicBezTo>
                    <a:pt x="1016" y="362"/>
                    <a:pt x="1024" y="359"/>
                    <a:pt x="1024" y="357"/>
                  </a:cubicBezTo>
                  <a:cubicBezTo>
                    <a:pt x="1025" y="355"/>
                    <a:pt x="1034" y="350"/>
                    <a:pt x="1040" y="349"/>
                  </a:cubicBezTo>
                  <a:cubicBezTo>
                    <a:pt x="1047" y="347"/>
                    <a:pt x="1057" y="349"/>
                    <a:pt x="1059" y="351"/>
                  </a:cubicBezTo>
                  <a:cubicBezTo>
                    <a:pt x="1060" y="353"/>
                    <a:pt x="1062" y="352"/>
                    <a:pt x="1063" y="351"/>
                  </a:cubicBezTo>
                  <a:cubicBezTo>
                    <a:pt x="1064" y="350"/>
                    <a:pt x="1066" y="350"/>
                    <a:pt x="1071" y="351"/>
                  </a:cubicBezTo>
                  <a:cubicBezTo>
                    <a:pt x="1075" y="351"/>
                    <a:pt x="1076" y="349"/>
                    <a:pt x="1079" y="350"/>
                  </a:cubicBezTo>
                  <a:cubicBezTo>
                    <a:pt x="1082" y="350"/>
                    <a:pt x="1084" y="351"/>
                    <a:pt x="1086" y="348"/>
                  </a:cubicBezTo>
                  <a:cubicBezTo>
                    <a:pt x="1088" y="344"/>
                    <a:pt x="1096" y="345"/>
                    <a:pt x="1098" y="346"/>
                  </a:cubicBezTo>
                  <a:cubicBezTo>
                    <a:pt x="1099" y="348"/>
                    <a:pt x="1101" y="349"/>
                    <a:pt x="1104" y="347"/>
                  </a:cubicBezTo>
                  <a:cubicBezTo>
                    <a:pt x="1107" y="345"/>
                    <a:pt x="1107" y="350"/>
                    <a:pt x="1110" y="350"/>
                  </a:cubicBezTo>
                  <a:cubicBezTo>
                    <a:pt x="1113" y="351"/>
                    <a:pt x="1111" y="353"/>
                    <a:pt x="1108" y="353"/>
                  </a:cubicBezTo>
                  <a:cubicBezTo>
                    <a:pt x="1106" y="353"/>
                    <a:pt x="1103" y="354"/>
                    <a:pt x="1106" y="356"/>
                  </a:cubicBezTo>
                  <a:cubicBezTo>
                    <a:pt x="1108" y="358"/>
                    <a:pt x="1112" y="354"/>
                    <a:pt x="1114" y="355"/>
                  </a:cubicBezTo>
                  <a:cubicBezTo>
                    <a:pt x="1116" y="355"/>
                    <a:pt x="1120" y="355"/>
                    <a:pt x="1123" y="353"/>
                  </a:cubicBezTo>
                  <a:cubicBezTo>
                    <a:pt x="1126" y="351"/>
                    <a:pt x="1127" y="355"/>
                    <a:pt x="1129" y="353"/>
                  </a:cubicBezTo>
                  <a:cubicBezTo>
                    <a:pt x="1131" y="351"/>
                    <a:pt x="1135" y="351"/>
                    <a:pt x="1138" y="351"/>
                  </a:cubicBezTo>
                  <a:cubicBezTo>
                    <a:pt x="1140" y="351"/>
                    <a:pt x="1138" y="348"/>
                    <a:pt x="1134" y="348"/>
                  </a:cubicBezTo>
                  <a:cubicBezTo>
                    <a:pt x="1130" y="348"/>
                    <a:pt x="1131" y="346"/>
                    <a:pt x="1134" y="341"/>
                  </a:cubicBezTo>
                  <a:cubicBezTo>
                    <a:pt x="1137" y="336"/>
                    <a:pt x="1142" y="333"/>
                    <a:pt x="1146" y="330"/>
                  </a:cubicBezTo>
                  <a:cubicBezTo>
                    <a:pt x="1150" y="327"/>
                    <a:pt x="1152" y="329"/>
                    <a:pt x="1152" y="327"/>
                  </a:cubicBezTo>
                  <a:cubicBezTo>
                    <a:pt x="1152" y="325"/>
                    <a:pt x="1154" y="319"/>
                    <a:pt x="1157" y="319"/>
                  </a:cubicBezTo>
                  <a:cubicBezTo>
                    <a:pt x="1159" y="319"/>
                    <a:pt x="1166" y="320"/>
                    <a:pt x="1170" y="318"/>
                  </a:cubicBezTo>
                  <a:cubicBezTo>
                    <a:pt x="1175" y="315"/>
                    <a:pt x="1174" y="319"/>
                    <a:pt x="1176" y="320"/>
                  </a:cubicBezTo>
                  <a:cubicBezTo>
                    <a:pt x="1178" y="321"/>
                    <a:pt x="1180" y="316"/>
                    <a:pt x="1182" y="318"/>
                  </a:cubicBezTo>
                  <a:cubicBezTo>
                    <a:pt x="1184" y="319"/>
                    <a:pt x="1179" y="322"/>
                    <a:pt x="1178" y="326"/>
                  </a:cubicBezTo>
                  <a:cubicBezTo>
                    <a:pt x="1177" y="329"/>
                    <a:pt x="1181" y="328"/>
                    <a:pt x="1183" y="329"/>
                  </a:cubicBezTo>
                  <a:cubicBezTo>
                    <a:pt x="1185" y="330"/>
                    <a:pt x="1180" y="331"/>
                    <a:pt x="1181" y="332"/>
                  </a:cubicBezTo>
                  <a:cubicBezTo>
                    <a:pt x="1181" y="333"/>
                    <a:pt x="1185" y="333"/>
                    <a:pt x="1191" y="328"/>
                  </a:cubicBezTo>
                  <a:cubicBezTo>
                    <a:pt x="1196" y="322"/>
                    <a:pt x="1201" y="321"/>
                    <a:pt x="1205" y="321"/>
                  </a:cubicBezTo>
                  <a:cubicBezTo>
                    <a:pt x="1208" y="322"/>
                    <a:pt x="1206" y="318"/>
                    <a:pt x="1206" y="313"/>
                  </a:cubicBezTo>
                  <a:cubicBezTo>
                    <a:pt x="1207" y="308"/>
                    <a:pt x="1217" y="306"/>
                    <a:pt x="1221" y="308"/>
                  </a:cubicBezTo>
                  <a:cubicBezTo>
                    <a:pt x="1224" y="309"/>
                    <a:pt x="1224" y="311"/>
                    <a:pt x="1221" y="310"/>
                  </a:cubicBezTo>
                  <a:cubicBezTo>
                    <a:pt x="1217" y="309"/>
                    <a:pt x="1214" y="312"/>
                    <a:pt x="1214" y="316"/>
                  </a:cubicBezTo>
                  <a:cubicBezTo>
                    <a:pt x="1214" y="320"/>
                    <a:pt x="1211" y="322"/>
                    <a:pt x="1213" y="323"/>
                  </a:cubicBezTo>
                  <a:cubicBezTo>
                    <a:pt x="1215" y="325"/>
                    <a:pt x="1211" y="325"/>
                    <a:pt x="1210" y="327"/>
                  </a:cubicBezTo>
                  <a:cubicBezTo>
                    <a:pt x="1210" y="329"/>
                    <a:pt x="1210" y="330"/>
                    <a:pt x="1208" y="331"/>
                  </a:cubicBezTo>
                  <a:cubicBezTo>
                    <a:pt x="1206" y="332"/>
                    <a:pt x="1197" y="333"/>
                    <a:pt x="1197" y="336"/>
                  </a:cubicBezTo>
                  <a:cubicBezTo>
                    <a:pt x="1197" y="339"/>
                    <a:pt x="1192" y="339"/>
                    <a:pt x="1190" y="343"/>
                  </a:cubicBezTo>
                  <a:cubicBezTo>
                    <a:pt x="1188" y="347"/>
                    <a:pt x="1180" y="350"/>
                    <a:pt x="1175" y="358"/>
                  </a:cubicBezTo>
                  <a:cubicBezTo>
                    <a:pt x="1169" y="366"/>
                    <a:pt x="1161" y="366"/>
                    <a:pt x="1161" y="367"/>
                  </a:cubicBezTo>
                  <a:cubicBezTo>
                    <a:pt x="1161" y="369"/>
                    <a:pt x="1155" y="369"/>
                    <a:pt x="1153" y="369"/>
                  </a:cubicBezTo>
                  <a:cubicBezTo>
                    <a:pt x="1151" y="369"/>
                    <a:pt x="1155" y="374"/>
                    <a:pt x="1150" y="379"/>
                  </a:cubicBezTo>
                  <a:cubicBezTo>
                    <a:pt x="1145" y="384"/>
                    <a:pt x="1142" y="391"/>
                    <a:pt x="1142" y="398"/>
                  </a:cubicBezTo>
                  <a:cubicBezTo>
                    <a:pt x="1142" y="405"/>
                    <a:pt x="1145" y="426"/>
                    <a:pt x="1147" y="429"/>
                  </a:cubicBezTo>
                  <a:cubicBezTo>
                    <a:pt x="1149" y="433"/>
                    <a:pt x="1148" y="442"/>
                    <a:pt x="1150" y="444"/>
                  </a:cubicBezTo>
                  <a:cubicBezTo>
                    <a:pt x="1151" y="446"/>
                    <a:pt x="1151" y="449"/>
                    <a:pt x="1152" y="450"/>
                  </a:cubicBezTo>
                  <a:cubicBezTo>
                    <a:pt x="1153" y="451"/>
                    <a:pt x="1157" y="445"/>
                    <a:pt x="1161" y="442"/>
                  </a:cubicBezTo>
                  <a:cubicBezTo>
                    <a:pt x="1164" y="440"/>
                    <a:pt x="1163" y="439"/>
                    <a:pt x="1165" y="437"/>
                  </a:cubicBezTo>
                  <a:cubicBezTo>
                    <a:pt x="1167" y="436"/>
                    <a:pt x="1166" y="430"/>
                    <a:pt x="1167" y="429"/>
                  </a:cubicBezTo>
                  <a:cubicBezTo>
                    <a:pt x="1167" y="427"/>
                    <a:pt x="1171" y="427"/>
                    <a:pt x="1172" y="425"/>
                  </a:cubicBezTo>
                  <a:cubicBezTo>
                    <a:pt x="1174" y="423"/>
                    <a:pt x="1177" y="424"/>
                    <a:pt x="1179" y="424"/>
                  </a:cubicBezTo>
                  <a:cubicBezTo>
                    <a:pt x="1180" y="423"/>
                    <a:pt x="1179" y="419"/>
                    <a:pt x="1178" y="417"/>
                  </a:cubicBezTo>
                  <a:cubicBezTo>
                    <a:pt x="1177" y="414"/>
                    <a:pt x="1183" y="411"/>
                    <a:pt x="1186" y="409"/>
                  </a:cubicBezTo>
                  <a:cubicBezTo>
                    <a:pt x="1189" y="407"/>
                    <a:pt x="1193" y="410"/>
                    <a:pt x="1196" y="407"/>
                  </a:cubicBezTo>
                  <a:cubicBezTo>
                    <a:pt x="1199" y="404"/>
                    <a:pt x="1196" y="400"/>
                    <a:pt x="1195" y="399"/>
                  </a:cubicBezTo>
                  <a:cubicBezTo>
                    <a:pt x="1193" y="397"/>
                    <a:pt x="1198" y="389"/>
                    <a:pt x="1201" y="389"/>
                  </a:cubicBezTo>
                  <a:cubicBezTo>
                    <a:pt x="1203" y="388"/>
                    <a:pt x="1205" y="390"/>
                    <a:pt x="1207" y="388"/>
                  </a:cubicBezTo>
                  <a:cubicBezTo>
                    <a:pt x="1209" y="386"/>
                    <a:pt x="1205" y="382"/>
                    <a:pt x="1203" y="383"/>
                  </a:cubicBezTo>
                  <a:cubicBezTo>
                    <a:pt x="1201" y="383"/>
                    <a:pt x="1201" y="376"/>
                    <a:pt x="1205" y="373"/>
                  </a:cubicBezTo>
                  <a:cubicBezTo>
                    <a:pt x="1209" y="370"/>
                    <a:pt x="1207" y="369"/>
                    <a:pt x="1205" y="369"/>
                  </a:cubicBezTo>
                  <a:cubicBezTo>
                    <a:pt x="1202" y="368"/>
                    <a:pt x="1201" y="369"/>
                    <a:pt x="1199" y="369"/>
                  </a:cubicBezTo>
                  <a:cubicBezTo>
                    <a:pt x="1197" y="369"/>
                    <a:pt x="1195" y="365"/>
                    <a:pt x="1198" y="360"/>
                  </a:cubicBezTo>
                  <a:cubicBezTo>
                    <a:pt x="1201" y="356"/>
                    <a:pt x="1205" y="357"/>
                    <a:pt x="1205" y="353"/>
                  </a:cubicBezTo>
                  <a:cubicBezTo>
                    <a:pt x="1206" y="349"/>
                    <a:pt x="1210" y="344"/>
                    <a:pt x="1212" y="342"/>
                  </a:cubicBezTo>
                  <a:cubicBezTo>
                    <a:pt x="1213" y="340"/>
                    <a:pt x="1217" y="342"/>
                    <a:pt x="1219" y="342"/>
                  </a:cubicBezTo>
                  <a:cubicBezTo>
                    <a:pt x="1221" y="342"/>
                    <a:pt x="1220" y="345"/>
                    <a:pt x="1222" y="343"/>
                  </a:cubicBezTo>
                  <a:cubicBezTo>
                    <a:pt x="1224" y="342"/>
                    <a:pt x="1228" y="335"/>
                    <a:pt x="1231" y="335"/>
                  </a:cubicBezTo>
                  <a:cubicBezTo>
                    <a:pt x="1234" y="335"/>
                    <a:pt x="1232" y="340"/>
                    <a:pt x="1232" y="343"/>
                  </a:cubicBezTo>
                  <a:cubicBezTo>
                    <a:pt x="1233" y="345"/>
                    <a:pt x="1235" y="342"/>
                    <a:pt x="1240" y="338"/>
                  </a:cubicBezTo>
                  <a:cubicBezTo>
                    <a:pt x="1246" y="334"/>
                    <a:pt x="1258" y="335"/>
                    <a:pt x="1261" y="337"/>
                  </a:cubicBezTo>
                  <a:cubicBezTo>
                    <a:pt x="1265" y="338"/>
                    <a:pt x="1266" y="342"/>
                    <a:pt x="1268" y="342"/>
                  </a:cubicBezTo>
                  <a:cubicBezTo>
                    <a:pt x="1271" y="341"/>
                    <a:pt x="1268" y="338"/>
                    <a:pt x="1271" y="337"/>
                  </a:cubicBezTo>
                  <a:cubicBezTo>
                    <a:pt x="1274" y="336"/>
                    <a:pt x="1279" y="333"/>
                    <a:pt x="1283" y="330"/>
                  </a:cubicBezTo>
                  <a:cubicBezTo>
                    <a:pt x="1287" y="327"/>
                    <a:pt x="1286" y="329"/>
                    <a:pt x="1288" y="327"/>
                  </a:cubicBezTo>
                  <a:cubicBezTo>
                    <a:pt x="1290" y="324"/>
                    <a:pt x="1292" y="325"/>
                    <a:pt x="1293" y="324"/>
                  </a:cubicBezTo>
                  <a:cubicBezTo>
                    <a:pt x="1294" y="322"/>
                    <a:pt x="1299" y="319"/>
                    <a:pt x="1307" y="317"/>
                  </a:cubicBezTo>
                  <a:cubicBezTo>
                    <a:pt x="1315" y="315"/>
                    <a:pt x="1325" y="310"/>
                    <a:pt x="1325" y="309"/>
                  </a:cubicBezTo>
                  <a:cubicBezTo>
                    <a:pt x="1324" y="307"/>
                    <a:pt x="1328" y="306"/>
                    <a:pt x="1328" y="308"/>
                  </a:cubicBezTo>
                  <a:cubicBezTo>
                    <a:pt x="1329" y="309"/>
                    <a:pt x="1331" y="309"/>
                    <a:pt x="1336" y="310"/>
                  </a:cubicBezTo>
                  <a:cubicBezTo>
                    <a:pt x="1340" y="311"/>
                    <a:pt x="1342" y="312"/>
                    <a:pt x="1345" y="309"/>
                  </a:cubicBezTo>
                  <a:cubicBezTo>
                    <a:pt x="1348" y="306"/>
                    <a:pt x="1344" y="305"/>
                    <a:pt x="1345" y="302"/>
                  </a:cubicBezTo>
                  <a:cubicBezTo>
                    <a:pt x="1345" y="300"/>
                    <a:pt x="1339" y="297"/>
                    <a:pt x="1340" y="294"/>
                  </a:cubicBezTo>
                  <a:cubicBezTo>
                    <a:pt x="1340" y="292"/>
                    <a:pt x="1335" y="285"/>
                    <a:pt x="1334" y="286"/>
                  </a:cubicBezTo>
                  <a:cubicBezTo>
                    <a:pt x="1332" y="288"/>
                    <a:pt x="1329" y="285"/>
                    <a:pt x="1329" y="283"/>
                  </a:cubicBezTo>
                  <a:cubicBezTo>
                    <a:pt x="1329" y="281"/>
                    <a:pt x="1329" y="279"/>
                    <a:pt x="1326" y="280"/>
                  </a:cubicBezTo>
                  <a:cubicBezTo>
                    <a:pt x="1324" y="282"/>
                    <a:pt x="1320" y="281"/>
                    <a:pt x="1319" y="279"/>
                  </a:cubicBezTo>
                  <a:cubicBezTo>
                    <a:pt x="1319" y="276"/>
                    <a:pt x="1324" y="275"/>
                    <a:pt x="1328" y="276"/>
                  </a:cubicBezTo>
                  <a:cubicBezTo>
                    <a:pt x="1331" y="278"/>
                    <a:pt x="1330" y="279"/>
                    <a:pt x="1332" y="280"/>
                  </a:cubicBezTo>
                  <a:cubicBezTo>
                    <a:pt x="1334" y="282"/>
                    <a:pt x="1339" y="281"/>
                    <a:pt x="1342" y="280"/>
                  </a:cubicBezTo>
                  <a:cubicBezTo>
                    <a:pt x="1344" y="279"/>
                    <a:pt x="1352" y="276"/>
                    <a:pt x="1353" y="274"/>
                  </a:cubicBezTo>
                  <a:cubicBezTo>
                    <a:pt x="1354" y="272"/>
                    <a:pt x="1353" y="271"/>
                    <a:pt x="1355" y="270"/>
                  </a:cubicBezTo>
                  <a:cubicBezTo>
                    <a:pt x="1358" y="269"/>
                    <a:pt x="1356" y="266"/>
                    <a:pt x="1354" y="265"/>
                  </a:cubicBezTo>
                  <a:cubicBezTo>
                    <a:pt x="1352" y="264"/>
                    <a:pt x="1352" y="261"/>
                    <a:pt x="1354" y="261"/>
                  </a:cubicBezTo>
                  <a:cubicBezTo>
                    <a:pt x="1357" y="261"/>
                    <a:pt x="1356" y="258"/>
                    <a:pt x="1358" y="258"/>
                  </a:cubicBezTo>
                  <a:cubicBezTo>
                    <a:pt x="1359" y="258"/>
                    <a:pt x="1359" y="259"/>
                    <a:pt x="1362" y="258"/>
                  </a:cubicBezTo>
                  <a:cubicBezTo>
                    <a:pt x="1365" y="256"/>
                    <a:pt x="1362" y="260"/>
                    <a:pt x="1361" y="262"/>
                  </a:cubicBezTo>
                  <a:cubicBezTo>
                    <a:pt x="1360" y="265"/>
                    <a:pt x="1363" y="267"/>
                    <a:pt x="1364" y="268"/>
                  </a:cubicBezTo>
                  <a:cubicBezTo>
                    <a:pt x="1364" y="269"/>
                    <a:pt x="1370" y="270"/>
                    <a:pt x="1373" y="268"/>
                  </a:cubicBezTo>
                  <a:cubicBezTo>
                    <a:pt x="1376" y="267"/>
                    <a:pt x="1385" y="270"/>
                    <a:pt x="1386" y="272"/>
                  </a:cubicBezTo>
                  <a:cubicBezTo>
                    <a:pt x="1386" y="275"/>
                    <a:pt x="1388" y="278"/>
                    <a:pt x="1392" y="280"/>
                  </a:cubicBezTo>
                  <a:cubicBezTo>
                    <a:pt x="1396" y="282"/>
                    <a:pt x="1399" y="281"/>
                    <a:pt x="1400" y="283"/>
                  </a:cubicBezTo>
                  <a:cubicBezTo>
                    <a:pt x="1401" y="285"/>
                    <a:pt x="1402" y="286"/>
                    <a:pt x="1405" y="285"/>
                  </a:cubicBezTo>
                  <a:cubicBezTo>
                    <a:pt x="1407" y="285"/>
                    <a:pt x="1408" y="287"/>
                    <a:pt x="1410" y="286"/>
                  </a:cubicBezTo>
                  <a:cubicBezTo>
                    <a:pt x="1411" y="284"/>
                    <a:pt x="1412" y="286"/>
                    <a:pt x="1414" y="285"/>
                  </a:cubicBezTo>
                  <a:cubicBezTo>
                    <a:pt x="1416" y="283"/>
                    <a:pt x="1410" y="281"/>
                    <a:pt x="1411" y="280"/>
                  </a:cubicBezTo>
                  <a:cubicBezTo>
                    <a:pt x="1411" y="278"/>
                    <a:pt x="1413" y="281"/>
                    <a:pt x="1415" y="281"/>
                  </a:cubicBezTo>
                  <a:cubicBezTo>
                    <a:pt x="1417" y="281"/>
                    <a:pt x="1414" y="277"/>
                    <a:pt x="1416" y="277"/>
                  </a:cubicBezTo>
                  <a:cubicBezTo>
                    <a:pt x="1417" y="276"/>
                    <a:pt x="1416" y="269"/>
                    <a:pt x="1414" y="269"/>
                  </a:cubicBezTo>
                  <a:cubicBezTo>
                    <a:pt x="1413" y="268"/>
                    <a:pt x="1414" y="265"/>
                    <a:pt x="1417" y="268"/>
                  </a:cubicBezTo>
                  <a:cubicBezTo>
                    <a:pt x="1420" y="270"/>
                    <a:pt x="1424" y="270"/>
                    <a:pt x="1426" y="270"/>
                  </a:cubicBezTo>
                  <a:cubicBezTo>
                    <a:pt x="1428" y="270"/>
                    <a:pt x="1426" y="268"/>
                    <a:pt x="1424" y="267"/>
                  </a:cubicBezTo>
                  <a:cubicBezTo>
                    <a:pt x="1422" y="267"/>
                    <a:pt x="1425" y="265"/>
                    <a:pt x="1426" y="266"/>
                  </a:cubicBezTo>
                  <a:cubicBezTo>
                    <a:pt x="1428" y="268"/>
                    <a:pt x="1431" y="268"/>
                    <a:pt x="1431" y="267"/>
                  </a:cubicBezTo>
                  <a:cubicBezTo>
                    <a:pt x="1431" y="265"/>
                    <a:pt x="1433" y="262"/>
                    <a:pt x="1435" y="262"/>
                  </a:cubicBezTo>
                  <a:cubicBezTo>
                    <a:pt x="1438" y="262"/>
                    <a:pt x="1439" y="261"/>
                    <a:pt x="1436" y="260"/>
                  </a:cubicBezTo>
                  <a:close/>
                  <a:moveTo>
                    <a:pt x="742" y="423"/>
                  </a:moveTo>
                  <a:cubicBezTo>
                    <a:pt x="735" y="430"/>
                    <a:pt x="721" y="431"/>
                    <a:pt x="721" y="436"/>
                  </a:cubicBezTo>
                  <a:cubicBezTo>
                    <a:pt x="721" y="442"/>
                    <a:pt x="703" y="444"/>
                    <a:pt x="702" y="442"/>
                  </a:cubicBezTo>
                  <a:cubicBezTo>
                    <a:pt x="701" y="440"/>
                    <a:pt x="715" y="439"/>
                    <a:pt x="718" y="432"/>
                  </a:cubicBezTo>
                  <a:cubicBezTo>
                    <a:pt x="721" y="424"/>
                    <a:pt x="734" y="421"/>
                    <a:pt x="740" y="411"/>
                  </a:cubicBezTo>
                  <a:cubicBezTo>
                    <a:pt x="745" y="404"/>
                    <a:pt x="749" y="393"/>
                    <a:pt x="751" y="393"/>
                  </a:cubicBezTo>
                  <a:cubicBezTo>
                    <a:pt x="754" y="394"/>
                    <a:pt x="749" y="417"/>
                    <a:pt x="742" y="423"/>
                  </a:cubicBezTo>
                  <a:close/>
                  <a:moveTo>
                    <a:pt x="774" y="131"/>
                  </a:moveTo>
                  <a:cubicBezTo>
                    <a:pt x="773" y="133"/>
                    <a:pt x="767" y="133"/>
                    <a:pt x="769" y="135"/>
                  </a:cubicBezTo>
                  <a:cubicBezTo>
                    <a:pt x="771" y="138"/>
                    <a:pt x="784" y="136"/>
                    <a:pt x="784" y="132"/>
                  </a:cubicBezTo>
                  <a:cubicBezTo>
                    <a:pt x="784" y="128"/>
                    <a:pt x="775" y="129"/>
                    <a:pt x="774" y="131"/>
                  </a:cubicBezTo>
                  <a:close/>
                  <a:moveTo>
                    <a:pt x="320" y="8"/>
                  </a:moveTo>
                  <a:cubicBezTo>
                    <a:pt x="326" y="8"/>
                    <a:pt x="324" y="4"/>
                    <a:pt x="328" y="5"/>
                  </a:cubicBezTo>
                  <a:cubicBezTo>
                    <a:pt x="332" y="5"/>
                    <a:pt x="338" y="5"/>
                    <a:pt x="336" y="2"/>
                  </a:cubicBezTo>
                  <a:cubicBezTo>
                    <a:pt x="334" y="0"/>
                    <a:pt x="319" y="1"/>
                    <a:pt x="321" y="3"/>
                  </a:cubicBezTo>
                  <a:cubicBezTo>
                    <a:pt x="322" y="5"/>
                    <a:pt x="309" y="4"/>
                    <a:pt x="309" y="5"/>
                  </a:cubicBezTo>
                  <a:cubicBezTo>
                    <a:pt x="310" y="6"/>
                    <a:pt x="314" y="8"/>
                    <a:pt x="320" y="8"/>
                  </a:cubicBezTo>
                  <a:close/>
                  <a:moveTo>
                    <a:pt x="289" y="25"/>
                  </a:moveTo>
                  <a:cubicBezTo>
                    <a:pt x="289" y="21"/>
                    <a:pt x="276" y="25"/>
                    <a:pt x="279" y="26"/>
                  </a:cubicBezTo>
                  <a:cubicBezTo>
                    <a:pt x="281" y="27"/>
                    <a:pt x="289" y="29"/>
                    <a:pt x="289" y="25"/>
                  </a:cubicBezTo>
                  <a:close/>
                  <a:moveTo>
                    <a:pt x="321" y="21"/>
                  </a:moveTo>
                  <a:cubicBezTo>
                    <a:pt x="322" y="23"/>
                    <a:pt x="320" y="24"/>
                    <a:pt x="315" y="24"/>
                  </a:cubicBezTo>
                  <a:cubicBezTo>
                    <a:pt x="310" y="24"/>
                    <a:pt x="308" y="26"/>
                    <a:pt x="310" y="29"/>
                  </a:cubicBezTo>
                  <a:cubicBezTo>
                    <a:pt x="313" y="31"/>
                    <a:pt x="326" y="30"/>
                    <a:pt x="329" y="27"/>
                  </a:cubicBezTo>
                  <a:cubicBezTo>
                    <a:pt x="331" y="24"/>
                    <a:pt x="337" y="27"/>
                    <a:pt x="338" y="24"/>
                  </a:cubicBezTo>
                  <a:cubicBezTo>
                    <a:pt x="339" y="21"/>
                    <a:pt x="321" y="19"/>
                    <a:pt x="321" y="21"/>
                  </a:cubicBezTo>
                  <a:close/>
                  <a:moveTo>
                    <a:pt x="364" y="17"/>
                  </a:moveTo>
                  <a:cubicBezTo>
                    <a:pt x="366" y="14"/>
                    <a:pt x="361" y="14"/>
                    <a:pt x="360" y="12"/>
                  </a:cubicBezTo>
                  <a:cubicBezTo>
                    <a:pt x="360" y="10"/>
                    <a:pt x="346" y="9"/>
                    <a:pt x="347" y="12"/>
                  </a:cubicBezTo>
                  <a:cubicBezTo>
                    <a:pt x="347" y="14"/>
                    <a:pt x="337" y="17"/>
                    <a:pt x="340" y="20"/>
                  </a:cubicBezTo>
                  <a:cubicBezTo>
                    <a:pt x="346" y="24"/>
                    <a:pt x="362" y="19"/>
                    <a:pt x="364" y="17"/>
                  </a:cubicBezTo>
                  <a:close/>
                  <a:moveTo>
                    <a:pt x="324" y="13"/>
                  </a:moveTo>
                  <a:cubicBezTo>
                    <a:pt x="325" y="7"/>
                    <a:pt x="316" y="12"/>
                    <a:pt x="310" y="9"/>
                  </a:cubicBezTo>
                  <a:cubicBezTo>
                    <a:pt x="304" y="6"/>
                    <a:pt x="300" y="6"/>
                    <a:pt x="304" y="10"/>
                  </a:cubicBezTo>
                  <a:cubicBezTo>
                    <a:pt x="306" y="12"/>
                    <a:pt x="293" y="13"/>
                    <a:pt x="295" y="15"/>
                  </a:cubicBezTo>
                  <a:cubicBezTo>
                    <a:pt x="300" y="20"/>
                    <a:pt x="324" y="18"/>
                    <a:pt x="324" y="13"/>
                  </a:cubicBezTo>
                  <a:close/>
                  <a:moveTo>
                    <a:pt x="287" y="151"/>
                  </a:moveTo>
                  <a:cubicBezTo>
                    <a:pt x="288" y="153"/>
                    <a:pt x="286" y="155"/>
                    <a:pt x="281" y="155"/>
                  </a:cubicBezTo>
                  <a:cubicBezTo>
                    <a:pt x="277" y="155"/>
                    <a:pt x="284" y="158"/>
                    <a:pt x="284" y="161"/>
                  </a:cubicBezTo>
                  <a:cubicBezTo>
                    <a:pt x="285" y="164"/>
                    <a:pt x="279" y="162"/>
                    <a:pt x="279" y="166"/>
                  </a:cubicBezTo>
                  <a:cubicBezTo>
                    <a:pt x="279" y="170"/>
                    <a:pt x="270" y="166"/>
                    <a:pt x="269" y="171"/>
                  </a:cubicBezTo>
                  <a:cubicBezTo>
                    <a:pt x="267" y="177"/>
                    <a:pt x="273" y="176"/>
                    <a:pt x="277" y="176"/>
                  </a:cubicBezTo>
                  <a:cubicBezTo>
                    <a:pt x="281" y="177"/>
                    <a:pt x="276" y="180"/>
                    <a:pt x="279" y="182"/>
                  </a:cubicBezTo>
                  <a:cubicBezTo>
                    <a:pt x="282" y="185"/>
                    <a:pt x="284" y="184"/>
                    <a:pt x="282" y="180"/>
                  </a:cubicBezTo>
                  <a:cubicBezTo>
                    <a:pt x="280" y="176"/>
                    <a:pt x="292" y="181"/>
                    <a:pt x="289" y="184"/>
                  </a:cubicBezTo>
                  <a:cubicBezTo>
                    <a:pt x="285" y="188"/>
                    <a:pt x="295" y="190"/>
                    <a:pt x="299" y="190"/>
                  </a:cubicBezTo>
                  <a:cubicBezTo>
                    <a:pt x="304" y="191"/>
                    <a:pt x="321" y="194"/>
                    <a:pt x="321" y="190"/>
                  </a:cubicBezTo>
                  <a:cubicBezTo>
                    <a:pt x="321" y="188"/>
                    <a:pt x="315" y="186"/>
                    <a:pt x="310" y="180"/>
                  </a:cubicBezTo>
                  <a:cubicBezTo>
                    <a:pt x="305" y="175"/>
                    <a:pt x="301" y="166"/>
                    <a:pt x="307" y="162"/>
                  </a:cubicBezTo>
                  <a:cubicBezTo>
                    <a:pt x="313" y="158"/>
                    <a:pt x="308" y="157"/>
                    <a:pt x="314" y="152"/>
                  </a:cubicBezTo>
                  <a:cubicBezTo>
                    <a:pt x="319" y="148"/>
                    <a:pt x="316" y="144"/>
                    <a:pt x="321" y="144"/>
                  </a:cubicBezTo>
                  <a:cubicBezTo>
                    <a:pt x="326" y="143"/>
                    <a:pt x="320" y="139"/>
                    <a:pt x="325" y="138"/>
                  </a:cubicBezTo>
                  <a:cubicBezTo>
                    <a:pt x="330" y="137"/>
                    <a:pt x="331" y="132"/>
                    <a:pt x="331" y="130"/>
                  </a:cubicBezTo>
                  <a:cubicBezTo>
                    <a:pt x="330" y="128"/>
                    <a:pt x="336" y="130"/>
                    <a:pt x="339" y="127"/>
                  </a:cubicBezTo>
                  <a:cubicBezTo>
                    <a:pt x="341" y="124"/>
                    <a:pt x="348" y="126"/>
                    <a:pt x="350" y="122"/>
                  </a:cubicBezTo>
                  <a:cubicBezTo>
                    <a:pt x="352" y="118"/>
                    <a:pt x="380" y="108"/>
                    <a:pt x="397" y="104"/>
                  </a:cubicBezTo>
                  <a:cubicBezTo>
                    <a:pt x="413" y="100"/>
                    <a:pt x="424" y="94"/>
                    <a:pt x="418" y="89"/>
                  </a:cubicBezTo>
                  <a:cubicBezTo>
                    <a:pt x="413" y="85"/>
                    <a:pt x="396" y="91"/>
                    <a:pt x="392" y="94"/>
                  </a:cubicBezTo>
                  <a:cubicBezTo>
                    <a:pt x="388" y="97"/>
                    <a:pt x="383" y="95"/>
                    <a:pt x="379" y="97"/>
                  </a:cubicBezTo>
                  <a:cubicBezTo>
                    <a:pt x="375" y="100"/>
                    <a:pt x="366" y="102"/>
                    <a:pt x="362" y="99"/>
                  </a:cubicBezTo>
                  <a:cubicBezTo>
                    <a:pt x="358" y="96"/>
                    <a:pt x="353" y="102"/>
                    <a:pt x="350" y="102"/>
                  </a:cubicBezTo>
                  <a:cubicBezTo>
                    <a:pt x="346" y="102"/>
                    <a:pt x="343" y="105"/>
                    <a:pt x="339" y="105"/>
                  </a:cubicBezTo>
                  <a:cubicBezTo>
                    <a:pt x="336" y="105"/>
                    <a:pt x="329" y="108"/>
                    <a:pt x="328" y="110"/>
                  </a:cubicBezTo>
                  <a:cubicBezTo>
                    <a:pt x="328" y="112"/>
                    <a:pt x="322" y="111"/>
                    <a:pt x="322" y="114"/>
                  </a:cubicBezTo>
                  <a:cubicBezTo>
                    <a:pt x="322" y="116"/>
                    <a:pt x="317" y="118"/>
                    <a:pt x="314" y="116"/>
                  </a:cubicBezTo>
                  <a:cubicBezTo>
                    <a:pt x="312" y="114"/>
                    <a:pt x="309" y="119"/>
                    <a:pt x="313" y="122"/>
                  </a:cubicBezTo>
                  <a:cubicBezTo>
                    <a:pt x="316" y="125"/>
                    <a:pt x="306" y="125"/>
                    <a:pt x="308" y="127"/>
                  </a:cubicBezTo>
                  <a:cubicBezTo>
                    <a:pt x="310" y="129"/>
                    <a:pt x="304" y="130"/>
                    <a:pt x="305" y="133"/>
                  </a:cubicBezTo>
                  <a:cubicBezTo>
                    <a:pt x="307" y="135"/>
                    <a:pt x="302" y="136"/>
                    <a:pt x="298" y="136"/>
                  </a:cubicBezTo>
                  <a:cubicBezTo>
                    <a:pt x="294" y="137"/>
                    <a:pt x="292" y="142"/>
                    <a:pt x="297" y="142"/>
                  </a:cubicBezTo>
                  <a:cubicBezTo>
                    <a:pt x="302" y="143"/>
                    <a:pt x="294" y="143"/>
                    <a:pt x="295" y="147"/>
                  </a:cubicBezTo>
                  <a:cubicBezTo>
                    <a:pt x="295" y="151"/>
                    <a:pt x="287" y="148"/>
                    <a:pt x="287" y="151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0"/>
            <p:cNvSpPr>
              <a:spLocks/>
            </p:cNvSpPr>
            <p:nvPr/>
          </p:nvSpPr>
          <p:spPr bwMode="auto">
            <a:xfrm>
              <a:off x="3816" y="2732"/>
              <a:ext cx="323" cy="338"/>
            </a:xfrm>
            <a:custGeom>
              <a:avLst/>
              <a:gdLst>
                <a:gd name="T0" fmla="*/ 138 w 155"/>
                <a:gd name="T1" fmla="*/ 76 h 162"/>
                <a:gd name="T2" fmla="*/ 138 w 155"/>
                <a:gd name="T3" fmla="*/ 70 h 162"/>
                <a:gd name="T4" fmla="*/ 136 w 155"/>
                <a:gd name="T5" fmla="*/ 68 h 162"/>
                <a:gd name="T6" fmla="*/ 140 w 155"/>
                <a:gd name="T7" fmla="*/ 60 h 162"/>
                <a:gd name="T8" fmla="*/ 142 w 155"/>
                <a:gd name="T9" fmla="*/ 53 h 162"/>
                <a:gd name="T10" fmla="*/ 146 w 155"/>
                <a:gd name="T11" fmla="*/ 40 h 162"/>
                <a:gd name="T12" fmla="*/ 152 w 155"/>
                <a:gd name="T13" fmla="*/ 33 h 162"/>
                <a:gd name="T14" fmla="*/ 152 w 155"/>
                <a:gd name="T15" fmla="*/ 24 h 162"/>
                <a:gd name="T16" fmla="*/ 153 w 155"/>
                <a:gd name="T17" fmla="*/ 17 h 162"/>
                <a:gd name="T18" fmla="*/ 139 w 155"/>
                <a:gd name="T19" fmla="*/ 10 h 162"/>
                <a:gd name="T20" fmla="*/ 129 w 155"/>
                <a:gd name="T21" fmla="*/ 9 h 162"/>
                <a:gd name="T22" fmla="*/ 123 w 155"/>
                <a:gd name="T23" fmla="*/ 3 h 162"/>
                <a:gd name="T24" fmla="*/ 117 w 155"/>
                <a:gd name="T25" fmla="*/ 4 h 162"/>
                <a:gd name="T26" fmla="*/ 101 w 155"/>
                <a:gd name="T27" fmla="*/ 4 h 162"/>
                <a:gd name="T28" fmla="*/ 85 w 155"/>
                <a:gd name="T29" fmla="*/ 7 h 162"/>
                <a:gd name="T30" fmla="*/ 67 w 155"/>
                <a:gd name="T31" fmla="*/ 9 h 162"/>
                <a:gd name="T32" fmla="*/ 51 w 155"/>
                <a:gd name="T33" fmla="*/ 11 h 162"/>
                <a:gd name="T34" fmla="*/ 50 w 155"/>
                <a:gd name="T35" fmla="*/ 26 h 162"/>
                <a:gd name="T36" fmla="*/ 40 w 155"/>
                <a:gd name="T37" fmla="*/ 52 h 162"/>
                <a:gd name="T38" fmla="*/ 33 w 155"/>
                <a:gd name="T39" fmla="*/ 76 h 162"/>
                <a:gd name="T40" fmla="*/ 24 w 155"/>
                <a:gd name="T41" fmla="*/ 87 h 162"/>
                <a:gd name="T42" fmla="*/ 14 w 155"/>
                <a:gd name="T43" fmla="*/ 87 h 162"/>
                <a:gd name="T44" fmla="*/ 0 w 155"/>
                <a:gd name="T45" fmla="*/ 90 h 162"/>
                <a:gd name="T46" fmla="*/ 4 w 155"/>
                <a:gd name="T47" fmla="*/ 101 h 162"/>
                <a:gd name="T48" fmla="*/ 36 w 155"/>
                <a:gd name="T49" fmla="*/ 98 h 162"/>
                <a:gd name="T50" fmla="*/ 40 w 155"/>
                <a:gd name="T51" fmla="*/ 111 h 162"/>
                <a:gd name="T52" fmla="*/ 57 w 155"/>
                <a:gd name="T53" fmla="*/ 115 h 162"/>
                <a:gd name="T54" fmla="*/ 67 w 155"/>
                <a:gd name="T55" fmla="*/ 108 h 162"/>
                <a:gd name="T56" fmla="*/ 77 w 155"/>
                <a:gd name="T57" fmla="*/ 111 h 162"/>
                <a:gd name="T58" fmla="*/ 77 w 155"/>
                <a:gd name="T59" fmla="*/ 129 h 162"/>
                <a:gd name="T60" fmla="*/ 81 w 155"/>
                <a:gd name="T61" fmla="*/ 143 h 162"/>
                <a:gd name="T62" fmla="*/ 93 w 155"/>
                <a:gd name="T63" fmla="*/ 140 h 162"/>
                <a:gd name="T64" fmla="*/ 98 w 155"/>
                <a:gd name="T65" fmla="*/ 142 h 162"/>
                <a:gd name="T66" fmla="*/ 105 w 155"/>
                <a:gd name="T67" fmla="*/ 143 h 162"/>
                <a:gd name="T68" fmla="*/ 115 w 155"/>
                <a:gd name="T69" fmla="*/ 150 h 162"/>
                <a:gd name="T70" fmla="*/ 122 w 155"/>
                <a:gd name="T71" fmla="*/ 147 h 162"/>
                <a:gd name="T72" fmla="*/ 133 w 155"/>
                <a:gd name="T73" fmla="*/ 154 h 162"/>
                <a:gd name="T74" fmla="*/ 142 w 155"/>
                <a:gd name="T75" fmla="*/ 161 h 162"/>
                <a:gd name="T76" fmla="*/ 142 w 155"/>
                <a:gd name="T77" fmla="*/ 151 h 162"/>
                <a:gd name="T78" fmla="*/ 131 w 155"/>
                <a:gd name="T79" fmla="*/ 146 h 162"/>
                <a:gd name="T80" fmla="*/ 133 w 155"/>
                <a:gd name="T81" fmla="*/ 129 h 162"/>
                <a:gd name="T82" fmla="*/ 137 w 155"/>
                <a:gd name="T83" fmla="*/ 119 h 162"/>
                <a:gd name="T84" fmla="*/ 147 w 155"/>
                <a:gd name="T85" fmla="*/ 117 h 162"/>
                <a:gd name="T86" fmla="*/ 142 w 155"/>
                <a:gd name="T87" fmla="*/ 10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5" h="162">
                  <a:moveTo>
                    <a:pt x="142" y="107"/>
                  </a:moveTo>
                  <a:cubicBezTo>
                    <a:pt x="137" y="105"/>
                    <a:pt x="136" y="77"/>
                    <a:pt x="138" y="76"/>
                  </a:cubicBezTo>
                  <a:cubicBezTo>
                    <a:pt x="138" y="76"/>
                    <a:pt x="138" y="76"/>
                    <a:pt x="139" y="77"/>
                  </a:cubicBezTo>
                  <a:cubicBezTo>
                    <a:pt x="138" y="70"/>
                    <a:pt x="138" y="70"/>
                    <a:pt x="138" y="70"/>
                  </a:cubicBezTo>
                  <a:cubicBezTo>
                    <a:pt x="138" y="70"/>
                    <a:pt x="138" y="70"/>
                    <a:pt x="138" y="70"/>
                  </a:cubicBezTo>
                  <a:cubicBezTo>
                    <a:pt x="137" y="70"/>
                    <a:pt x="136" y="69"/>
                    <a:pt x="136" y="68"/>
                  </a:cubicBezTo>
                  <a:cubicBezTo>
                    <a:pt x="136" y="65"/>
                    <a:pt x="138" y="65"/>
                    <a:pt x="138" y="65"/>
                  </a:cubicBezTo>
                  <a:cubicBezTo>
                    <a:pt x="138" y="65"/>
                    <a:pt x="137" y="61"/>
                    <a:pt x="140" y="60"/>
                  </a:cubicBezTo>
                  <a:cubicBezTo>
                    <a:pt x="140" y="60"/>
                    <a:pt x="140" y="59"/>
                    <a:pt x="141" y="59"/>
                  </a:cubicBezTo>
                  <a:cubicBezTo>
                    <a:pt x="142" y="58"/>
                    <a:pt x="142" y="55"/>
                    <a:pt x="142" y="53"/>
                  </a:cubicBezTo>
                  <a:cubicBezTo>
                    <a:pt x="142" y="51"/>
                    <a:pt x="143" y="48"/>
                    <a:pt x="143" y="46"/>
                  </a:cubicBezTo>
                  <a:cubicBezTo>
                    <a:pt x="144" y="44"/>
                    <a:pt x="144" y="41"/>
                    <a:pt x="146" y="40"/>
                  </a:cubicBezTo>
                  <a:cubicBezTo>
                    <a:pt x="147" y="39"/>
                    <a:pt x="147" y="36"/>
                    <a:pt x="149" y="35"/>
                  </a:cubicBezTo>
                  <a:cubicBezTo>
                    <a:pt x="151" y="34"/>
                    <a:pt x="152" y="34"/>
                    <a:pt x="152" y="33"/>
                  </a:cubicBezTo>
                  <a:cubicBezTo>
                    <a:pt x="152" y="31"/>
                    <a:pt x="155" y="30"/>
                    <a:pt x="155" y="28"/>
                  </a:cubicBezTo>
                  <a:cubicBezTo>
                    <a:pt x="155" y="27"/>
                    <a:pt x="152" y="26"/>
                    <a:pt x="152" y="24"/>
                  </a:cubicBezTo>
                  <a:cubicBezTo>
                    <a:pt x="152" y="22"/>
                    <a:pt x="153" y="17"/>
                    <a:pt x="153" y="17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49" y="13"/>
                    <a:pt x="144" y="9"/>
                    <a:pt x="143" y="9"/>
                  </a:cubicBezTo>
                  <a:cubicBezTo>
                    <a:pt x="141" y="8"/>
                    <a:pt x="139" y="10"/>
                    <a:pt x="139" y="10"/>
                  </a:cubicBezTo>
                  <a:cubicBezTo>
                    <a:pt x="139" y="10"/>
                    <a:pt x="136" y="7"/>
                    <a:pt x="134" y="9"/>
                  </a:cubicBezTo>
                  <a:cubicBezTo>
                    <a:pt x="132" y="11"/>
                    <a:pt x="129" y="9"/>
                    <a:pt x="129" y="9"/>
                  </a:cubicBezTo>
                  <a:cubicBezTo>
                    <a:pt x="129" y="9"/>
                    <a:pt x="126" y="8"/>
                    <a:pt x="125" y="5"/>
                  </a:cubicBezTo>
                  <a:cubicBezTo>
                    <a:pt x="125" y="4"/>
                    <a:pt x="124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4"/>
                    <a:pt x="109" y="0"/>
                    <a:pt x="108" y="3"/>
                  </a:cubicBezTo>
                  <a:cubicBezTo>
                    <a:pt x="106" y="6"/>
                    <a:pt x="105" y="4"/>
                    <a:pt x="101" y="4"/>
                  </a:cubicBezTo>
                  <a:cubicBezTo>
                    <a:pt x="97" y="4"/>
                    <a:pt x="94" y="6"/>
                    <a:pt x="92" y="7"/>
                  </a:cubicBezTo>
                  <a:cubicBezTo>
                    <a:pt x="90" y="8"/>
                    <a:pt x="87" y="6"/>
                    <a:pt x="85" y="7"/>
                  </a:cubicBezTo>
                  <a:cubicBezTo>
                    <a:pt x="84" y="8"/>
                    <a:pt x="83" y="12"/>
                    <a:pt x="83" y="1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9"/>
                    <a:pt x="64" y="5"/>
                    <a:pt x="60" y="5"/>
                  </a:cubicBezTo>
                  <a:cubicBezTo>
                    <a:pt x="56" y="5"/>
                    <a:pt x="51" y="11"/>
                    <a:pt x="51" y="11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20"/>
                    <a:pt x="51" y="24"/>
                    <a:pt x="50" y="26"/>
                  </a:cubicBezTo>
                  <a:cubicBezTo>
                    <a:pt x="48" y="28"/>
                    <a:pt x="47" y="29"/>
                    <a:pt x="47" y="35"/>
                  </a:cubicBezTo>
                  <a:cubicBezTo>
                    <a:pt x="47" y="40"/>
                    <a:pt x="40" y="48"/>
                    <a:pt x="40" y="52"/>
                  </a:cubicBezTo>
                  <a:cubicBezTo>
                    <a:pt x="40" y="57"/>
                    <a:pt x="33" y="59"/>
                    <a:pt x="33" y="62"/>
                  </a:cubicBezTo>
                  <a:cubicBezTo>
                    <a:pt x="33" y="64"/>
                    <a:pt x="33" y="70"/>
                    <a:pt x="33" y="76"/>
                  </a:cubicBezTo>
                  <a:cubicBezTo>
                    <a:pt x="33" y="82"/>
                    <a:pt x="30" y="77"/>
                    <a:pt x="30" y="82"/>
                  </a:cubicBezTo>
                  <a:cubicBezTo>
                    <a:pt x="30" y="87"/>
                    <a:pt x="27" y="84"/>
                    <a:pt x="24" y="87"/>
                  </a:cubicBezTo>
                  <a:cubicBezTo>
                    <a:pt x="22" y="89"/>
                    <a:pt x="21" y="90"/>
                    <a:pt x="21" y="87"/>
                  </a:cubicBezTo>
                  <a:cubicBezTo>
                    <a:pt x="21" y="85"/>
                    <a:pt x="17" y="84"/>
                    <a:pt x="14" y="87"/>
                  </a:cubicBezTo>
                  <a:cubicBezTo>
                    <a:pt x="11" y="89"/>
                    <a:pt x="10" y="87"/>
                    <a:pt x="8" y="86"/>
                  </a:cubicBezTo>
                  <a:cubicBezTo>
                    <a:pt x="7" y="86"/>
                    <a:pt x="4" y="88"/>
                    <a:pt x="0" y="90"/>
                  </a:cubicBezTo>
                  <a:cubicBezTo>
                    <a:pt x="2" y="94"/>
                    <a:pt x="3" y="97"/>
                    <a:pt x="3" y="100"/>
                  </a:cubicBezTo>
                  <a:cubicBezTo>
                    <a:pt x="3" y="100"/>
                    <a:pt x="3" y="100"/>
                    <a:pt x="4" y="101"/>
                  </a:cubicBezTo>
                  <a:cubicBezTo>
                    <a:pt x="5" y="99"/>
                    <a:pt x="7" y="98"/>
                    <a:pt x="8" y="98"/>
                  </a:cubicBezTo>
                  <a:cubicBezTo>
                    <a:pt x="11" y="98"/>
                    <a:pt x="36" y="98"/>
                    <a:pt x="36" y="98"/>
                  </a:cubicBezTo>
                  <a:cubicBezTo>
                    <a:pt x="36" y="98"/>
                    <a:pt x="38" y="102"/>
                    <a:pt x="37" y="105"/>
                  </a:cubicBezTo>
                  <a:cubicBezTo>
                    <a:pt x="36" y="108"/>
                    <a:pt x="39" y="107"/>
                    <a:pt x="40" y="111"/>
                  </a:cubicBezTo>
                  <a:cubicBezTo>
                    <a:pt x="42" y="116"/>
                    <a:pt x="44" y="118"/>
                    <a:pt x="47" y="117"/>
                  </a:cubicBezTo>
                  <a:cubicBezTo>
                    <a:pt x="51" y="115"/>
                    <a:pt x="56" y="115"/>
                    <a:pt x="57" y="115"/>
                  </a:cubicBezTo>
                  <a:cubicBezTo>
                    <a:pt x="59" y="115"/>
                    <a:pt x="58" y="109"/>
                    <a:pt x="61" y="108"/>
                  </a:cubicBezTo>
                  <a:cubicBezTo>
                    <a:pt x="63" y="107"/>
                    <a:pt x="67" y="108"/>
                    <a:pt x="67" y="108"/>
                  </a:cubicBezTo>
                  <a:cubicBezTo>
                    <a:pt x="67" y="108"/>
                    <a:pt x="68" y="110"/>
                    <a:pt x="71" y="110"/>
                  </a:cubicBezTo>
                  <a:cubicBezTo>
                    <a:pt x="75" y="110"/>
                    <a:pt x="77" y="108"/>
                    <a:pt x="77" y="111"/>
                  </a:cubicBezTo>
                  <a:cubicBezTo>
                    <a:pt x="77" y="113"/>
                    <a:pt x="77" y="116"/>
                    <a:pt x="78" y="117"/>
                  </a:cubicBezTo>
                  <a:cubicBezTo>
                    <a:pt x="80" y="118"/>
                    <a:pt x="76" y="128"/>
                    <a:pt x="77" y="129"/>
                  </a:cubicBezTo>
                  <a:cubicBezTo>
                    <a:pt x="79" y="131"/>
                    <a:pt x="82" y="134"/>
                    <a:pt x="81" y="136"/>
                  </a:cubicBezTo>
                  <a:cubicBezTo>
                    <a:pt x="81" y="138"/>
                    <a:pt x="80" y="142"/>
                    <a:pt x="81" y="143"/>
                  </a:cubicBezTo>
                  <a:cubicBezTo>
                    <a:pt x="83" y="143"/>
                    <a:pt x="83" y="141"/>
                    <a:pt x="86" y="141"/>
                  </a:cubicBezTo>
                  <a:cubicBezTo>
                    <a:pt x="89" y="141"/>
                    <a:pt x="91" y="141"/>
                    <a:pt x="93" y="140"/>
                  </a:cubicBezTo>
                  <a:cubicBezTo>
                    <a:pt x="94" y="139"/>
                    <a:pt x="95" y="140"/>
                    <a:pt x="96" y="140"/>
                  </a:cubicBezTo>
                  <a:cubicBezTo>
                    <a:pt x="97" y="140"/>
                    <a:pt x="98" y="142"/>
                    <a:pt x="98" y="142"/>
                  </a:cubicBezTo>
                  <a:cubicBezTo>
                    <a:pt x="98" y="142"/>
                    <a:pt x="99" y="145"/>
                    <a:pt x="100" y="144"/>
                  </a:cubicBezTo>
                  <a:cubicBezTo>
                    <a:pt x="102" y="143"/>
                    <a:pt x="106" y="142"/>
                    <a:pt x="105" y="143"/>
                  </a:cubicBezTo>
                  <a:cubicBezTo>
                    <a:pt x="105" y="145"/>
                    <a:pt x="106" y="148"/>
                    <a:pt x="108" y="148"/>
                  </a:cubicBezTo>
                  <a:cubicBezTo>
                    <a:pt x="109" y="147"/>
                    <a:pt x="113" y="150"/>
                    <a:pt x="115" y="150"/>
                  </a:cubicBezTo>
                  <a:cubicBezTo>
                    <a:pt x="117" y="150"/>
                    <a:pt x="119" y="150"/>
                    <a:pt x="119" y="149"/>
                  </a:cubicBezTo>
                  <a:cubicBezTo>
                    <a:pt x="119" y="148"/>
                    <a:pt x="121" y="146"/>
                    <a:pt x="122" y="147"/>
                  </a:cubicBezTo>
                  <a:cubicBezTo>
                    <a:pt x="123" y="149"/>
                    <a:pt x="124" y="152"/>
                    <a:pt x="126" y="152"/>
                  </a:cubicBezTo>
                  <a:cubicBezTo>
                    <a:pt x="128" y="152"/>
                    <a:pt x="133" y="152"/>
                    <a:pt x="133" y="154"/>
                  </a:cubicBezTo>
                  <a:cubicBezTo>
                    <a:pt x="133" y="155"/>
                    <a:pt x="134" y="159"/>
                    <a:pt x="136" y="161"/>
                  </a:cubicBezTo>
                  <a:cubicBezTo>
                    <a:pt x="138" y="162"/>
                    <a:pt x="142" y="161"/>
                    <a:pt x="142" y="161"/>
                  </a:cubicBezTo>
                  <a:cubicBezTo>
                    <a:pt x="142" y="161"/>
                    <a:pt x="143" y="160"/>
                    <a:pt x="143" y="157"/>
                  </a:cubicBezTo>
                  <a:cubicBezTo>
                    <a:pt x="143" y="154"/>
                    <a:pt x="143" y="151"/>
                    <a:pt x="142" y="151"/>
                  </a:cubicBezTo>
                  <a:cubicBezTo>
                    <a:pt x="141" y="151"/>
                    <a:pt x="139" y="154"/>
                    <a:pt x="137" y="153"/>
                  </a:cubicBezTo>
                  <a:cubicBezTo>
                    <a:pt x="134" y="152"/>
                    <a:pt x="132" y="147"/>
                    <a:pt x="131" y="146"/>
                  </a:cubicBezTo>
                  <a:cubicBezTo>
                    <a:pt x="130" y="145"/>
                    <a:pt x="133" y="141"/>
                    <a:pt x="133" y="138"/>
                  </a:cubicBezTo>
                  <a:cubicBezTo>
                    <a:pt x="133" y="136"/>
                    <a:pt x="135" y="130"/>
                    <a:pt x="133" y="129"/>
                  </a:cubicBezTo>
                  <a:cubicBezTo>
                    <a:pt x="132" y="128"/>
                    <a:pt x="133" y="126"/>
                    <a:pt x="135" y="124"/>
                  </a:cubicBezTo>
                  <a:cubicBezTo>
                    <a:pt x="136" y="123"/>
                    <a:pt x="134" y="119"/>
                    <a:pt x="137" y="119"/>
                  </a:cubicBezTo>
                  <a:cubicBezTo>
                    <a:pt x="140" y="119"/>
                    <a:pt x="145" y="119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8" y="116"/>
                    <a:pt x="148" y="116"/>
                  </a:cubicBezTo>
                  <a:cubicBezTo>
                    <a:pt x="146" y="113"/>
                    <a:pt x="144" y="108"/>
                    <a:pt x="142" y="10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1"/>
            <p:cNvSpPr>
              <a:spLocks/>
            </p:cNvSpPr>
            <p:nvPr/>
          </p:nvSpPr>
          <p:spPr bwMode="auto">
            <a:xfrm>
              <a:off x="4104" y="2874"/>
              <a:ext cx="27" cy="35"/>
            </a:xfrm>
            <a:custGeom>
              <a:avLst/>
              <a:gdLst>
                <a:gd name="T0" fmla="*/ 1 w 13"/>
                <a:gd name="T1" fmla="*/ 9 h 17"/>
                <a:gd name="T2" fmla="*/ 3 w 13"/>
                <a:gd name="T3" fmla="*/ 17 h 17"/>
                <a:gd name="T4" fmla="*/ 6 w 13"/>
                <a:gd name="T5" fmla="*/ 15 h 17"/>
                <a:gd name="T6" fmla="*/ 13 w 13"/>
                <a:gd name="T7" fmla="*/ 5 h 17"/>
                <a:gd name="T8" fmla="*/ 11 w 13"/>
                <a:gd name="T9" fmla="*/ 4 h 17"/>
                <a:gd name="T10" fmla="*/ 11 w 13"/>
                <a:gd name="T11" fmla="*/ 0 h 17"/>
                <a:gd name="T12" fmla="*/ 7 w 13"/>
                <a:gd name="T13" fmla="*/ 0 h 17"/>
                <a:gd name="T14" fmla="*/ 2 w 13"/>
                <a:gd name="T15" fmla="*/ 2 h 17"/>
                <a:gd name="T16" fmla="*/ 0 w 13"/>
                <a:gd name="T17" fmla="*/ 2 h 17"/>
                <a:gd name="T18" fmla="*/ 0 w 13"/>
                <a:gd name="T19" fmla="*/ 2 h 17"/>
                <a:gd name="T20" fmla="*/ 1 w 13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7">
                  <a:moveTo>
                    <a:pt x="1" y="9"/>
                  </a:moveTo>
                  <a:cubicBezTo>
                    <a:pt x="1" y="10"/>
                    <a:pt x="2" y="14"/>
                    <a:pt x="3" y="17"/>
                  </a:cubicBezTo>
                  <a:cubicBezTo>
                    <a:pt x="4" y="16"/>
                    <a:pt x="6" y="16"/>
                    <a:pt x="6" y="15"/>
                  </a:cubicBezTo>
                  <a:cubicBezTo>
                    <a:pt x="8" y="14"/>
                    <a:pt x="13" y="5"/>
                    <a:pt x="13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2"/>
                    <a:pt x="11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7" y="0"/>
                    <a:pt x="7" y="3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2"/>
            <p:cNvSpPr>
              <a:spLocks/>
            </p:cNvSpPr>
            <p:nvPr/>
          </p:nvSpPr>
          <p:spPr bwMode="auto">
            <a:xfrm>
              <a:off x="4120" y="3018"/>
              <a:ext cx="188" cy="301"/>
            </a:xfrm>
            <a:custGeom>
              <a:avLst/>
              <a:gdLst>
                <a:gd name="T0" fmla="*/ 89 w 90"/>
                <a:gd name="T1" fmla="*/ 37 h 144"/>
                <a:gd name="T2" fmla="*/ 87 w 90"/>
                <a:gd name="T3" fmla="*/ 21 h 144"/>
                <a:gd name="T4" fmla="*/ 86 w 90"/>
                <a:gd name="T5" fmla="*/ 1 h 144"/>
                <a:gd name="T6" fmla="*/ 86 w 90"/>
                <a:gd name="T7" fmla="*/ 0 h 144"/>
                <a:gd name="T8" fmla="*/ 77 w 90"/>
                <a:gd name="T9" fmla="*/ 5 h 144"/>
                <a:gd name="T10" fmla="*/ 71 w 90"/>
                <a:gd name="T11" fmla="*/ 6 h 144"/>
                <a:gd name="T12" fmla="*/ 66 w 90"/>
                <a:gd name="T13" fmla="*/ 6 h 144"/>
                <a:gd name="T14" fmla="*/ 64 w 90"/>
                <a:gd name="T15" fmla="*/ 9 h 144"/>
                <a:gd name="T16" fmla="*/ 59 w 90"/>
                <a:gd name="T17" fmla="*/ 10 h 144"/>
                <a:gd name="T18" fmla="*/ 51 w 90"/>
                <a:gd name="T19" fmla="*/ 11 h 144"/>
                <a:gd name="T20" fmla="*/ 49 w 90"/>
                <a:gd name="T21" fmla="*/ 8 h 144"/>
                <a:gd name="T22" fmla="*/ 44 w 90"/>
                <a:gd name="T23" fmla="*/ 9 h 144"/>
                <a:gd name="T24" fmla="*/ 39 w 90"/>
                <a:gd name="T25" fmla="*/ 9 h 144"/>
                <a:gd name="T26" fmla="*/ 39 w 90"/>
                <a:gd name="T27" fmla="*/ 12 h 144"/>
                <a:gd name="T28" fmla="*/ 42 w 90"/>
                <a:gd name="T29" fmla="*/ 30 h 144"/>
                <a:gd name="T30" fmla="*/ 47 w 90"/>
                <a:gd name="T31" fmla="*/ 35 h 144"/>
                <a:gd name="T32" fmla="*/ 48 w 90"/>
                <a:gd name="T33" fmla="*/ 43 h 144"/>
                <a:gd name="T34" fmla="*/ 43 w 90"/>
                <a:gd name="T35" fmla="*/ 49 h 144"/>
                <a:gd name="T36" fmla="*/ 42 w 90"/>
                <a:gd name="T37" fmla="*/ 56 h 144"/>
                <a:gd name="T38" fmla="*/ 34 w 90"/>
                <a:gd name="T39" fmla="*/ 46 h 144"/>
                <a:gd name="T40" fmla="*/ 36 w 90"/>
                <a:gd name="T41" fmla="*/ 35 h 144"/>
                <a:gd name="T42" fmla="*/ 29 w 90"/>
                <a:gd name="T43" fmla="*/ 34 h 144"/>
                <a:gd name="T44" fmla="*/ 24 w 90"/>
                <a:gd name="T45" fmla="*/ 30 h 144"/>
                <a:gd name="T46" fmla="*/ 0 w 90"/>
                <a:gd name="T47" fmla="*/ 39 h 144"/>
                <a:gd name="T48" fmla="*/ 2 w 90"/>
                <a:gd name="T49" fmla="*/ 45 h 144"/>
                <a:gd name="T50" fmla="*/ 1 w 90"/>
                <a:gd name="T51" fmla="*/ 45 h 144"/>
                <a:gd name="T52" fmla="*/ 3 w 90"/>
                <a:gd name="T53" fmla="*/ 48 h 144"/>
                <a:gd name="T54" fmla="*/ 14 w 90"/>
                <a:gd name="T55" fmla="*/ 50 h 144"/>
                <a:gd name="T56" fmla="*/ 23 w 90"/>
                <a:gd name="T57" fmla="*/ 54 h 144"/>
                <a:gd name="T58" fmla="*/ 24 w 90"/>
                <a:gd name="T59" fmla="*/ 67 h 144"/>
                <a:gd name="T60" fmla="*/ 21 w 90"/>
                <a:gd name="T61" fmla="*/ 74 h 144"/>
                <a:gd name="T62" fmla="*/ 24 w 90"/>
                <a:gd name="T63" fmla="*/ 80 h 144"/>
                <a:gd name="T64" fmla="*/ 19 w 90"/>
                <a:gd name="T65" fmla="*/ 87 h 144"/>
                <a:gd name="T66" fmla="*/ 17 w 90"/>
                <a:gd name="T67" fmla="*/ 95 h 144"/>
                <a:gd name="T68" fmla="*/ 9 w 90"/>
                <a:gd name="T69" fmla="*/ 103 h 144"/>
                <a:gd name="T70" fmla="*/ 9 w 90"/>
                <a:gd name="T71" fmla="*/ 104 h 144"/>
                <a:gd name="T72" fmla="*/ 14 w 90"/>
                <a:gd name="T73" fmla="*/ 119 h 144"/>
                <a:gd name="T74" fmla="*/ 15 w 90"/>
                <a:gd name="T75" fmla="*/ 135 h 144"/>
                <a:gd name="T76" fmla="*/ 16 w 90"/>
                <a:gd name="T77" fmla="*/ 144 h 144"/>
                <a:gd name="T78" fmla="*/ 22 w 90"/>
                <a:gd name="T79" fmla="*/ 144 h 144"/>
                <a:gd name="T80" fmla="*/ 23 w 90"/>
                <a:gd name="T81" fmla="*/ 140 h 144"/>
                <a:gd name="T82" fmla="*/ 19 w 90"/>
                <a:gd name="T83" fmla="*/ 137 h 144"/>
                <a:gd name="T84" fmla="*/ 32 w 90"/>
                <a:gd name="T85" fmla="*/ 127 h 144"/>
                <a:gd name="T86" fmla="*/ 43 w 90"/>
                <a:gd name="T87" fmla="*/ 120 h 144"/>
                <a:gd name="T88" fmla="*/ 44 w 90"/>
                <a:gd name="T89" fmla="*/ 108 h 144"/>
                <a:gd name="T90" fmla="*/ 42 w 90"/>
                <a:gd name="T91" fmla="*/ 97 h 144"/>
                <a:gd name="T92" fmla="*/ 38 w 90"/>
                <a:gd name="T93" fmla="*/ 87 h 144"/>
                <a:gd name="T94" fmla="*/ 40 w 90"/>
                <a:gd name="T95" fmla="*/ 80 h 144"/>
                <a:gd name="T96" fmla="*/ 44 w 90"/>
                <a:gd name="T97" fmla="*/ 76 h 144"/>
                <a:gd name="T98" fmla="*/ 51 w 90"/>
                <a:gd name="T99" fmla="*/ 71 h 144"/>
                <a:gd name="T100" fmla="*/ 59 w 90"/>
                <a:gd name="T101" fmla="*/ 62 h 144"/>
                <a:gd name="T102" fmla="*/ 76 w 90"/>
                <a:gd name="T103" fmla="*/ 55 h 144"/>
                <a:gd name="T104" fmla="*/ 89 w 90"/>
                <a:gd name="T105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144">
                  <a:moveTo>
                    <a:pt x="89" y="37"/>
                  </a:moveTo>
                  <a:cubicBezTo>
                    <a:pt x="88" y="35"/>
                    <a:pt x="87" y="25"/>
                    <a:pt x="87" y="21"/>
                  </a:cubicBezTo>
                  <a:cubicBezTo>
                    <a:pt x="88" y="17"/>
                    <a:pt x="86" y="6"/>
                    <a:pt x="86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2"/>
                    <a:pt x="78" y="4"/>
                    <a:pt x="77" y="5"/>
                  </a:cubicBezTo>
                  <a:cubicBezTo>
                    <a:pt x="77" y="6"/>
                    <a:pt x="73" y="5"/>
                    <a:pt x="71" y="6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4" y="8"/>
                    <a:pt x="64" y="9"/>
                  </a:cubicBezTo>
                  <a:cubicBezTo>
                    <a:pt x="63" y="11"/>
                    <a:pt x="60" y="10"/>
                    <a:pt x="59" y="10"/>
                  </a:cubicBezTo>
                  <a:cubicBezTo>
                    <a:pt x="57" y="10"/>
                    <a:pt x="53" y="11"/>
                    <a:pt x="51" y="11"/>
                  </a:cubicBezTo>
                  <a:cubicBezTo>
                    <a:pt x="50" y="11"/>
                    <a:pt x="51" y="9"/>
                    <a:pt x="49" y="8"/>
                  </a:cubicBezTo>
                  <a:cubicBezTo>
                    <a:pt x="47" y="8"/>
                    <a:pt x="45" y="9"/>
                    <a:pt x="44" y="9"/>
                  </a:cubicBezTo>
                  <a:cubicBezTo>
                    <a:pt x="43" y="9"/>
                    <a:pt x="41" y="9"/>
                    <a:pt x="39" y="9"/>
                  </a:cubicBezTo>
                  <a:cubicBezTo>
                    <a:pt x="39" y="10"/>
                    <a:pt x="39" y="11"/>
                    <a:pt x="39" y="12"/>
                  </a:cubicBezTo>
                  <a:cubicBezTo>
                    <a:pt x="37" y="16"/>
                    <a:pt x="42" y="26"/>
                    <a:pt x="42" y="30"/>
                  </a:cubicBezTo>
                  <a:cubicBezTo>
                    <a:pt x="44" y="31"/>
                    <a:pt x="46" y="33"/>
                    <a:pt x="47" y="35"/>
                  </a:cubicBezTo>
                  <a:cubicBezTo>
                    <a:pt x="50" y="37"/>
                    <a:pt x="47" y="37"/>
                    <a:pt x="48" y="43"/>
                  </a:cubicBezTo>
                  <a:cubicBezTo>
                    <a:pt x="48" y="49"/>
                    <a:pt x="45" y="47"/>
                    <a:pt x="43" y="49"/>
                  </a:cubicBezTo>
                  <a:cubicBezTo>
                    <a:pt x="41" y="51"/>
                    <a:pt x="43" y="55"/>
                    <a:pt x="42" y="56"/>
                  </a:cubicBezTo>
                  <a:cubicBezTo>
                    <a:pt x="42" y="58"/>
                    <a:pt x="35" y="48"/>
                    <a:pt x="34" y="46"/>
                  </a:cubicBezTo>
                  <a:cubicBezTo>
                    <a:pt x="34" y="45"/>
                    <a:pt x="37" y="39"/>
                    <a:pt x="36" y="35"/>
                  </a:cubicBezTo>
                  <a:cubicBezTo>
                    <a:pt x="35" y="32"/>
                    <a:pt x="31" y="34"/>
                    <a:pt x="29" y="34"/>
                  </a:cubicBezTo>
                  <a:cubicBezTo>
                    <a:pt x="28" y="34"/>
                    <a:pt x="24" y="30"/>
                    <a:pt x="24" y="30"/>
                  </a:cubicBezTo>
                  <a:cubicBezTo>
                    <a:pt x="23" y="30"/>
                    <a:pt x="0" y="39"/>
                    <a:pt x="0" y="3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10" y="48"/>
                    <a:pt x="14" y="50"/>
                  </a:cubicBezTo>
                  <a:cubicBezTo>
                    <a:pt x="17" y="52"/>
                    <a:pt x="22" y="53"/>
                    <a:pt x="23" y="54"/>
                  </a:cubicBezTo>
                  <a:cubicBezTo>
                    <a:pt x="24" y="54"/>
                    <a:pt x="23" y="63"/>
                    <a:pt x="24" y="67"/>
                  </a:cubicBezTo>
                  <a:cubicBezTo>
                    <a:pt x="24" y="71"/>
                    <a:pt x="19" y="72"/>
                    <a:pt x="21" y="74"/>
                  </a:cubicBezTo>
                  <a:cubicBezTo>
                    <a:pt x="24" y="76"/>
                    <a:pt x="22" y="80"/>
                    <a:pt x="24" y="80"/>
                  </a:cubicBezTo>
                  <a:cubicBezTo>
                    <a:pt x="25" y="81"/>
                    <a:pt x="21" y="86"/>
                    <a:pt x="19" y="87"/>
                  </a:cubicBezTo>
                  <a:cubicBezTo>
                    <a:pt x="18" y="88"/>
                    <a:pt x="19" y="92"/>
                    <a:pt x="17" y="95"/>
                  </a:cubicBezTo>
                  <a:cubicBezTo>
                    <a:pt x="16" y="97"/>
                    <a:pt x="12" y="101"/>
                    <a:pt x="9" y="103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10" y="105"/>
                    <a:pt x="12" y="118"/>
                    <a:pt x="14" y="119"/>
                  </a:cubicBezTo>
                  <a:cubicBezTo>
                    <a:pt x="17" y="121"/>
                    <a:pt x="15" y="134"/>
                    <a:pt x="15" y="135"/>
                  </a:cubicBezTo>
                  <a:cubicBezTo>
                    <a:pt x="15" y="136"/>
                    <a:pt x="16" y="144"/>
                    <a:pt x="16" y="144"/>
                  </a:cubicBezTo>
                  <a:cubicBezTo>
                    <a:pt x="16" y="144"/>
                    <a:pt x="19" y="144"/>
                    <a:pt x="22" y="144"/>
                  </a:cubicBezTo>
                  <a:cubicBezTo>
                    <a:pt x="22" y="142"/>
                    <a:pt x="23" y="141"/>
                    <a:pt x="23" y="140"/>
                  </a:cubicBezTo>
                  <a:cubicBezTo>
                    <a:pt x="23" y="136"/>
                    <a:pt x="20" y="139"/>
                    <a:pt x="19" y="137"/>
                  </a:cubicBezTo>
                  <a:cubicBezTo>
                    <a:pt x="18" y="134"/>
                    <a:pt x="25" y="129"/>
                    <a:pt x="32" y="127"/>
                  </a:cubicBezTo>
                  <a:cubicBezTo>
                    <a:pt x="40" y="124"/>
                    <a:pt x="42" y="123"/>
                    <a:pt x="43" y="120"/>
                  </a:cubicBezTo>
                  <a:cubicBezTo>
                    <a:pt x="44" y="118"/>
                    <a:pt x="43" y="111"/>
                    <a:pt x="44" y="108"/>
                  </a:cubicBezTo>
                  <a:cubicBezTo>
                    <a:pt x="45" y="105"/>
                    <a:pt x="43" y="104"/>
                    <a:pt x="42" y="97"/>
                  </a:cubicBezTo>
                  <a:cubicBezTo>
                    <a:pt x="42" y="91"/>
                    <a:pt x="39" y="90"/>
                    <a:pt x="38" y="87"/>
                  </a:cubicBezTo>
                  <a:cubicBezTo>
                    <a:pt x="37" y="83"/>
                    <a:pt x="38" y="81"/>
                    <a:pt x="40" y="80"/>
                  </a:cubicBezTo>
                  <a:cubicBezTo>
                    <a:pt x="42" y="80"/>
                    <a:pt x="42" y="79"/>
                    <a:pt x="44" y="76"/>
                  </a:cubicBezTo>
                  <a:cubicBezTo>
                    <a:pt x="45" y="73"/>
                    <a:pt x="47" y="74"/>
                    <a:pt x="51" y="71"/>
                  </a:cubicBezTo>
                  <a:cubicBezTo>
                    <a:pt x="54" y="69"/>
                    <a:pt x="54" y="66"/>
                    <a:pt x="59" y="62"/>
                  </a:cubicBezTo>
                  <a:cubicBezTo>
                    <a:pt x="65" y="58"/>
                    <a:pt x="71" y="58"/>
                    <a:pt x="76" y="55"/>
                  </a:cubicBezTo>
                  <a:cubicBezTo>
                    <a:pt x="81" y="52"/>
                    <a:pt x="90" y="39"/>
                    <a:pt x="89" y="37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3"/>
            <p:cNvSpPr>
              <a:spLocks/>
            </p:cNvSpPr>
            <p:nvPr/>
          </p:nvSpPr>
          <p:spPr bwMode="auto">
            <a:xfrm>
              <a:off x="4110" y="2847"/>
              <a:ext cx="190" cy="194"/>
            </a:xfrm>
            <a:custGeom>
              <a:avLst/>
              <a:gdLst>
                <a:gd name="T0" fmla="*/ 85 w 91"/>
                <a:gd name="T1" fmla="*/ 75 h 93"/>
                <a:gd name="T2" fmla="*/ 82 w 91"/>
                <a:gd name="T3" fmla="*/ 66 h 93"/>
                <a:gd name="T4" fmla="*/ 81 w 91"/>
                <a:gd name="T5" fmla="*/ 59 h 93"/>
                <a:gd name="T6" fmla="*/ 83 w 91"/>
                <a:gd name="T7" fmla="*/ 53 h 93"/>
                <a:gd name="T8" fmla="*/ 78 w 91"/>
                <a:gd name="T9" fmla="*/ 46 h 93"/>
                <a:gd name="T10" fmla="*/ 82 w 91"/>
                <a:gd name="T11" fmla="*/ 33 h 93"/>
                <a:gd name="T12" fmla="*/ 68 w 91"/>
                <a:gd name="T13" fmla="*/ 23 h 93"/>
                <a:gd name="T14" fmla="*/ 68 w 91"/>
                <a:gd name="T15" fmla="*/ 18 h 93"/>
                <a:gd name="T16" fmla="*/ 37 w 91"/>
                <a:gd name="T17" fmla="*/ 1 h 93"/>
                <a:gd name="T18" fmla="*/ 33 w 91"/>
                <a:gd name="T19" fmla="*/ 9 h 93"/>
                <a:gd name="T20" fmla="*/ 33 w 91"/>
                <a:gd name="T21" fmla="*/ 14 h 93"/>
                <a:gd name="T22" fmla="*/ 19 w 91"/>
                <a:gd name="T23" fmla="*/ 13 h 93"/>
                <a:gd name="T24" fmla="*/ 19 w 91"/>
                <a:gd name="T25" fmla="*/ 0 h 93"/>
                <a:gd name="T26" fmla="*/ 12 w 91"/>
                <a:gd name="T27" fmla="*/ 1 h 93"/>
                <a:gd name="T28" fmla="*/ 8 w 91"/>
                <a:gd name="T29" fmla="*/ 2 h 93"/>
                <a:gd name="T30" fmla="*/ 10 w 91"/>
                <a:gd name="T31" fmla="*/ 5 h 93"/>
                <a:gd name="T32" fmla="*/ 11 w 91"/>
                <a:gd name="T33" fmla="*/ 11 h 93"/>
                <a:gd name="T34" fmla="*/ 8 w 91"/>
                <a:gd name="T35" fmla="*/ 13 h 93"/>
                <a:gd name="T36" fmla="*/ 8 w 91"/>
                <a:gd name="T37" fmla="*/ 17 h 93"/>
                <a:gd name="T38" fmla="*/ 10 w 91"/>
                <a:gd name="T39" fmla="*/ 18 h 93"/>
                <a:gd name="T40" fmla="*/ 3 w 91"/>
                <a:gd name="T41" fmla="*/ 28 h 93"/>
                <a:gd name="T42" fmla="*/ 0 w 91"/>
                <a:gd name="T43" fmla="*/ 30 h 93"/>
                <a:gd name="T44" fmla="*/ 5 w 91"/>
                <a:gd name="T45" fmla="*/ 46 h 93"/>
                <a:gd name="T46" fmla="*/ 9 w 91"/>
                <a:gd name="T47" fmla="*/ 58 h 93"/>
                <a:gd name="T48" fmla="*/ 11 w 91"/>
                <a:gd name="T49" fmla="*/ 64 h 93"/>
                <a:gd name="T50" fmla="*/ 7 w 91"/>
                <a:gd name="T51" fmla="*/ 61 h 93"/>
                <a:gd name="T52" fmla="*/ 6 w 91"/>
                <a:gd name="T53" fmla="*/ 62 h 93"/>
                <a:gd name="T54" fmla="*/ 6 w 91"/>
                <a:gd name="T55" fmla="*/ 62 h 93"/>
                <a:gd name="T56" fmla="*/ 12 w 91"/>
                <a:gd name="T57" fmla="*/ 66 h 93"/>
                <a:gd name="T58" fmla="*/ 20 w 91"/>
                <a:gd name="T59" fmla="*/ 69 h 93"/>
                <a:gd name="T60" fmla="*/ 30 w 91"/>
                <a:gd name="T61" fmla="*/ 74 h 93"/>
                <a:gd name="T62" fmla="*/ 31 w 91"/>
                <a:gd name="T63" fmla="*/ 74 h 93"/>
                <a:gd name="T64" fmla="*/ 37 w 91"/>
                <a:gd name="T65" fmla="*/ 74 h 93"/>
                <a:gd name="T66" fmla="*/ 38 w 91"/>
                <a:gd name="T67" fmla="*/ 74 h 93"/>
                <a:gd name="T68" fmla="*/ 44 w 91"/>
                <a:gd name="T69" fmla="*/ 91 h 93"/>
                <a:gd name="T70" fmla="*/ 49 w 91"/>
                <a:gd name="T71" fmla="*/ 91 h 93"/>
                <a:gd name="T72" fmla="*/ 54 w 91"/>
                <a:gd name="T73" fmla="*/ 90 h 93"/>
                <a:gd name="T74" fmla="*/ 56 w 91"/>
                <a:gd name="T75" fmla="*/ 93 h 93"/>
                <a:gd name="T76" fmla="*/ 64 w 91"/>
                <a:gd name="T77" fmla="*/ 92 h 93"/>
                <a:gd name="T78" fmla="*/ 69 w 91"/>
                <a:gd name="T79" fmla="*/ 91 h 93"/>
                <a:gd name="T80" fmla="*/ 71 w 91"/>
                <a:gd name="T81" fmla="*/ 88 h 93"/>
                <a:gd name="T82" fmla="*/ 76 w 91"/>
                <a:gd name="T83" fmla="*/ 88 h 93"/>
                <a:gd name="T84" fmla="*/ 82 w 91"/>
                <a:gd name="T85" fmla="*/ 87 h 93"/>
                <a:gd name="T86" fmla="*/ 91 w 91"/>
                <a:gd name="T87" fmla="*/ 82 h 93"/>
                <a:gd name="T88" fmla="*/ 85 w 91"/>
                <a:gd name="T8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" h="93">
                  <a:moveTo>
                    <a:pt x="85" y="75"/>
                  </a:moveTo>
                  <a:cubicBezTo>
                    <a:pt x="85" y="69"/>
                    <a:pt x="82" y="69"/>
                    <a:pt x="82" y="66"/>
                  </a:cubicBezTo>
                  <a:cubicBezTo>
                    <a:pt x="82" y="62"/>
                    <a:pt x="83" y="59"/>
                    <a:pt x="81" y="59"/>
                  </a:cubicBezTo>
                  <a:cubicBezTo>
                    <a:pt x="80" y="59"/>
                    <a:pt x="81" y="56"/>
                    <a:pt x="83" y="53"/>
                  </a:cubicBezTo>
                  <a:cubicBezTo>
                    <a:pt x="85" y="50"/>
                    <a:pt x="79" y="49"/>
                    <a:pt x="78" y="46"/>
                  </a:cubicBezTo>
                  <a:cubicBezTo>
                    <a:pt x="78" y="44"/>
                    <a:pt x="80" y="39"/>
                    <a:pt x="82" y="33"/>
                  </a:cubicBezTo>
                  <a:cubicBezTo>
                    <a:pt x="75" y="28"/>
                    <a:pt x="68" y="23"/>
                    <a:pt x="68" y="23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5"/>
                    <a:pt x="35" y="8"/>
                    <a:pt x="33" y="9"/>
                  </a:cubicBezTo>
                  <a:cubicBezTo>
                    <a:pt x="30" y="10"/>
                    <a:pt x="36" y="13"/>
                    <a:pt x="33" y="14"/>
                  </a:cubicBezTo>
                  <a:cubicBezTo>
                    <a:pt x="30" y="14"/>
                    <a:pt x="24" y="11"/>
                    <a:pt x="19" y="13"/>
                  </a:cubicBezTo>
                  <a:cubicBezTo>
                    <a:pt x="16" y="14"/>
                    <a:pt x="17" y="7"/>
                    <a:pt x="1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0" y="1"/>
                    <a:pt x="8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2" y="9"/>
                    <a:pt x="11" y="11"/>
                  </a:cubicBezTo>
                  <a:cubicBezTo>
                    <a:pt x="11" y="12"/>
                    <a:pt x="9" y="12"/>
                    <a:pt x="8" y="13"/>
                  </a:cubicBezTo>
                  <a:cubicBezTo>
                    <a:pt x="8" y="15"/>
                    <a:pt x="8" y="17"/>
                    <a:pt x="8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5" y="27"/>
                    <a:pt x="3" y="28"/>
                  </a:cubicBezTo>
                  <a:cubicBezTo>
                    <a:pt x="3" y="29"/>
                    <a:pt x="1" y="29"/>
                    <a:pt x="0" y="30"/>
                  </a:cubicBezTo>
                  <a:cubicBezTo>
                    <a:pt x="1" y="37"/>
                    <a:pt x="3" y="44"/>
                    <a:pt x="5" y="46"/>
                  </a:cubicBezTo>
                  <a:cubicBezTo>
                    <a:pt x="9" y="50"/>
                    <a:pt x="8" y="55"/>
                    <a:pt x="9" y="58"/>
                  </a:cubicBezTo>
                  <a:cubicBezTo>
                    <a:pt x="10" y="60"/>
                    <a:pt x="14" y="63"/>
                    <a:pt x="11" y="64"/>
                  </a:cubicBezTo>
                  <a:cubicBezTo>
                    <a:pt x="10" y="65"/>
                    <a:pt x="8" y="63"/>
                    <a:pt x="7" y="61"/>
                  </a:cubicBezTo>
                  <a:cubicBezTo>
                    <a:pt x="7" y="61"/>
                    <a:pt x="6" y="62"/>
                    <a:pt x="6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8" y="64"/>
                    <a:pt x="11" y="66"/>
                    <a:pt x="12" y="66"/>
                  </a:cubicBezTo>
                  <a:cubicBezTo>
                    <a:pt x="14" y="66"/>
                    <a:pt x="18" y="68"/>
                    <a:pt x="20" y="69"/>
                  </a:cubicBezTo>
                  <a:cubicBezTo>
                    <a:pt x="22" y="69"/>
                    <a:pt x="30" y="72"/>
                    <a:pt x="30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3" y="74"/>
                    <a:pt x="35" y="74"/>
                    <a:pt x="37" y="74"/>
                  </a:cubicBezTo>
                  <a:cubicBezTo>
                    <a:pt x="37" y="74"/>
                    <a:pt x="37" y="74"/>
                    <a:pt x="38" y="74"/>
                  </a:cubicBezTo>
                  <a:cubicBezTo>
                    <a:pt x="41" y="74"/>
                    <a:pt x="44" y="85"/>
                    <a:pt x="44" y="91"/>
                  </a:cubicBezTo>
                  <a:cubicBezTo>
                    <a:pt x="46" y="91"/>
                    <a:pt x="48" y="91"/>
                    <a:pt x="49" y="91"/>
                  </a:cubicBezTo>
                  <a:cubicBezTo>
                    <a:pt x="50" y="91"/>
                    <a:pt x="52" y="90"/>
                    <a:pt x="54" y="90"/>
                  </a:cubicBezTo>
                  <a:cubicBezTo>
                    <a:pt x="56" y="91"/>
                    <a:pt x="55" y="93"/>
                    <a:pt x="56" y="93"/>
                  </a:cubicBezTo>
                  <a:cubicBezTo>
                    <a:pt x="58" y="93"/>
                    <a:pt x="62" y="92"/>
                    <a:pt x="64" y="92"/>
                  </a:cubicBezTo>
                  <a:cubicBezTo>
                    <a:pt x="65" y="92"/>
                    <a:pt x="68" y="93"/>
                    <a:pt x="69" y="91"/>
                  </a:cubicBezTo>
                  <a:cubicBezTo>
                    <a:pt x="69" y="90"/>
                    <a:pt x="70" y="88"/>
                    <a:pt x="71" y="88"/>
                  </a:cubicBezTo>
                  <a:cubicBezTo>
                    <a:pt x="73" y="89"/>
                    <a:pt x="74" y="90"/>
                    <a:pt x="76" y="88"/>
                  </a:cubicBezTo>
                  <a:cubicBezTo>
                    <a:pt x="78" y="87"/>
                    <a:pt x="82" y="88"/>
                    <a:pt x="82" y="87"/>
                  </a:cubicBezTo>
                  <a:cubicBezTo>
                    <a:pt x="83" y="86"/>
                    <a:pt x="87" y="84"/>
                    <a:pt x="91" y="82"/>
                  </a:cubicBezTo>
                  <a:cubicBezTo>
                    <a:pt x="91" y="77"/>
                    <a:pt x="86" y="80"/>
                    <a:pt x="85" y="7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4"/>
            <p:cNvSpPr>
              <a:spLocks/>
            </p:cNvSpPr>
            <p:nvPr/>
          </p:nvSpPr>
          <p:spPr bwMode="auto">
            <a:xfrm>
              <a:off x="4166" y="3001"/>
              <a:ext cx="59" cy="138"/>
            </a:xfrm>
            <a:custGeom>
              <a:avLst/>
              <a:gdLst>
                <a:gd name="T0" fmla="*/ 25 w 28"/>
                <a:gd name="T1" fmla="*/ 43 h 66"/>
                <a:gd name="T2" fmla="*/ 20 w 28"/>
                <a:gd name="T3" fmla="*/ 38 h 66"/>
                <a:gd name="T4" fmla="*/ 20 w 28"/>
                <a:gd name="T5" fmla="*/ 39 h 66"/>
                <a:gd name="T6" fmla="*/ 11 w 28"/>
                <a:gd name="T7" fmla="*/ 26 h 66"/>
                <a:gd name="T8" fmla="*/ 12 w 28"/>
                <a:gd name="T9" fmla="*/ 11 h 66"/>
                <a:gd name="T10" fmla="*/ 10 w 28"/>
                <a:gd name="T11" fmla="*/ 0 h 66"/>
                <a:gd name="T12" fmla="*/ 4 w 28"/>
                <a:gd name="T13" fmla="*/ 0 h 66"/>
                <a:gd name="T14" fmla="*/ 7 w 28"/>
                <a:gd name="T15" fmla="*/ 9 h 66"/>
                <a:gd name="T16" fmla="*/ 4 w 28"/>
                <a:gd name="T17" fmla="*/ 10 h 66"/>
                <a:gd name="T18" fmla="*/ 5 w 28"/>
                <a:gd name="T19" fmla="*/ 24 h 66"/>
                <a:gd name="T20" fmla="*/ 1 w 28"/>
                <a:gd name="T21" fmla="*/ 26 h 66"/>
                <a:gd name="T22" fmla="*/ 0 w 28"/>
                <a:gd name="T23" fmla="*/ 34 h 66"/>
                <a:gd name="T24" fmla="*/ 2 w 28"/>
                <a:gd name="T25" fmla="*/ 38 h 66"/>
                <a:gd name="T26" fmla="*/ 2 w 28"/>
                <a:gd name="T27" fmla="*/ 38 h 66"/>
                <a:gd name="T28" fmla="*/ 7 w 28"/>
                <a:gd name="T29" fmla="*/ 42 h 66"/>
                <a:gd name="T30" fmla="*/ 14 w 28"/>
                <a:gd name="T31" fmla="*/ 43 h 66"/>
                <a:gd name="T32" fmla="*/ 12 w 28"/>
                <a:gd name="T33" fmla="*/ 54 h 66"/>
                <a:gd name="T34" fmla="*/ 20 w 28"/>
                <a:gd name="T35" fmla="*/ 64 h 66"/>
                <a:gd name="T36" fmla="*/ 21 w 28"/>
                <a:gd name="T37" fmla="*/ 57 h 66"/>
                <a:gd name="T38" fmla="*/ 26 w 28"/>
                <a:gd name="T39" fmla="*/ 51 h 66"/>
                <a:gd name="T40" fmla="*/ 25 w 28"/>
                <a:gd name="T41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6">
                  <a:moveTo>
                    <a:pt x="25" y="43"/>
                  </a:moveTo>
                  <a:cubicBezTo>
                    <a:pt x="24" y="41"/>
                    <a:pt x="22" y="39"/>
                    <a:pt x="20" y="38"/>
                  </a:cubicBezTo>
                  <a:cubicBezTo>
                    <a:pt x="20" y="38"/>
                    <a:pt x="20" y="39"/>
                    <a:pt x="20" y="39"/>
                  </a:cubicBezTo>
                  <a:cubicBezTo>
                    <a:pt x="18" y="42"/>
                    <a:pt x="12" y="32"/>
                    <a:pt x="11" y="26"/>
                  </a:cubicBezTo>
                  <a:cubicBezTo>
                    <a:pt x="10" y="20"/>
                    <a:pt x="14" y="17"/>
                    <a:pt x="12" y="11"/>
                  </a:cubicBezTo>
                  <a:cubicBezTo>
                    <a:pt x="10" y="6"/>
                    <a:pt x="8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5" y="3"/>
                    <a:pt x="7" y="7"/>
                    <a:pt x="7" y="9"/>
                  </a:cubicBezTo>
                  <a:cubicBezTo>
                    <a:pt x="7" y="10"/>
                    <a:pt x="5" y="8"/>
                    <a:pt x="4" y="10"/>
                  </a:cubicBezTo>
                  <a:cubicBezTo>
                    <a:pt x="3" y="12"/>
                    <a:pt x="3" y="22"/>
                    <a:pt x="5" y="24"/>
                  </a:cubicBezTo>
                  <a:cubicBezTo>
                    <a:pt x="7" y="26"/>
                    <a:pt x="1" y="25"/>
                    <a:pt x="1" y="26"/>
                  </a:cubicBezTo>
                  <a:cubicBezTo>
                    <a:pt x="1" y="28"/>
                    <a:pt x="1" y="34"/>
                    <a:pt x="0" y="34"/>
                  </a:cubicBezTo>
                  <a:cubicBezTo>
                    <a:pt x="0" y="35"/>
                    <a:pt x="1" y="36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6" y="42"/>
                    <a:pt x="7" y="42"/>
                  </a:cubicBezTo>
                  <a:cubicBezTo>
                    <a:pt x="9" y="42"/>
                    <a:pt x="13" y="40"/>
                    <a:pt x="14" y="43"/>
                  </a:cubicBezTo>
                  <a:cubicBezTo>
                    <a:pt x="15" y="47"/>
                    <a:pt x="12" y="53"/>
                    <a:pt x="12" y="54"/>
                  </a:cubicBezTo>
                  <a:cubicBezTo>
                    <a:pt x="13" y="56"/>
                    <a:pt x="20" y="66"/>
                    <a:pt x="20" y="64"/>
                  </a:cubicBezTo>
                  <a:cubicBezTo>
                    <a:pt x="21" y="63"/>
                    <a:pt x="19" y="59"/>
                    <a:pt x="21" y="57"/>
                  </a:cubicBezTo>
                  <a:cubicBezTo>
                    <a:pt x="23" y="55"/>
                    <a:pt x="26" y="57"/>
                    <a:pt x="26" y="51"/>
                  </a:cubicBezTo>
                  <a:cubicBezTo>
                    <a:pt x="25" y="45"/>
                    <a:pt x="28" y="45"/>
                    <a:pt x="25" y="4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5"/>
            <p:cNvSpPr>
              <a:spLocks/>
            </p:cNvSpPr>
            <p:nvPr/>
          </p:nvSpPr>
          <p:spPr bwMode="auto">
            <a:xfrm>
              <a:off x="6472" y="3197"/>
              <a:ext cx="59" cy="46"/>
            </a:xfrm>
            <a:custGeom>
              <a:avLst/>
              <a:gdLst>
                <a:gd name="T0" fmla="*/ 0 w 28"/>
                <a:gd name="T1" fmla="*/ 3 h 22"/>
                <a:gd name="T2" fmla="*/ 25 w 28"/>
                <a:gd name="T3" fmla="*/ 20 h 22"/>
                <a:gd name="T4" fmla="*/ 0 w 28"/>
                <a:gd name="T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2">
                  <a:moveTo>
                    <a:pt x="0" y="3"/>
                  </a:moveTo>
                  <a:cubicBezTo>
                    <a:pt x="0" y="0"/>
                    <a:pt x="28" y="18"/>
                    <a:pt x="25" y="20"/>
                  </a:cubicBezTo>
                  <a:cubicBezTo>
                    <a:pt x="22" y="22"/>
                    <a:pt x="1" y="6"/>
                    <a:pt x="0" y="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6"/>
            <p:cNvSpPr>
              <a:spLocks/>
            </p:cNvSpPr>
            <p:nvPr/>
          </p:nvSpPr>
          <p:spPr bwMode="auto">
            <a:xfrm>
              <a:off x="4790" y="2063"/>
              <a:ext cx="134" cy="92"/>
            </a:xfrm>
            <a:custGeom>
              <a:avLst/>
              <a:gdLst>
                <a:gd name="T0" fmla="*/ 52 w 64"/>
                <a:gd name="T1" fmla="*/ 35 h 44"/>
                <a:gd name="T2" fmla="*/ 56 w 64"/>
                <a:gd name="T3" fmla="*/ 38 h 44"/>
                <a:gd name="T4" fmla="*/ 62 w 64"/>
                <a:gd name="T5" fmla="*/ 40 h 44"/>
                <a:gd name="T6" fmla="*/ 64 w 64"/>
                <a:gd name="T7" fmla="*/ 39 h 44"/>
                <a:gd name="T8" fmla="*/ 63 w 64"/>
                <a:gd name="T9" fmla="*/ 28 h 44"/>
                <a:gd name="T10" fmla="*/ 54 w 64"/>
                <a:gd name="T11" fmla="*/ 23 h 44"/>
                <a:gd name="T12" fmla="*/ 53 w 64"/>
                <a:gd name="T13" fmla="*/ 15 h 44"/>
                <a:gd name="T14" fmla="*/ 42 w 64"/>
                <a:gd name="T15" fmla="*/ 16 h 44"/>
                <a:gd name="T16" fmla="*/ 35 w 64"/>
                <a:gd name="T17" fmla="*/ 15 h 44"/>
                <a:gd name="T18" fmla="*/ 27 w 64"/>
                <a:gd name="T19" fmla="*/ 14 h 44"/>
                <a:gd name="T20" fmla="*/ 15 w 64"/>
                <a:gd name="T21" fmla="*/ 13 h 44"/>
                <a:gd name="T22" fmla="*/ 21 w 64"/>
                <a:gd name="T23" fmla="*/ 8 h 44"/>
                <a:gd name="T24" fmla="*/ 24 w 64"/>
                <a:gd name="T25" fmla="*/ 8 h 44"/>
                <a:gd name="T26" fmla="*/ 27 w 64"/>
                <a:gd name="T27" fmla="*/ 1 h 44"/>
                <a:gd name="T28" fmla="*/ 21 w 64"/>
                <a:gd name="T29" fmla="*/ 3 h 44"/>
                <a:gd name="T30" fmla="*/ 15 w 64"/>
                <a:gd name="T31" fmla="*/ 4 h 44"/>
                <a:gd name="T32" fmla="*/ 11 w 64"/>
                <a:gd name="T33" fmla="*/ 9 h 44"/>
                <a:gd name="T34" fmla="*/ 8 w 64"/>
                <a:gd name="T35" fmla="*/ 13 h 44"/>
                <a:gd name="T36" fmla="*/ 0 w 64"/>
                <a:gd name="T37" fmla="*/ 16 h 44"/>
                <a:gd name="T38" fmla="*/ 5 w 64"/>
                <a:gd name="T39" fmla="*/ 23 h 44"/>
                <a:gd name="T40" fmla="*/ 6 w 64"/>
                <a:gd name="T41" fmla="*/ 30 h 44"/>
                <a:gd name="T42" fmla="*/ 3 w 64"/>
                <a:gd name="T43" fmla="*/ 39 h 44"/>
                <a:gd name="T44" fmla="*/ 7 w 64"/>
                <a:gd name="T45" fmla="*/ 40 h 44"/>
                <a:gd name="T46" fmla="*/ 15 w 64"/>
                <a:gd name="T47" fmla="*/ 37 h 44"/>
                <a:gd name="T48" fmla="*/ 23 w 64"/>
                <a:gd name="T49" fmla="*/ 33 h 44"/>
                <a:gd name="T50" fmla="*/ 31 w 64"/>
                <a:gd name="T51" fmla="*/ 26 h 44"/>
                <a:gd name="T52" fmla="*/ 34 w 64"/>
                <a:gd name="T53" fmla="*/ 33 h 44"/>
                <a:gd name="T54" fmla="*/ 35 w 64"/>
                <a:gd name="T55" fmla="*/ 43 h 44"/>
                <a:gd name="T56" fmla="*/ 39 w 64"/>
                <a:gd name="T57" fmla="*/ 43 h 44"/>
                <a:gd name="T58" fmla="*/ 43 w 64"/>
                <a:gd name="T59" fmla="*/ 42 h 44"/>
                <a:gd name="T60" fmla="*/ 52 w 64"/>
                <a:gd name="T6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44">
                  <a:moveTo>
                    <a:pt x="52" y="35"/>
                  </a:moveTo>
                  <a:cubicBezTo>
                    <a:pt x="54" y="37"/>
                    <a:pt x="54" y="38"/>
                    <a:pt x="56" y="38"/>
                  </a:cubicBezTo>
                  <a:cubicBezTo>
                    <a:pt x="57" y="38"/>
                    <a:pt x="60" y="38"/>
                    <a:pt x="62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4" y="39"/>
                    <a:pt x="63" y="31"/>
                    <a:pt x="63" y="28"/>
                  </a:cubicBezTo>
                  <a:cubicBezTo>
                    <a:pt x="62" y="25"/>
                    <a:pt x="54" y="23"/>
                    <a:pt x="54" y="2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44" y="17"/>
                    <a:pt x="42" y="16"/>
                  </a:cubicBezTo>
                  <a:cubicBezTo>
                    <a:pt x="40" y="15"/>
                    <a:pt x="37" y="17"/>
                    <a:pt x="35" y="15"/>
                  </a:cubicBezTo>
                  <a:cubicBezTo>
                    <a:pt x="33" y="12"/>
                    <a:pt x="30" y="16"/>
                    <a:pt x="27" y="14"/>
                  </a:cubicBezTo>
                  <a:cubicBezTo>
                    <a:pt x="24" y="12"/>
                    <a:pt x="16" y="15"/>
                    <a:pt x="15" y="13"/>
                  </a:cubicBezTo>
                  <a:cubicBezTo>
                    <a:pt x="15" y="12"/>
                    <a:pt x="19" y="8"/>
                    <a:pt x="21" y="8"/>
                  </a:cubicBezTo>
                  <a:cubicBezTo>
                    <a:pt x="22" y="8"/>
                    <a:pt x="23" y="8"/>
                    <a:pt x="24" y="8"/>
                  </a:cubicBezTo>
                  <a:cubicBezTo>
                    <a:pt x="25" y="7"/>
                    <a:pt x="28" y="2"/>
                    <a:pt x="27" y="1"/>
                  </a:cubicBezTo>
                  <a:cubicBezTo>
                    <a:pt x="26" y="0"/>
                    <a:pt x="23" y="1"/>
                    <a:pt x="21" y="3"/>
                  </a:cubicBezTo>
                  <a:cubicBezTo>
                    <a:pt x="19" y="4"/>
                    <a:pt x="16" y="2"/>
                    <a:pt x="15" y="4"/>
                  </a:cubicBezTo>
                  <a:cubicBezTo>
                    <a:pt x="14" y="6"/>
                    <a:pt x="13" y="9"/>
                    <a:pt x="11" y="9"/>
                  </a:cubicBezTo>
                  <a:cubicBezTo>
                    <a:pt x="9" y="9"/>
                    <a:pt x="10" y="12"/>
                    <a:pt x="8" y="13"/>
                  </a:cubicBezTo>
                  <a:cubicBezTo>
                    <a:pt x="6" y="14"/>
                    <a:pt x="1" y="14"/>
                    <a:pt x="0" y="16"/>
                  </a:cubicBezTo>
                  <a:cubicBezTo>
                    <a:pt x="0" y="19"/>
                    <a:pt x="6" y="20"/>
                    <a:pt x="5" y="23"/>
                  </a:cubicBezTo>
                  <a:cubicBezTo>
                    <a:pt x="5" y="26"/>
                    <a:pt x="9" y="29"/>
                    <a:pt x="6" y="30"/>
                  </a:cubicBezTo>
                  <a:cubicBezTo>
                    <a:pt x="4" y="32"/>
                    <a:pt x="3" y="34"/>
                    <a:pt x="3" y="39"/>
                  </a:cubicBezTo>
                  <a:cubicBezTo>
                    <a:pt x="4" y="40"/>
                    <a:pt x="6" y="41"/>
                    <a:pt x="7" y="40"/>
                  </a:cubicBezTo>
                  <a:cubicBezTo>
                    <a:pt x="8" y="37"/>
                    <a:pt x="15" y="40"/>
                    <a:pt x="15" y="37"/>
                  </a:cubicBezTo>
                  <a:cubicBezTo>
                    <a:pt x="15" y="35"/>
                    <a:pt x="23" y="36"/>
                    <a:pt x="23" y="33"/>
                  </a:cubicBezTo>
                  <a:cubicBezTo>
                    <a:pt x="23" y="31"/>
                    <a:pt x="28" y="26"/>
                    <a:pt x="31" y="26"/>
                  </a:cubicBezTo>
                  <a:cubicBezTo>
                    <a:pt x="34" y="26"/>
                    <a:pt x="31" y="31"/>
                    <a:pt x="34" y="33"/>
                  </a:cubicBezTo>
                  <a:cubicBezTo>
                    <a:pt x="38" y="35"/>
                    <a:pt x="33" y="41"/>
                    <a:pt x="35" y="43"/>
                  </a:cubicBezTo>
                  <a:cubicBezTo>
                    <a:pt x="35" y="44"/>
                    <a:pt x="37" y="44"/>
                    <a:pt x="39" y="43"/>
                  </a:cubicBezTo>
                  <a:cubicBezTo>
                    <a:pt x="40" y="43"/>
                    <a:pt x="42" y="42"/>
                    <a:pt x="43" y="42"/>
                  </a:cubicBezTo>
                  <a:cubicBezTo>
                    <a:pt x="46" y="39"/>
                    <a:pt x="51" y="35"/>
                    <a:pt x="52" y="35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7"/>
            <p:cNvSpPr>
              <a:spLocks/>
            </p:cNvSpPr>
            <p:nvPr/>
          </p:nvSpPr>
          <p:spPr bwMode="auto">
            <a:xfrm>
              <a:off x="2215" y="2372"/>
              <a:ext cx="15" cy="32"/>
            </a:xfrm>
            <a:custGeom>
              <a:avLst/>
              <a:gdLst>
                <a:gd name="T0" fmla="*/ 6 w 7"/>
                <a:gd name="T1" fmla="*/ 14 h 15"/>
                <a:gd name="T2" fmla="*/ 3 w 7"/>
                <a:gd name="T3" fmla="*/ 11 h 15"/>
                <a:gd name="T4" fmla="*/ 0 w 7"/>
                <a:gd name="T5" fmla="*/ 5 h 15"/>
                <a:gd name="T6" fmla="*/ 3 w 7"/>
                <a:gd name="T7" fmla="*/ 3 h 15"/>
                <a:gd name="T8" fmla="*/ 4 w 7"/>
                <a:gd name="T9" fmla="*/ 9 h 15"/>
                <a:gd name="T10" fmla="*/ 6 w 7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cubicBezTo>
                    <a:pt x="6" y="15"/>
                    <a:pt x="3" y="13"/>
                    <a:pt x="3" y="11"/>
                  </a:cubicBezTo>
                  <a:cubicBezTo>
                    <a:pt x="3" y="9"/>
                    <a:pt x="0" y="9"/>
                    <a:pt x="0" y="5"/>
                  </a:cubicBezTo>
                  <a:cubicBezTo>
                    <a:pt x="0" y="2"/>
                    <a:pt x="1" y="0"/>
                    <a:pt x="3" y="3"/>
                  </a:cubicBezTo>
                  <a:cubicBezTo>
                    <a:pt x="5" y="6"/>
                    <a:pt x="3" y="8"/>
                    <a:pt x="4" y="9"/>
                  </a:cubicBezTo>
                  <a:cubicBezTo>
                    <a:pt x="4" y="10"/>
                    <a:pt x="7" y="12"/>
                    <a:pt x="6" y="1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8"/>
            <p:cNvSpPr>
              <a:spLocks/>
            </p:cNvSpPr>
            <p:nvPr/>
          </p:nvSpPr>
          <p:spPr bwMode="auto">
            <a:xfrm>
              <a:off x="2505" y="2638"/>
              <a:ext cx="21" cy="18"/>
            </a:xfrm>
            <a:custGeom>
              <a:avLst/>
              <a:gdLst>
                <a:gd name="T0" fmla="*/ 2 w 10"/>
                <a:gd name="T1" fmla="*/ 8 h 9"/>
                <a:gd name="T2" fmla="*/ 1 w 10"/>
                <a:gd name="T3" fmla="*/ 4 h 9"/>
                <a:gd name="T4" fmla="*/ 8 w 10"/>
                <a:gd name="T5" fmla="*/ 2 h 9"/>
                <a:gd name="T6" fmla="*/ 8 w 10"/>
                <a:gd name="T7" fmla="*/ 7 h 9"/>
                <a:gd name="T8" fmla="*/ 2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0" y="7"/>
                    <a:pt x="3" y="5"/>
                    <a:pt x="1" y="4"/>
                  </a:cubicBezTo>
                  <a:cubicBezTo>
                    <a:pt x="0" y="3"/>
                    <a:pt x="6" y="0"/>
                    <a:pt x="8" y="2"/>
                  </a:cubicBezTo>
                  <a:cubicBezTo>
                    <a:pt x="9" y="4"/>
                    <a:pt x="10" y="6"/>
                    <a:pt x="8" y="7"/>
                  </a:cubicBezTo>
                  <a:cubicBezTo>
                    <a:pt x="6" y="8"/>
                    <a:pt x="3" y="9"/>
                    <a:pt x="2" y="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9"/>
            <p:cNvSpPr>
              <a:spLocks/>
            </p:cNvSpPr>
            <p:nvPr/>
          </p:nvSpPr>
          <p:spPr bwMode="auto">
            <a:xfrm>
              <a:off x="4356" y="2055"/>
              <a:ext cx="61" cy="50"/>
            </a:xfrm>
            <a:custGeom>
              <a:avLst/>
              <a:gdLst>
                <a:gd name="T0" fmla="*/ 27 w 29"/>
                <a:gd name="T1" fmla="*/ 19 h 24"/>
                <a:gd name="T2" fmla="*/ 22 w 29"/>
                <a:gd name="T3" fmla="*/ 12 h 24"/>
                <a:gd name="T4" fmla="*/ 19 w 29"/>
                <a:gd name="T5" fmla="*/ 6 h 24"/>
                <a:gd name="T6" fmla="*/ 16 w 29"/>
                <a:gd name="T7" fmla="*/ 1 h 24"/>
                <a:gd name="T8" fmla="*/ 9 w 29"/>
                <a:gd name="T9" fmla="*/ 0 h 24"/>
                <a:gd name="T10" fmla="*/ 0 w 29"/>
                <a:gd name="T11" fmla="*/ 2 h 24"/>
                <a:gd name="T12" fmla="*/ 2 w 29"/>
                <a:gd name="T13" fmla="*/ 8 h 24"/>
                <a:gd name="T14" fmla="*/ 9 w 29"/>
                <a:gd name="T15" fmla="*/ 11 h 24"/>
                <a:gd name="T16" fmla="*/ 10 w 29"/>
                <a:gd name="T17" fmla="*/ 14 h 24"/>
                <a:gd name="T18" fmla="*/ 11 w 29"/>
                <a:gd name="T19" fmla="*/ 14 h 24"/>
                <a:gd name="T20" fmla="*/ 13 w 29"/>
                <a:gd name="T21" fmla="*/ 16 h 24"/>
                <a:gd name="T22" fmla="*/ 17 w 29"/>
                <a:gd name="T23" fmla="*/ 18 h 24"/>
                <a:gd name="T24" fmla="*/ 21 w 29"/>
                <a:gd name="T25" fmla="*/ 19 h 24"/>
                <a:gd name="T26" fmla="*/ 23 w 29"/>
                <a:gd name="T27" fmla="*/ 24 h 24"/>
                <a:gd name="T28" fmla="*/ 29 w 29"/>
                <a:gd name="T29" fmla="*/ 23 h 24"/>
                <a:gd name="T30" fmla="*/ 27 w 29"/>
                <a:gd name="T3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4">
                  <a:moveTo>
                    <a:pt x="27" y="19"/>
                  </a:moveTo>
                  <a:cubicBezTo>
                    <a:pt x="27" y="17"/>
                    <a:pt x="22" y="15"/>
                    <a:pt x="22" y="12"/>
                  </a:cubicBezTo>
                  <a:cubicBezTo>
                    <a:pt x="22" y="10"/>
                    <a:pt x="18" y="8"/>
                    <a:pt x="19" y="6"/>
                  </a:cubicBezTo>
                  <a:cubicBezTo>
                    <a:pt x="19" y="4"/>
                    <a:pt x="17" y="2"/>
                    <a:pt x="16" y="1"/>
                  </a:cubicBezTo>
                  <a:cubicBezTo>
                    <a:pt x="14" y="0"/>
                    <a:pt x="11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cubicBezTo>
                    <a:pt x="2" y="4"/>
                    <a:pt x="1" y="5"/>
                    <a:pt x="2" y="8"/>
                  </a:cubicBezTo>
                  <a:cubicBezTo>
                    <a:pt x="4" y="12"/>
                    <a:pt x="7" y="10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2" y="15"/>
                    <a:pt x="13" y="15"/>
                    <a:pt x="13" y="16"/>
                  </a:cubicBezTo>
                  <a:cubicBezTo>
                    <a:pt x="15" y="17"/>
                    <a:pt x="17" y="18"/>
                    <a:pt x="17" y="18"/>
                  </a:cubicBezTo>
                  <a:cubicBezTo>
                    <a:pt x="18" y="19"/>
                    <a:pt x="19" y="17"/>
                    <a:pt x="21" y="19"/>
                  </a:cubicBezTo>
                  <a:cubicBezTo>
                    <a:pt x="23" y="22"/>
                    <a:pt x="23" y="22"/>
                    <a:pt x="23" y="24"/>
                  </a:cubicBezTo>
                  <a:cubicBezTo>
                    <a:pt x="25" y="24"/>
                    <a:pt x="27" y="24"/>
                    <a:pt x="29" y="23"/>
                  </a:cubicBezTo>
                  <a:cubicBezTo>
                    <a:pt x="28" y="21"/>
                    <a:pt x="27" y="20"/>
                    <a:pt x="27" y="1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70"/>
            <p:cNvSpPr>
              <a:spLocks noEditPoints="1"/>
            </p:cNvSpPr>
            <p:nvPr/>
          </p:nvSpPr>
          <p:spPr bwMode="auto">
            <a:xfrm>
              <a:off x="4383" y="2042"/>
              <a:ext cx="88" cy="73"/>
            </a:xfrm>
            <a:custGeom>
              <a:avLst/>
              <a:gdLst>
                <a:gd name="T0" fmla="*/ 40 w 42"/>
                <a:gd name="T1" fmla="*/ 12 h 35"/>
                <a:gd name="T2" fmla="*/ 32 w 42"/>
                <a:gd name="T3" fmla="*/ 2 h 35"/>
                <a:gd name="T4" fmla="*/ 27 w 42"/>
                <a:gd name="T5" fmla="*/ 6 h 35"/>
                <a:gd name="T6" fmla="*/ 23 w 42"/>
                <a:gd name="T7" fmla="*/ 6 h 35"/>
                <a:gd name="T8" fmla="*/ 17 w 42"/>
                <a:gd name="T9" fmla="*/ 1 h 35"/>
                <a:gd name="T10" fmla="*/ 14 w 42"/>
                <a:gd name="T11" fmla="*/ 0 h 35"/>
                <a:gd name="T12" fmla="*/ 12 w 42"/>
                <a:gd name="T13" fmla="*/ 3 h 35"/>
                <a:gd name="T14" fmla="*/ 15 w 42"/>
                <a:gd name="T15" fmla="*/ 7 h 35"/>
                <a:gd name="T16" fmla="*/ 9 w 42"/>
                <a:gd name="T17" fmla="*/ 7 h 35"/>
                <a:gd name="T18" fmla="*/ 3 w 42"/>
                <a:gd name="T19" fmla="*/ 5 h 35"/>
                <a:gd name="T20" fmla="*/ 6 w 42"/>
                <a:gd name="T21" fmla="*/ 12 h 35"/>
                <a:gd name="T22" fmla="*/ 9 w 42"/>
                <a:gd name="T23" fmla="*/ 18 h 35"/>
                <a:gd name="T24" fmla="*/ 14 w 42"/>
                <a:gd name="T25" fmla="*/ 25 h 35"/>
                <a:gd name="T26" fmla="*/ 16 w 42"/>
                <a:gd name="T27" fmla="*/ 29 h 35"/>
                <a:gd name="T28" fmla="*/ 26 w 42"/>
                <a:gd name="T29" fmla="*/ 23 h 35"/>
                <a:gd name="T30" fmla="*/ 27 w 42"/>
                <a:gd name="T31" fmla="*/ 30 h 35"/>
                <a:gd name="T32" fmla="*/ 33 w 42"/>
                <a:gd name="T33" fmla="*/ 35 h 35"/>
                <a:gd name="T34" fmla="*/ 35 w 42"/>
                <a:gd name="T35" fmla="*/ 30 h 35"/>
                <a:gd name="T36" fmla="*/ 40 w 42"/>
                <a:gd name="T37" fmla="*/ 12 h 35"/>
                <a:gd name="T38" fmla="*/ 4 w 42"/>
                <a:gd name="T39" fmla="*/ 24 h 35"/>
                <a:gd name="T40" fmla="*/ 0 w 42"/>
                <a:gd name="T41" fmla="*/ 22 h 35"/>
                <a:gd name="T42" fmla="*/ 3 w 42"/>
                <a:gd name="T43" fmla="*/ 27 h 35"/>
                <a:gd name="T44" fmla="*/ 9 w 42"/>
                <a:gd name="T45" fmla="*/ 30 h 35"/>
                <a:gd name="T46" fmla="*/ 10 w 42"/>
                <a:gd name="T47" fmla="*/ 30 h 35"/>
                <a:gd name="T48" fmla="*/ 8 w 42"/>
                <a:gd name="T49" fmla="*/ 25 h 35"/>
                <a:gd name="T50" fmla="*/ 4 w 42"/>
                <a:gd name="T51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35">
                  <a:moveTo>
                    <a:pt x="40" y="12"/>
                  </a:moveTo>
                  <a:cubicBezTo>
                    <a:pt x="39" y="10"/>
                    <a:pt x="36" y="6"/>
                    <a:pt x="32" y="2"/>
                  </a:cubicBezTo>
                  <a:cubicBezTo>
                    <a:pt x="31" y="5"/>
                    <a:pt x="28" y="4"/>
                    <a:pt x="27" y="6"/>
                  </a:cubicBezTo>
                  <a:cubicBezTo>
                    <a:pt x="26" y="8"/>
                    <a:pt x="24" y="6"/>
                    <a:pt x="23" y="6"/>
                  </a:cubicBezTo>
                  <a:cubicBezTo>
                    <a:pt x="22" y="6"/>
                    <a:pt x="19" y="2"/>
                    <a:pt x="17" y="1"/>
                  </a:cubicBezTo>
                  <a:cubicBezTo>
                    <a:pt x="16" y="1"/>
                    <a:pt x="15" y="1"/>
                    <a:pt x="14" y="0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3" y="5"/>
                    <a:pt x="16" y="6"/>
                    <a:pt x="15" y="7"/>
                  </a:cubicBezTo>
                  <a:cubicBezTo>
                    <a:pt x="14" y="8"/>
                    <a:pt x="10" y="8"/>
                    <a:pt x="9" y="7"/>
                  </a:cubicBezTo>
                  <a:cubicBezTo>
                    <a:pt x="7" y="5"/>
                    <a:pt x="4" y="3"/>
                    <a:pt x="3" y="5"/>
                  </a:cubicBezTo>
                  <a:cubicBezTo>
                    <a:pt x="2" y="6"/>
                    <a:pt x="6" y="10"/>
                    <a:pt x="6" y="12"/>
                  </a:cubicBezTo>
                  <a:cubicBezTo>
                    <a:pt x="5" y="14"/>
                    <a:pt x="9" y="16"/>
                    <a:pt x="9" y="18"/>
                  </a:cubicBezTo>
                  <a:cubicBezTo>
                    <a:pt x="9" y="21"/>
                    <a:pt x="14" y="23"/>
                    <a:pt x="14" y="25"/>
                  </a:cubicBezTo>
                  <a:cubicBezTo>
                    <a:pt x="14" y="26"/>
                    <a:pt x="15" y="27"/>
                    <a:pt x="16" y="29"/>
                  </a:cubicBezTo>
                  <a:cubicBezTo>
                    <a:pt x="20" y="27"/>
                    <a:pt x="23" y="24"/>
                    <a:pt x="26" y="23"/>
                  </a:cubicBezTo>
                  <a:cubicBezTo>
                    <a:pt x="30" y="21"/>
                    <a:pt x="28" y="29"/>
                    <a:pt x="27" y="30"/>
                  </a:cubicBezTo>
                  <a:cubicBezTo>
                    <a:pt x="27" y="31"/>
                    <a:pt x="30" y="33"/>
                    <a:pt x="33" y="35"/>
                  </a:cubicBezTo>
                  <a:cubicBezTo>
                    <a:pt x="33" y="33"/>
                    <a:pt x="34" y="31"/>
                    <a:pt x="35" y="30"/>
                  </a:cubicBezTo>
                  <a:cubicBezTo>
                    <a:pt x="39" y="24"/>
                    <a:pt x="42" y="16"/>
                    <a:pt x="40" y="12"/>
                  </a:cubicBezTo>
                  <a:close/>
                  <a:moveTo>
                    <a:pt x="4" y="24"/>
                  </a:moveTo>
                  <a:cubicBezTo>
                    <a:pt x="4" y="24"/>
                    <a:pt x="2" y="23"/>
                    <a:pt x="0" y="22"/>
                  </a:cubicBezTo>
                  <a:cubicBezTo>
                    <a:pt x="1" y="24"/>
                    <a:pt x="1" y="26"/>
                    <a:pt x="3" y="27"/>
                  </a:cubicBezTo>
                  <a:cubicBezTo>
                    <a:pt x="7" y="28"/>
                    <a:pt x="1" y="29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0" y="28"/>
                    <a:pt x="10" y="28"/>
                    <a:pt x="8" y="25"/>
                  </a:cubicBezTo>
                  <a:cubicBezTo>
                    <a:pt x="6" y="23"/>
                    <a:pt x="5" y="25"/>
                    <a:pt x="4" y="24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71"/>
            <p:cNvSpPr>
              <a:spLocks/>
            </p:cNvSpPr>
            <p:nvPr/>
          </p:nvSpPr>
          <p:spPr bwMode="auto">
            <a:xfrm>
              <a:off x="4663" y="2118"/>
              <a:ext cx="253" cy="179"/>
            </a:xfrm>
            <a:custGeom>
              <a:avLst/>
              <a:gdLst>
                <a:gd name="T0" fmla="*/ 117 w 121"/>
                <a:gd name="T1" fmla="*/ 12 h 86"/>
                <a:gd name="T2" fmla="*/ 113 w 121"/>
                <a:gd name="T3" fmla="*/ 9 h 86"/>
                <a:gd name="T4" fmla="*/ 104 w 121"/>
                <a:gd name="T5" fmla="*/ 16 h 86"/>
                <a:gd name="T6" fmla="*/ 100 w 121"/>
                <a:gd name="T7" fmla="*/ 17 h 86"/>
                <a:gd name="T8" fmla="*/ 96 w 121"/>
                <a:gd name="T9" fmla="*/ 17 h 86"/>
                <a:gd name="T10" fmla="*/ 95 w 121"/>
                <a:gd name="T11" fmla="*/ 7 h 86"/>
                <a:gd name="T12" fmla="*/ 92 w 121"/>
                <a:gd name="T13" fmla="*/ 0 h 86"/>
                <a:gd name="T14" fmla="*/ 84 w 121"/>
                <a:gd name="T15" fmla="*/ 7 h 86"/>
                <a:gd name="T16" fmla="*/ 76 w 121"/>
                <a:gd name="T17" fmla="*/ 11 h 86"/>
                <a:gd name="T18" fmla="*/ 68 w 121"/>
                <a:gd name="T19" fmla="*/ 14 h 86"/>
                <a:gd name="T20" fmla="*/ 60 w 121"/>
                <a:gd name="T21" fmla="*/ 12 h 86"/>
                <a:gd name="T22" fmla="*/ 54 w 121"/>
                <a:gd name="T23" fmla="*/ 9 h 86"/>
                <a:gd name="T24" fmla="*/ 47 w 121"/>
                <a:gd name="T25" fmla="*/ 8 h 86"/>
                <a:gd name="T26" fmla="*/ 40 w 121"/>
                <a:gd name="T27" fmla="*/ 12 h 86"/>
                <a:gd name="T28" fmla="*/ 35 w 121"/>
                <a:gd name="T29" fmla="*/ 20 h 86"/>
                <a:gd name="T30" fmla="*/ 23 w 121"/>
                <a:gd name="T31" fmla="*/ 27 h 86"/>
                <a:gd name="T32" fmla="*/ 16 w 121"/>
                <a:gd name="T33" fmla="*/ 30 h 86"/>
                <a:gd name="T34" fmla="*/ 10 w 121"/>
                <a:gd name="T35" fmla="*/ 28 h 86"/>
                <a:gd name="T36" fmla="*/ 6 w 121"/>
                <a:gd name="T37" fmla="*/ 32 h 86"/>
                <a:gd name="T38" fmla="*/ 3 w 121"/>
                <a:gd name="T39" fmla="*/ 39 h 86"/>
                <a:gd name="T40" fmla="*/ 2 w 121"/>
                <a:gd name="T41" fmla="*/ 46 h 86"/>
                <a:gd name="T42" fmla="*/ 2 w 121"/>
                <a:gd name="T43" fmla="*/ 55 h 86"/>
                <a:gd name="T44" fmla="*/ 3 w 121"/>
                <a:gd name="T45" fmla="*/ 65 h 86"/>
                <a:gd name="T46" fmla="*/ 11 w 121"/>
                <a:gd name="T47" fmla="*/ 69 h 86"/>
                <a:gd name="T48" fmla="*/ 3 w 121"/>
                <a:gd name="T49" fmla="*/ 81 h 86"/>
                <a:gd name="T50" fmla="*/ 4 w 121"/>
                <a:gd name="T51" fmla="*/ 84 h 86"/>
                <a:gd name="T52" fmla="*/ 17 w 121"/>
                <a:gd name="T53" fmla="*/ 85 h 86"/>
                <a:gd name="T54" fmla="*/ 51 w 121"/>
                <a:gd name="T55" fmla="*/ 81 h 86"/>
                <a:gd name="T56" fmla="*/ 50 w 121"/>
                <a:gd name="T57" fmla="*/ 73 h 86"/>
                <a:gd name="T58" fmla="*/ 57 w 121"/>
                <a:gd name="T59" fmla="*/ 69 h 86"/>
                <a:gd name="T60" fmla="*/ 63 w 121"/>
                <a:gd name="T61" fmla="*/ 67 h 86"/>
                <a:gd name="T62" fmla="*/ 72 w 121"/>
                <a:gd name="T63" fmla="*/ 64 h 86"/>
                <a:gd name="T64" fmla="*/ 76 w 121"/>
                <a:gd name="T65" fmla="*/ 60 h 86"/>
                <a:gd name="T66" fmla="*/ 79 w 121"/>
                <a:gd name="T67" fmla="*/ 51 h 86"/>
                <a:gd name="T68" fmla="*/ 84 w 121"/>
                <a:gd name="T69" fmla="*/ 48 h 86"/>
                <a:gd name="T70" fmla="*/ 82 w 121"/>
                <a:gd name="T71" fmla="*/ 42 h 86"/>
                <a:gd name="T72" fmla="*/ 91 w 121"/>
                <a:gd name="T73" fmla="*/ 43 h 86"/>
                <a:gd name="T74" fmla="*/ 92 w 121"/>
                <a:gd name="T75" fmla="*/ 36 h 86"/>
                <a:gd name="T76" fmla="*/ 96 w 121"/>
                <a:gd name="T77" fmla="*/ 30 h 86"/>
                <a:gd name="T78" fmla="*/ 94 w 121"/>
                <a:gd name="T79" fmla="*/ 25 h 86"/>
                <a:gd name="T80" fmla="*/ 95 w 121"/>
                <a:gd name="T81" fmla="*/ 21 h 86"/>
                <a:gd name="T82" fmla="*/ 97 w 121"/>
                <a:gd name="T83" fmla="*/ 20 h 86"/>
                <a:gd name="T84" fmla="*/ 101 w 121"/>
                <a:gd name="T85" fmla="*/ 19 h 86"/>
                <a:gd name="T86" fmla="*/ 112 w 121"/>
                <a:gd name="T87" fmla="*/ 15 h 86"/>
                <a:gd name="T88" fmla="*/ 121 w 121"/>
                <a:gd name="T89" fmla="*/ 13 h 86"/>
                <a:gd name="T90" fmla="*/ 117 w 121"/>
                <a:gd name="T9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1" h="86">
                  <a:moveTo>
                    <a:pt x="117" y="12"/>
                  </a:moveTo>
                  <a:cubicBezTo>
                    <a:pt x="115" y="12"/>
                    <a:pt x="115" y="11"/>
                    <a:pt x="113" y="9"/>
                  </a:cubicBezTo>
                  <a:cubicBezTo>
                    <a:pt x="112" y="9"/>
                    <a:pt x="107" y="13"/>
                    <a:pt x="104" y="16"/>
                  </a:cubicBezTo>
                  <a:cubicBezTo>
                    <a:pt x="103" y="16"/>
                    <a:pt x="101" y="17"/>
                    <a:pt x="100" y="17"/>
                  </a:cubicBezTo>
                  <a:cubicBezTo>
                    <a:pt x="98" y="18"/>
                    <a:pt x="97" y="18"/>
                    <a:pt x="96" y="17"/>
                  </a:cubicBezTo>
                  <a:cubicBezTo>
                    <a:pt x="94" y="15"/>
                    <a:pt x="99" y="9"/>
                    <a:pt x="95" y="7"/>
                  </a:cubicBezTo>
                  <a:cubicBezTo>
                    <a:pt x="92" y="5"/>
                    <a:pt x="95" y="0"/>
                    <a:pt x="92" y="0"/>
                  </a:cubicBezTo>
                  <a:cubicBezTo>
                    <a:pt x="89" y="0"/>
                    <a:pt x="84" y="5"/>
                    <a:pt x="84" y="7"/>
                  </a:cubicBezTo>
                  <a:cubicBezTo>
                    <a:pt x="84" y="10"/>
                    <a:pt x="76" y="9"/>
                    <a:pt x="76" y="11"/>
                  </a:cubicBezTo>
                  <a:cubicBezTo>
                    <a:pt x="76" y="14"/>
                    <a:pt x="69" y="11"/>
                    <a:pt x="68" y="14"/>
                  </a:cubicBezTo>
                  <a:cubicBezTo>
                    <a:pt x="66" y="16"/>
                    <a:pt x="63" y="12"/>
                    <a:pt x="60" y="12"/>
                  </a:cubicBezTo>
                  <a:cubicBezTo>
                    <a:pt x="58" y="12"/>
                    <a:pt x="57" y="8"/>
                    <a:pt x="54" y="9"/>
                  </a:cubicBezTo>
                  <a:cubicBezTo>
                    <a:pt x="51" y="10"/>
                    <a:pt x="49" y="8"/>
                    <a:pt x="47" y="8"/>
                  </a:cubicBezTo>
                  <a:cubicBezTo>
                    <a:pt x="44" y="8"/>
                    <a:pt x="43" y="13"/>
                    <a:pt x="40" y="12"/>
                  </a:cubicBezTo>
                  <a:cubicBezTo>
                    <a:pt x="37" y="11"/>
                    <a:pt x="36" y="17"/>
                    <a:pt x="35" y="20"/>
                  </a:cubicBezTo>
                  <a:cubicBezTo>
                    <a:pt x="34" y="23"/>
                    <a:pt x="23" y="23"/>
                    <a:pt x="23" y="27"/>
                  </a:cubicBezTo>
                  <a:cubicBezTo>
                    <a:pt x="23" y="31"/>
                    <a:pt x="16" y="32"/>
                    <a:pt x="16" y="30"/>
                  </a:cubicBezTo>
                  <a:cubicBezTo>
                    <a:pt x="15" y="27"/>
                    <a:pt x="11" y="29"/>
                    <a:pt x="10" y="28"/>
                  </a:cubicBezTo>
                  <a:cubicBezTo>
                    <a:pt x="9" y="27"/>
                    <a:pt x="6" y="29"/>
                    <a:pt x="6" y="32"/>
                  </a:cubicBezTo>
                  <a:cubicBezTo>
                    <a:pt x="6" y="35"/>
                    <a:pt x="3" y="37"/>
                    <a:pt x="3" y="39"/>
                  </a:cubicBezTo>
                  <a:cubicBezTo>
                    <a:pt x="2" y="40"/>
                    <a:pt x="0" y="44"/>
                    <a:pt x="2" y="46"/>
                  </a:cubicBezTo>
                  <a:cubicBezTo>
                    <a:pt x="3" y="48"/>
                    <a:pt x="0" y="51"/>
                    <a:pt x="2" y="55"/>
                  </a:cubicBezTo>
                  <a:cubicBezTo>
                    <a:pt x="3" y="59"/>
                    <a:pt x="2" y="63"/>
                    <a:pt x="3" y="65"/>
                  </a:cubicBezTo>
                  <a:cubicBezTo>
                    <a:pt x="4" y="66"/>
                    <a:pt x="10" y="65"/>
                    <a:pt x="11" y="69"/>
                  </a:cubicBezTo>
                  <a:cubicBezTo>
                    <a:pt x="13" y="73"/>
                    <a:pt x="3" y="79"/>
                    <a:pt x="3" y="81"/>
                  </a:cubicBezTo>
                  <a:cubicBezTo>
                    <a:pt x="3" y="82"/>
                    <a:pt x="3" y="83"/>
                    <a:pt x="4" y="84"/>
                  </a:cubicBezTo>
                  <a:cubicBezTo>
                    <a:pt x="8" y="84"/>
                    <a:pt x="13" y="84"/>
                    <a:pt x="17" y="85"/>
                  </a:cubicBezTo>
                  <a:cubicBezTo>
                    <a:pt x="23" y="86"/>
                    <a:pt x="51" y="82"/>
                    <a:pt x="51" y="81"/>
                  </a:cubicBezTo>
                  <a:cubicBezTo>
                    <a:pt x="52" y="80"/>
                    <a:pt x="50" y="74"/>
                    <a:pt x="50" y="73"/>
                  </a:cubicBezTo>
                  <a:cubicBezTo>
                    <a:pt x="51" y="71"/>
                    <a:pt x="54" y="68"/>
                    <a:pt x="57" y="69"/>
                  </a:cubicBezTo>
                  <a:cubicBezTo>
                    <a:pt x="60" y="69"/>
                    <a:pt x="63" y="69"/>
                    <a:pt x="63" y="67"/>
                  </a:cubicBezTo>
                  <a:cubicBezTo>
                    <a:pt x="63" y="65"/>
                    <a:pt x="71" y="62"/>
                    <a:pt x="72" y="64"/>
                  </a:cubicBezTo>
                  <a:cubicBezTo>
                    <a:pt x="73" y="66"/>
                    <a:pt x="76" y="65"/>
                    <a:pt x="76" y="60"/>
                  </a:cubicBezTo>
                  <a:cubicBezTo>
                    <a:pt x="76" y="55"/>
                    <a:pt x="76" y="52"/>
                    <a:pt x="79" y="51"/>
                  </a:cubicBezTo>
                  <a:cubicBezTo>
                    <a:pt x="82" y="51"/>
                    <a:pt x="85" y="49"/>
                    <a:pt x="84" y="48"/>
                  </a:cubicBezTo>
                  <a:cubicBezTo>
                    <a:pt x="84" y="46"/>
                    <a:pt x="81" y="43"/>
                    <a:pt x="82" y="42"/>
                  </a:cubicBezTo>
                  <a:cubicBezTo>
                    <a:pt x="83" y="41"/>
                    <a:pt x="90" y="45"/>
                    <a:pt x="91" y="43"/>
                  </a:cubicBezTo>
                  <a:cubicBezTo>
                    <a:pt x="92" y="40"/>
                    <a:pt x="90" y="38"/>
                    <a:pt x="92" y="36"/>
                  </a:cubicBezTo>
                  <a:cubicBezTo>
                    <a:pt x="93" y="34"/>
                    <a:pt x="96" y="32"/>
                    <a:pt x="96" y="30"/>
                  </a:cubicBezTo>
                  <a:cubicBezTo>
                    <a:pt x="95" y="28"/>
                    <a:pt x="96" y="27"/>
                    <a:pt x="94" y="25"/>
                  </a:cubicBezTo>
                  <a:cubicBezTo>
                    <a:pt x="92" y="23"/>
                    <a:pt x="93" y="21"/>
                    <a:pt x="95" y="21"/>
                  </a:cubicBezTo>
                  <a:cubicBezTo>
                    <a:pt x="96" y="21"/>
                    <a:pt x="96" y="20"/>
                    <a:pt x="97" y="20"/>
                  </a:cubicBezTo>
                  <a:cubicBezTo>
                    <a:pt x="98" y="20"/>
                    <a:pt x="100" y="20"/>
                    <a:pt x="101" y="19"/>
                  </a:cubicBezTo>
                  <a:cubicBezTo>
                    <a:pt x="104" y="16"/>
                    <a:pt x="110" y="14"/>
                    <a:pt x="112" y="15"/>
                  </a:cubicBezTo>
                  <a:cubicBezTo>
                    <a:pt x="114" y="16"/>
                    <a:pt x="118" y="15"/>
                    <a:pt x="121" y="13"/>
                  </a:cubicBezTo>
                  <a:cubicBezTo>
                    <a:pt x="119" y="12"/>
                    <a:pt x="118" y="12"/>
                    <a:pt x="117" y="1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72"/>
            <p:cNvSpPr>
              <a:spLocks/>
            </p:cNvSpPr>
            <p:nvPr/>
          </p:nvSpPr>
          <p:spPr bwMode="auto">
            <a:xfrm>
              <a:off x="4671" y="2145"/>
              <a:ext cx="293" cy="261"/>
            </a:xfrm>
            <a:custGeom>
              <a:avLst/>
              <a:gdLst>
                <a:gd name="T0" fmla="*/ 129 w 140"/>
                <a:gd name="T1" fmla="*/ 6 h 125"/>
                <a:gd name="T2" fmla="*/ 119 w 140"/>
                <a:gd name="T3" fmla="*/ 1 h 125"/>
                <a:gd name="T4" fmla="*/ 108 w 140"/>
                <a:gd name="T5" fmla="*/ 2 h 125"/>
                <a:gd name="T6" fmla="*/ 93 w 140"/>
                <a:gd name="T7" fmla="*/ 7 h 125"/>
                <a:gd name="T8" fmla="*/ 90 w 140"/>
                <a:gd name="T9" fmla="*/ 12 h 125"/>
                <a:gd name="T10" fmla="*/ 88 w 140"/>
                <a:gd name="T11" fmla="*/ 23 h 125"/>
                <a:gd name="T12" fmla="*/ 78 w 140"/>
                <a:gd name="T13" fmla="*/ 29 h 125"/>
                <a:gd name="T14" fmla="*/ 75 w 140"/>
                <a:gd name="T15" fmla="*/ 38 h 125"/>
                <a:gd name="T16" fmla="*/ 68 w 140"/>
                <a:gd name="T17" fmla="*/ 51 h 125"/>
                <a:gd name="T18" fmla="*/ 53 w 140"/>
                <a:gd name="T19" fmla="*/ 56 h 125"/>
                <a:gd name="T20" fmla="*/ 47 w 140"/>
                <a:gd name="T21" fmla="*/ 68 h 125"/>
                <a:gd name="T22" fmla="*/ 0 w 140"/>
                <a:gd name="T23" fmla="*/ 71 h 125"/>
                <a:gd name="T24" fmla="*/ 13 w 140"/>
                <a:gd name="T25" fmla="*/ 83 h 125"/>
                <a:gd name="T26" fmla="*/ 19 w 140"/>
                <a:gd name="T27" fmla="*/ 98 h 125"/>
                <a:gd name="T28" fmla="*/ 6 w 140"/>
                <a:gd name="T29" fmla="*/ 109 h 125"/>
                <a:gd name="T30" fmla="*/ 22 w 140"/>
                <a:gd name="T31" fmla="*/ 110 h 125"/>
                <a:gd name="T32" fmla="*/ 42 w 140"/>
                <a:gd name="T33" fmla="*/ 109 h 125"/>
                <a:gd name="T34" fmla="*/ 53 w 140"/>
                <a:gd name="T35" fmla="*/ 116 h 125"/>
                <a:gd name="T36" fmla="*/ 62 w 140"/>
                <a:gd name="T37" fmla="*/ 125 h 125"/>
                <a:gd name="T38" fmla="*/ 63 w 140"/>
                <a:gd name="T39" fmla="*/ 125 h 125"/>
                <a:gd name="T40" fmla="*/ 79 w 140"/>
                <a:gd name="T41" fmla="*/ 119 h 125"/>
                <a:gd name="T42" fmla="*/ 82 w 140"/>
                <a:gd name="T43" fmla="*/ 110 h 125"/>
                <a:gd name="T44" fmla="*/ 73 w 140"/>
                <a:gd name="T45" fmla="*/ 95 h 125"/>
                <a:gd name="T46" fmla="*/ 86 w 140"/>
                <a:gd name="T47" fmla="*/ 88 h 125"/>
                <a:gd name="T48" fmla="*/ 96 w 140"/>
                <a:gd name="T49" fmla="*/ 81 h 125"/>
                <a:gd name="T50" fmla="*/ 107 w 140"/>
                <a:gd name="T51" fmla="*/ 68 h 125"/>
                <a:gd name="T52" fmla="*/ 116 w 140"/>
                <a:gd name="T53" fmla="*/ 59 h 125"/>
                <a:gd name="T54" fmla="*/ 122 w 140"/>
                <a:gd name="T55" fmla="*/ 47 h 125"/>
                <a:gd name="T56" fmla="*/ 113 w 140"/>
                <a:gd name="T57" fmla="*/ 35 h 125"/>
                <a:gd name="T58" fmla="*/ 116 w 140"/>
                <a:gd name="T59" fmla="*/ 22 h 125"/>
                <a:gd name="T60" fmla="*/ 137 w 140"/>
                <a:gd name="T61" fmla="*/ 21 h 125"/>
                <a:gd name="T62" fmla="*/ 133 w 140"/>
                <a:gd name="T63" fmla="*/ 1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5">
                  <a:moveTo>
                    <a:pt x="133" y="13"/>
                  </a:moveTo>
                  <a:cubicBezTo>
                    <a:pt x="129" y="11"/>
                    <a:pt x="129" y="8"/>
                    <a:pt x="129" y="6"/>
                  </a:cubicBezTo>
                  <a:cubicBezTo>
                    <a:pt x="129" y="5"/>
                    <a:pt x="124" y="3"/>
                    <a:pt x="121" y="0"/>
                  </a:cubicBezTo>
                  <a:cubicBezTo>
                    <a:pt x="121" y="0"/>
                    <a:pt x="120" y="0"/>
                    <a:pt x="119" y="1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2"/>
                    <a:pt x="110" y="3"/>
                    <a:pt x="108" y="2"/>
                  </a:cubicBezTo>
                  <a:cubicBezTo>
                    <a:pt x="106" y="1"/>
                    <a:pt x="100" y="3"/>
                    <a:pt x="97" y="6"/>
                  </a:cubicBezTo>
                  <a:cubicBezTo>
                    <a:pt x="96" y="7"/>
                    <a:pt x="94" y="7"/>
                    <a:pt x="93" y="7"/>
                  </a:cubicBezTo>
                  <a:cubicBezTo>
                    <a:pt x="92" y="7"/>
                    <a:pt x="92" y="8"/>
                    <a:pt x="91" y="8"/>
                  </a:cubicBezTo>
                  <a:cubicBezTo>
                    <a:pt x="89" y="8"/>
                    <a:pt x="88" y="10"/>
                    <a:pt x="90" y="12"/>
                  </a:cubicBezTo>
                  <a:cubicBezTo>
                    <a:pt x="92" y="14"/>
                    <a:pt x="91" y="15"/>
                    <a:pt x="92" y="17"/>
                  </a:cubicBezTo>
                  <a:cubicBezTo>
                    <a:pt x="92" y="19"/>
                    <a:pt x="89" y="21"/>
                    <a:pt x="88" y="23"/>
                  </a:cubicBezTo>
                  <a:cubicBezTo>
                    <a:pt x="86" y="25"/>
                    <a:pt x="88" y="27"/>
                    <a:pt x="87" y="30"/>
                  </a:cubicBezTo>
                  <a:cubicBezTo>
                    <a:pt x="86" y="32"/>
                    <a:pt x="79" y="28"/>
                    <a:pt x="78" y="29"/>
                  </a:cubicBezTo>
                  <a:cubicBezTo>
                    <a:pt x="77" y="30"/>
                    <a:pt x="80" y="33"/>
                    <a:pt x="80" y="35"/>
                  </a:cubicBezTo>
                  <a:cubicBezTo>
                    <a:pt x="81" y="36"/>
                    <a:pt x="78" y="38"/>
                    <a:pt x="75" y="38"/>
                  </a:cubicBezTo>
                  <a:cubicBezTo>
                    <a:pt x="72" y="39"/>
                    <a:pt x="72" y="42"/>
                    <a:pt x="72" y="47"/>
                  </a:cubicBezTo>
                  <a:cubicBezTo>
                    <a:pt x="72" y="52"/>
                    <a:pt x="69" y="53"/>
                    <a:pt x="68" y="51"/>
                  </a:cubicBezTo>
                  <a:cubicBezTo>
                    <a:pt x="67" y="49"/>
                    <a:pt x="59" y="52"/>
                    <a:pt x="59" y="54"/>
                  </a:cubicBezTo>
                  <a:cubicBezTo>
                    <a:pt x="59" y="56"/>
                    <a:pt x="56" y="56"/>
                    <a:pt x="53" y="56"/>
                  </a:cubicBezTo>
                  <a:cubicBezTo>
                    <a:pt x="50" y="55"/>
                    <a:pt x="47" y="58"/>
                    <a:pt x="46" y="60"/>
                  </a:cubicBezTo>
                  <a:cubicBezTo>
                    <a:pt x="46" y="61"/>
                    <a:pt x="48" y="67"/>
                    <a:pt x="47" y="68"/>
                  </a:cubicBezTo>
                  <a:cubicBezTo>
                    <a:pt x="47" y="69"/>
                    <a:pt x="19" y="73"/>
                    <a:pt x="13" y="72"/>
                  </a:cubicBezTo>
                  <a:cubicBezTo>
                    <a:pt x="9" y="71"/>
                    <a:pt x="4" y="71"/>
                    <a:pt x="0" y="71"/>
                  </a:cubicBezTo>
                  <a:cubicBezTo>
                    <a:pt x="2" y="72"/>
                    <a:pt x="4" y="74"/>
                    <a:pt x="4" y="75"/>
                  </a:cubicBezTo>
                  <a:cubicBezTo>
                    <a:pt x="5" y="78"/>
                    <a:pt x="9" y="81"/>
                    <a:pt x="13" y="83"/>
                  </a:cubicBezTo>
                  <a:cubicBezTo>
                    <a:pt x="17" y="84"/>
                    <a:pt x="15" y="91"/>
                    <a:pt x="17" y="92"/>
                  </a:cubicBezTo>
                  <a:cubicBezTo>
                    <a:pt x="19" y="93"/>
                    <a:pt x="22" y="98"/>
                    <a:pt x="19" y="98"/>
                  </a:cubicBezTo>
                  <a:cubicBezTo>
                    <a:pt x="16" y="99"/>
                    <a:pt x="14" y="99"/>
                    <a:pt x="11" y="101"/>
                  </a:cubicBezTo>
                  <a:cubicBezTo>
                    <a:pt x="9" y="102"/>
                    <a:pt x="6" y="105"/>
                    <a:pt x="6" y="109"/>
                  </a:cubicBezTo>
                  <a:cubicBezTo>
                    <a:pt x="6" y="110"/>
                    <a:pt x="6" y="110"/>
                    <a:pt x="6" y="111"/>
                  </a:cubicBezTo>
                  <a:cubicBezTo>
                    <a:pt x="13" y="111"/>
                    <a:pt x="21" y="111"/>
                    <a:pt x="22" y="110"/>
                  </a:cubicBezTo>
                  <a:cubicBezTo>
                    <a:pt x="23" y="109"/>
                    <a:pt x="26" y="108"/>
                    <a:pt x="28" y="109"/>
                  </a:cubicBezTo>
                  <a:cubicBezTo>
                    <a:pt x="30" y="110"/>
                    <a:pt x="39" y="111"/>
                    <a:pt x="42" y="109"/>
                  </a:cubicBezTo>
                  <a:cubicBezTo>
                    <a:pt x="46" y="107"/>
                    <a:pt x="49" y="109"/>
                    <a:pt x="49" y="111"/>
                  </a:cubicBezTo>
                  <a:cubicBezTo>
                    <a:pt x="49" y="113"/>
                    <a:pt x="51" y="114"/>
                    <a:pt x="53" y="116"/>
                  </a:cubicBezTo>
                  <a:cubicBezTo>
                    <a:pt x="54" y="117"/>
                    <a:pt x="53" y="119"/>
                    <a:pt x="54" y="121"/>
                  </a:cubicBezTo>
                  <a:cubicBezTo>
                    <a:pt x="55" y="123"/>
                    <a:pt x="58" y="123"/>
                    <a:pt x="62" y="125"/>
                  </a:cubicBezTo>
                  <a:cubicBezTo>
                    <a:pt x="62" y="125"/>
                    <a:pt x="63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5" y="123"/>
                    <a:pt x="66" y="119"/>
                    <a:pt x="71" y="120"/>
                  </a:cubicBezTo>
                  <a:cubicBezTo>
                    <a:pt x="76" y="121"/>
                    <a:pt x="76" y="119"/>
                    <a:pt x="79" y="119"/>
                  </a:cubicBezTo>
                  <a:cubicBezTo>
                    <a:pt x="82" y="120"/>
                    <a:pt x="84" y="120"/>
                    <a:pt x="85" y="118"/>
                  </a:cubicBezTo>
                  <a:cubicBezTo>
                    <a:pt x="87" y="116"/>
                    <a:pt x="84" y="112"/>
                    <a:pt x="82" y="110"/>
                  </a:cubicBezTo>
                  <a:cubicBezTo>
                    <a:pt x="81" y="108"/>
                    <a:pt x="78" y="105"/>
                    <a:pt x="79" y="101"/>
                  </a:cubicBezTo>
                  <a:cubicBezTo>
                    <a:pt x="79" y="98"/>
                    <a:pt x="73" y="98"/>
                    <a:pt x="73" y="95"/>
                  </a:cubicBezTo>
                  <a:cubicBezTo>
                    <a:pt x="73" y="93"/>
                    <a:pt x="79" y="88"/>
                    <a:pt x="80" y="87"/>
                  </a:cubicBezTo>
                  <a:cubicBezTo>
                    <a:pt x="81" y="86"/>
                    <a:pt x="85" y="90"/>
                    <a:pt x="86" y="88"/>
                  </a:cubicBezTo>
                  <a:cubicBezTo>
                    <a:pt x="87" y="86"/>
                    <a:pt x="90" y="87"/>
                    <a:pt x="92" y="88"/>
                  </a:cubicBezTo>
                  <a:cubicBezTo>
                    <a:pt x="93" y="88"/>
                    <a:pt x="96" y="84"/>
                    <a:pt x="96" y="81"/>
                  </a:cubicBezTo>
                  <a:cubicBezTo>
                    <a:pt x="97" y="78"/>
                    <a:pt x="102" y="78"/>
                    <a:pt x="103" y="77"/>
                  </a:cubicBezTo>
                  <a:cubicBezTo>
                    <a:pt x="104" y="76"/>
                    <a:pt x="106" y="69"/>
                    <a:pt x="107" y="68"/>
                  </a:cubicBezTo>
                  <a:cubicBezTo>
                    <a:pt x="107" y="67"/>
                    <a:pt x="112" y="68"/>
                    <a:pt x="112" y="64"/>
                  </a:cubicBezTo>
                  <a:cubicBezTo>
                    <a:pt x="112" y="60"/>
                    <a:pt x="114" y="60"/>
                    <a:pt x="116" y="59"/>
                  </a:cubicBezTo>
                  <a:cubicBezTo>
                    <a:pt x="118" y="59"/>
                    <a:pt x="117" y="56"/>
                    <a:pt x="117" y="53"/>
                  </a:cubicBezTo>
                  <a:cubicBezTo>
                    <a:pt x="118" y="50"/>
                    <a:pt x="119" y="47"/>
                    <a:pt x="122" y="47"/>
                  </a:cubicBezTo>
                  <a:cubicBezTo>
                    <a:pt x="124" y="46"/>
                    <a:pt x="121" y="42"/>
                    <a:pt x="118" y="43"/>
                  </a:cubicBezTo>
                  <a:cubicBezTo>
                    <a:pt x="115" y="44"/>
                    <a:pt x="113" y="35"/>
                    <a:pt x="113" y="35"/>
                  </a:cubicBezTo>
                  <a:cubicBezTo>
                    <a:pt x="113" y="35"/>
                    <a:pt x="113" y="28"/>
                    <a:pt x="111" y="27"/>
                  </a:cubicBezTo>
                  <a:cubicBezTo>
                    <a:pt x="110" y="26"/>
                    <a:pt x="112" y="22"/>
                    <a:pt x="116" y="22"/>
                  </a:cubicBezTo>
                  <a:cubicBezTo>
                    <a:pt x="119" y="22"/>
                    <a:pt x="126" y="26"/>
                    <a:pt x="128" y="25"/>
                  </a:cubicBezTo>
                  <a:cubicBezTo>
                    <a:pt x="131" y="23"/>
                    <a:pt x="135" y="22"/>
                    <a:pt x="137" y="21"/>
                  </a:cubicBezTo>
                  <a:cubicBezTo>
                    <a:pt x="138" y="21"/>
                    <a:pt x="139" y="18"/>
                    <a:pt x="140" y="16"/>
                  </a:cubicBezTo>
                  <a:cubicBezTo>
                    <a:pt x="138" y="15"/>
                    <a:pt x="136" y="14"/>
                    <a:pt x="133" y="13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73"/>
            <p:cNvSpPr>
              <a:spLocks noEditPoints="1"/>
            </p:cNvSpPr>
            <p:nvPr/>
          </p:nvSpPr>
          <p:spPr bwMode="auto">
            <a:xfrm>
              <a:off x="5254" y="2730"/>
              <a:ext cx="809" cy="294"/>
            </a:xfrm>
            <a:custGeom>
              <a:avLst/>
              <a:gdLst>
                <a:gd name="T0" fmla="*/ 29 w 388"/>
                <a:gd name="T1" fmla="*/ 60 h 141"/>
                <a:gd name="T2" fmla="*/ 110 w 388"/>
                <a:gd name="T3" fmla="*/ 75 h 141"/>
                <a:gd name="T4" fmla="*/ 16 w 388"/>
                <a:gd name="T5" fmla="*/ 38 h 141"/>
                <a:gd name="T6" fmla="*/ 208 w 388"/>
                <a:gd name="T7" fmla="*/ 100 h 141"/>
                <a:gd name="T8" fmla="*/ 217 w 388"/>
                <a:gd name="T9" fmla="*/ 80 h 141"/>
                <a:gd name="T10" fmla="*/ 229 w 388"/>
                <a:gd name="T11" fmla="*/ 83 h 141"/>
                <a:gd name="T12" fmla="*/ 237 w 388"/>
                <a:gd name="T13" fmla="*/ 57 h 141"/>
                <a:gd name="T14" fmla="*/ 237 w 388"/>
                <a:gd name="T15" fmla="*/ 47 h 141"/>
                <a:gd name="T16" fmla="*/ 222 w 388"/>
                <a:gd name="T17" fmla="*/ 40 h 141"/>
                <a:gd name="T18" fmla="*/ 199 w 388"/>
                <a:gd name="T19" fmla="*/ 73 h 141"/>
                <a:gd name="T20" fmla="*/ 92 w 388"/>
                <a:gd name="T21" fmla="*/ 79 h 141"/>
                <a:gd name="T22" fmla="*/ 89 w 388"/>
                <a:gd name="T23" fmla="*/ 65 h 141"/>
                <a:gd name="T24" fmla="*/ 86 w 388"/>
                <a:gd name="T25" fmla="*/ 71 h 141"/>
                <a:gd name="T26" fmla="*/ 71 w 388"/>
                <a:gd name="T27" fmla="*/ 53 h 141"/>
                <a:gd name="T28" fmla="*/ 58 w 388"/>
                <a:gd name="T29" fmla="*/ 37 h 141"/>
                <a:gd name="T30" fmla="*/ 39 w 388"/>
                <a:gd name="T31" fmla="*/ 25 h 141"/>
                <a:gd name="T32" fmla="*/ 2 w 388"/>
                <a:gd name="T33" fmla="*/ 3 h 141"/>
                <a:gd name="T34" fmla="*/ 34 w 388"/>
                <a:gd name="T35" fmla="*/ 48 h 141"/>
                <a:gd name="T36" fmla="*/ 74 w 388"/>
                <a:gd name="T37" fmla="*/ 95 h 141"/>
                <a:gd name="T38" fmla="*/ 91 w 388"/>
                <a:gd name="T39" fmla="*/ 87 h 141"/>
                <a:gd name="T40" fmla="*/ 279 w 388"/>
                <a:gd name="T41" fmla="*/ 39 h 141"/>
                <a:gd name="T42" fmla="*/ 281 w 388"/>
                <a:gd name="T43" fmla="*/ 48 h 141"/>
                <a:gd name="T44" fmla="*/ 260 w 388"/>
                <a:gd name="T45" fmla="*/ 79 h 141"/>
                <a:gd name="T46" fmla="*/ 207 w 388"/>
                <a:gd name="T47" fmla="*/ 125 h 141"/>
                <a:gd name="T48" fmla="*/ 241 w 388"/>
                <a:gd name="T49" fmla="*/ 121 h 141"/>
                <a:gd name="T50" fmla="*/ 289 w 388"/>
                <a:gd name="T51" fmla="*/ 80 h 141"/>
                <a:gd name="T52" fmla="*/ 163 w 388"/>
                <a:gd name="T53" fmla="*/ 118 h 141"/>
                <a:gd name="T54" fmla="*/ 147 w 388"/>
                <a:gd name="T55" fmla="*/ 110 h 141"/>
                <a:gd name="T56" fmla="*/ 92 w 388"/>
                <a:gd name="T57" fmla="*/ 103 h 141"/>
                <a:gd name="T58" fmla="*/ 98 w 388"/>
                <a:gd name="T59" fmla="*/ 114 h 141"/>
                <a:gd name="T60" fmla="*/ 150 w 388"/>
                <a:gd name="T61" fmla="*/ 123 h 141"/>
                <a:gd name="T62" fmla="*/ 163 w 388"/>
                <a:gd name="T63" fmla="*/ 118 h 141"/>
                <a:gd name="T64" fmla="*/ 338 w 388"/>
                <a:gd name="T65" fmla="*/ 79 h 141"/>
                <a:gd name="T66" fmla="*/ 302 w 388"/>
                <a:gd name="T67" fmla="*/ 61 h 141"/>
                <a:gd name="T68" fmla="*/ 325 w 388"/>
                <a:gd name="T69" fmla="*/ 70 h 141"/>
                <a:gd name="T70" fmla="*/ 312 w 388"/>
                <a:gd name="T71" fmla="*/ 75 h 141"/>
                <a:gd name="T72" fmla="*/ 332 w 388"/>
                <a:gd name="T73" fmla="*/ 85 h 141"/>
                <a:gd name="T74" fmla="*/ 367 w 388"/>
                <a:gd name="T75" fmla="*/ 107 h 141"/>
                <a:gd name="T76" fmla="*/ 379 w 388"/>
                <a:gd name="T77" fmla="*/ 120 h 141"/>
                <a:gd name="T78" fmla="*/ 359 w 388"/>
                <a:gd name="T79" fmla="*/ 64 h 141"/>
                <a:gd name="T80" fmla="*/ 247 w 388"/>
                <a:gd name="T81" fmla="*/ 130 h 141"/>
                <a:gd name="T82" fmla="*/ 251 w 388"/>
                <a:gd name="T83" fmla="*/ 132 h 141"/>
                <a:gd name="T84" fmla="*/ 254 w 388"/>
                <a:gd name="T85" fmla="*/ 130 h 141"/>
                <a:gd name="T86" fmla="*/ 187 w 388"/>
                <a:gd name="T87" fmla="*/ 50 h 141"/>
                <a:gd name="T88" fmla="*/ 191 w 388"/>
                <a:gd name="T89" fmla="*/ 29 h 141"/>
                <a:gd name="T90" fmla="*/ 190 w 388"/>
                <a:gd name="T91" fmla="*/ 15 h 141"/>
                <a:gd name="T92" fmla="*/ 168 w 388"/>
                <a:gd name="T93" fmla="*/ 26 h 141"/>
                <a:gd name="T94" fmla="*/ 150 w 388"/>
                <a:gd name="T95" fmla="*/ 38 h 141"/>
                <a:gd name="T96" fmla="*/ 124 w 388"/>
                <a:gd name="T97" fmla="*/ 39 h 141"/>
                <a:gd name="T98" fmla="*/ 115 w 388"/>
                <a:gd name="T99" fmla="*/ 45 h 141"/>
                <a:gd name="T100" fmla="*/ 134 w 388"/>
                <a:gd name="T101" fmla="*/ 77 h 141"/>
                <a:gd name="T102" fmla="*/ 163 w 388"/>
                <a:gd name="T103" fmla="*/ 83 h 141"/>
                <a:gd name="T104" fmla="*/ 200 w 388"/>
                <a:gd name="T105" fmla="*/ 133 h 141"/>
                <a:gd name="T106" fmla="*/ 200 w 388"/>
                <a:gd name="T107" fmla="*/ 133 h 141"/>
                <a:gd name="T108" fmla="*/ 176 w 388"/>
                <a:gd name="T109" fmla="*/ 126 h 141"/>
                <a:gd name="T110" fmla="*/ 188 w 388"/>
                <a:gd name="T111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8" h="141">
                  <a:moveTo>
                    <a:pt x="29" y="60"/>
                  </a:moveTo>
                  <a:cubicBezTo>
                    <a:pt x="28" y="61"/>
                    <a:pt x="31" y="66"/>
                    <a:pt x="33" y="65"/>
                  </a:cubicBezTo>
                  <a:cubicBezTo>
                    <a:pt x="34" y="63"/>
                    <a:pt x="30" y="56"/>
                    <a:pt x="29" y="60"/>
                  </a:cubicBezTo>
                  <a:close/>
                  <a:moveTo>
                    <a:pt x="110" y="75"/>
                  </a:moveTo>
                  <a:cubicBezTo>
                    <a:pt x="110" y="73"/>
                    <a:pt x="104" y="74"/>
                    <a:pt x="105" y="77"/>
                  </a:cubicBezTo>
                  <a:cubicBezTo>
                    <a:pt x="107" y="80"/>
                    <a:pt x="110" y="77"/>
                    <a:pt x="110" y="75"/>
                  </a:cubicBezTo>
                  <a:close/>
                  <a:moveTo>
                    <a:pt x="16" y="38"/>
                  </a:moveTo>
                  <a:cubicBezTo>
                    <a:pt x="16" y="41"/>
                    <a:pt x="19" y="48"/>
                    <a:pt x="22" y="45"/>
                  </a:cubicBezTo>
                  <a:cubicBezTo>
                    <a:pt x="25" y="42"/>
                    <a:pt x="17" y="36"/>
                    <a:pt x="16" y="38"/>
                  </a:cubicBezTo>
                  <a:close/>
                  <a:moveTo>
                    <a:pt x="204" y="81"/>
                  </a:moveTo>
                  <a:cubicBezTo>
                    <a:pt x="208" y="81"/>
                    <a:pt x="208" y="87"/>
                    <a:pt x="207" y="90"/>
                  </a:cubicBezTo>
                  <a:cubicBezTo>
                    <a:pt x="206" y="93"/>
                    <a:pt x="205" y="101"/>
                    <a:pt x="208" y="100"/>
                  </a:cubicBezTo>
                  <a:cubicBezTo>
                    <a:pt x="212" y="98"/>
                    <a:pt x="214" y="93"/>
                    <a:pt x="212" y="91"/>
                  </a:cubicBezTo>
                  <a:cubicBezTo>
                    <a:pt x="210" y="90"/>
                    <a:pt x="210" y="79"/>
                    <a:pt x="211" y="76"/>
                  </a:cubicBezTo>
                  <a:cubicBezTo>
                    <a:pt x="212" y="73"/>
                    <a:pt x="219" y="75"/>
                    <a:pt x="217" y="80"/>
                  </a:cubicBezTo>
                  <a:cubicBezTo>
                    <a:pt x="214" y="84"/>
                    <a:pt x="221" y="83"/>
                    <a:pt x="221" y="88"/>
                  </a:cubicBezTo>
                  <a:cubicBezTo>
                    <a:pt x="221" y="93"/>
                    <a:pt x="224" y="90"/>
                    <a:pt x="228" y="89"/>
                  </a:cubicBezTo>
                  <a:cubicBezTo>
                    <a:pt x="232" y="88"/>
                    <a:pt x="232" y="85"/>
                    <a:pt x="229" y="83"/>
                  </a:cubicBezTo>
                  <a:cubicBezTo>
                    <a:pt x="226" y="80"/>
                    <a:pt x="231" y="75"/>
                    <a:pt x="227" y="73"/>
                  </a:cubicBezTo>
                  <a:cubicBezTo>
                    <a:pt x="224" y="70"/>
                    <a:pt x="221" y="67"/>
                    <a:pt x="224" y="66"/>
                  </a:cubicBezTo>
                  <a:cubicBezTo>
                    <a:pt x="228" y="65"/>
                    <a:pt x="238" y="59"/>
                    <a:pt x="237" y="57"/>
                  </a:cubicBezTo>
                  <a:cubicBezTo>
                    <a:pt x="236" y="54"/>
                    <a:pt x="221" y="57"/>
                    <a:pt x="220" y="62"/>
                  </a:cubicBezTo>
                  <a:cubicBezTo>
                    <a:pt x="219" y="66"/>
                    <a:pt x="208" y="61"/>
                    <a:pt x="210" y="53"/>
                  </a:cubicBezTo>
                  <a:cubicBezTo>
                    <a:pt x="211" y="46"/>
                    <a:pt x="231" y="44"/>
                    <a:pt x="237" y="47"/>
                  </a:cubicBezTo>
                  <a:cubicBezTo>
                    <a:pt x="243" y="50"/>
                    <a:pt x="250" y="43"/>
                    <a:pt x="252" y="38"/>
                  </a:cubicBezTo>
                  <a:cubicBezTo>
                    <a:pt x="254" y="34"/>
                    <a:pt x="247" y="39"/>
                    <a:pt x="243" y="42"/>
                  </a:cubicBezTo>
                  <a:cubicBezTo>
                    <a:pt x="239" y="45"/>
                    <a:pt x="228" y="42"/>
                    <a:pt x="222" y="40"/>
                  </a:cubicBezTo>
                  <a:cubicBezTo>
                    <a:pt x="216" y="38"/>
                    <a:pt x="217" y="43"/>
                    <a:pt x="212" y="44"/>
                  </a:cubicBezTo>
                  <a:cubicBezTo>
                    <a:pt x="207" y="45"/>
                    <a:pt x="208" y="55"/>
                    <a:pt x="206" y="56"/>
                  </a:cubicBezTo>
                  <a:cubicBezTo>
                    <a:pt x="204" y="58"/>
                    <a:pt x="204" y="65"/>
                    <a:pt x="199" y="73"/>
                  </a:cubicBezTo>
                  <a:cubicBezTo>
                    <a:pt x="195" y="80"/>
                    <a:pt x="201" y="81"/>
                    <a:pt x="204" y="81"/>
                  </a:cubicBezTo>
                  <a:close/>
                  <a:moveTo>
                    <a:pt x="91" y="87"/>
                  </a:moveTo>
                  <a:cubicBezTo>
                    <a:pt x="90" y="84"/>
                    <a:pt x="92" y="81"/>
                    <a:pt x="92" y="79"/>
                  </a:cubicBezTo>
                  <a:cubicBezTo>
                    <a:pt x="92" y="77"/>
                    <a:pt x="93" y="76"/>
                    <a:pt x="95" y="77"/>
                  </a:cubicBezTo>
                  <a:cubicBezTo>
                    <a:pt x="98" y="77"/>
                    <a:pt x="97" y="72"/>
                    <a:pt x="96" y="72"/>
                  </a:cubicBezTo>
                  <a:cubicBezTo>
                    <a:pt x="94" y="71"/>
                    <a:pt x="93" y="65"/>
                    <a:pt x="89" y="65"/>
                  </a:cubicBezTo>
                  <a:cubicBezTo>
                    <a:pt x="84" y="65"/>
                    <a:pt x="85" y="68"/>
                    <a:pt x="88" y="69"/>
                  </a:cubicBezTo>
                  <a:cubicBezTo>
                    <a:pt x="90" y="69"/>
                    <a:pt x="92" y="71"/>
                    <a:pt x="91" y="73"/>
                  </a:cubicBezTo>
                  <a:cubicBezTo>
                    <a:pt x="90" y="74"/>
                    <a:pt x="89" y="71"/>
                    <a:pt x="86" y="71"/>
                  </a:cubicBezTo>
                  <a:cubicBezTo>
                    <a:pt x="82" y="71"/>
                    <a:pt x="84" y="67"/>
                    <a:pt x="80" y="67"/>
                  </a:cubicBezTo>
                  <a:cubicBezTo>
                    <a:pt x="76" y="66"/>
                    <a:pt x="77" y="59"/>
                    <a:pt x="73" y="59"/>
                  </a:cubicBezTo>
                  <a:cubicBezTo>
                    <a:pt x="69" y="59"/>
                    <a:pt x="68" y="56"/>
                    <a:pt x="71" y="53"/>
                  </a:cubicBezTo>
                  <a:cubicBezTo>
                    <a:pt x="74" y="51"/>
                    <a:pt x="67" y="48"/>
                    <a:pt x="67" y="45"/>
                  </a:cubicBezTo>
                  <a:cubicBezTo>
                    <a:pt x="67" y="42"/>
                    <a:pt x="62" y="44"/>
                    <a:pt x="62" y="42"/>
                  </a:cubicBezTo>
                  <a:cubicBezTo>
                    <a:pt x="62" y="39"/>
                    <a:pt x="60" y="40"/>
                    <a:pt x="58" y="37"/>
                  </a:cubicBezTo>
                  <a:cubicBezTo>
                    <a:pt x="56" y="34"/>
                    <a:pt x="55" y="37"/>
                    <a:pt x="53" y="35"/>
                  </a:cubicBezTo>
                  <a:cubicBezTo>
                    <a:pt x="51" y="33"/>
                    <a:pt x="48" y="31"/>
                    <a:pt x="46" y="32"/>
                  </a:cubicBezTo>
                  <a:cubicBezTo>
                    <a:pt x="45" y="33"/>
                    <a:pt x="41" y="29"/>
                    <a:pt x="39" y="25"/>
                  </a:cubicBezTo>
                  <a:cubicBezTo>
                    <a:pt x="38" y="22"/>
                    <a:pt x="27" y="17"/>
                    <a:pt x="25" y="12"/>
                  </a:cubicBezTo>
                  <a:cubicBezTo>
                    <a:pt x="24" y="8"/>
                    <a:pt x="20" y="6"/>
                    <a:pt x="13" y="7"/>
                  </a:cubicBezTo>
                  <a:cubicBezTo>
                    <a:pt x="6" y="7"/>
                    <a:pt x="4" y="0"/>
                    <a:pt x="2" y="3"/>
                  </a:cubicBezTo>
                  <a:cubicBezTo>
                    <a:pt x="0" y="8"/>
                    <a:pt x="9" y="17"/>
                    <a:pt x="13" y="20"/>
                  </a:cubicBezTo>
                  <a:cubicBezTo>
                    <a:pt x="18" y="22"/>
                    <a:pt x="20" y="31"/>
                    <a:pt x="25" y="31"/>
                  </a:cubicBezTo>
                  <a:cubicBezTo>
                    <a:pt x="30" y="32"/>
                    <a:pt x="30" y="48"/>
                    <a:pt x="34" y="48"/>
                  </a:cubicBezTo>
                  <a:cubicBezTo>
                    <a:pt x="38" y="49"/>
                    <a:pt x="46" y="61"/>
                    <a:pt x="47" y="68"/>
                  </a:cubicBezTo>
                  <a:cubicBezTo>
                    <a:pt x="48" y="74"/>
                    <a:pt x="56" y="78"/>
                    <a:pt x="59" y="82"/>
                  </a:cubicBezTo>
                  <a:cubicBezTo>
                    <a:pt x="62" y="87"/>
                    <a:pt x="73" y="93"/>
                    <a:pt x="74" y="95"/>
                  </a:cubicBezTo>
                  <a:cubicBezTo>
                    <a:pt x="76" y="97"/>
                    <a:pt x="77" y="102"/>
                    <a:pt x="79" y="100"/>
                  </a:cubicBezTo>
                  <a:cubicBezTo>
                    <a:pt x="80" y="97"/>
                    <a:pt x="85" y="100"/>
                    <a:pt x="88" y="100"/>
                  </a:cubicBezTo>
                  <a:cubicBezTo>
                    <a:pt x="90" y="100"/>
                    <a:pt x="91" y="91"/>
                    <a:pt x="91" y="87"/>
                  </a:cubicBezTo>
                  <a:close/>
                  <a:moveTo>
                    <a:pt x="281" y="48"/>
                  </a:moveTo>
                  <a:cubicBezTo>
                    <a:pt x="286" y="48"/>
                    <a:pt x="284" y="45"/>
                    <a:pt x="284" y="41"/>
                  </a:cubicBezTo>
                  <a:cubicBezTo>
                    <a:pt x="284" y="38"/>
                    <a:pt x="279" y="41"/>
                    <a:pt x="279" y="39"/>
                  </a:cubicBezTo>
                  <a:cubicBezTo>
                    <a:pt x="279" y="37"/>
                    <a:pt x="277" y="30"/>
                    <a:pt x="273" y="36"/>
                  </a:cubicBezTo>
                  <a:cubicBezTo>
                    <a:pt x="269" y="41"/>
                    <a:pt x="274" y="55"/>
                    <a:pt x="278" y="54"/>
                  </a:cubicBezTo>
                  <a:cubicBezTo>
                    <a:pt x="280" y="54"/>
                    <a:pt x="275" y="47"/>
                    <a:pt x="281" y="48"/>
                  </a:cubicBezTo>
                  <a:close/>
                  <a:moveTo>
                    <a:pt x="260" y="79"/>
                  </a:moveTo>
                  <a:cubicBezTo>
                    <a:pt x="261" y="83"/>
                    <a:pt x="269" y="85"/>
                    <a:pt x="271" y="82"/>
                  </a:cubicBezTo>
                  <a:cubicBezTo>
                    <a:pt x="273" y="78"/>
                    <a:pt x="259" y="74"/>
                    <a:pt x="260" y="79"/>
                  </a:cubicBezTo>
                  <a:close/>
                  <a:moveTo>
                    <a:pt x="241" y="121"/>
                  </a:moveTo>
                  <a:cubicBezTo>
                    <a:pt x="234" y="120"/>
                    <a:pt x="229" y="125"/>
                    <a:pt x="223" y="122"/>
                  </a:cubicBezTo>
                  <a:cubicBezTo>
                    <a:pt x="216" y="120"/>
                    <a:pt x="206" y="122"/>
                    <a:pt x="207" y="125"/>
                  </a:cubicBezTo>
                  <a:cubicBezTo>
                    <a:pt x="208" y="127"/>
                    <a:pt x="214" y="127"/>
                    <a:pt x="221" y="127"/>
                  </a:cubicBezTo>
                  <a:cubicBezTo>
                    <a:pt x="227" y="127"/>
                    <a:pt x="233" y="124"/>
                    <a:pt x="238" y="123"/>
                  </a:cubicBezTo>
                  <a:cubicBezTo>
                    <a:pt x="242" y="123"/>
                    <a:pt x="247" y="122"/>
                    <a:pt x="241" y="121"/>
                  </a:cubicBezTo>
                  <a:close/>
                  <a:moveTo>
                    <a:pt x="294" y="75"/>
                  </a:moveTo>
                  <a:cubicBezTo>
                    <a:pt x="287" y="73"/>
                    <a:pt x="276" y="75"/>
                    <a:pt x="278" y="78"/>
                  </a:cubicBezTo>
                  <a:cubicBezTo>
                    <a:pt x="279" y="81"/>
                    <a:pt x="284" y="80"/>
                    <a:pt x="289" y="80"/>
                  </a:cubicBezTo>
                  <a:cubicBezTo>
                    <a:pt x="294" y="80"/>
                    <a:pt x="297" y="84"/>
                    <a:pt x="300" y="84"/>
                  </a:cubicBezTo>
                  <a:cubicBezTo>
                    <a:pt x="302" y="84"/>
                    <a:pt x="300" y="77"/>
                    <a:pt x="294" y="75"/>
                  </a:cubicBezTo>
                  <a:close/>
                  <a:moveTo>
                    <a:pt x="163" y="118"/>
                  </a:moveTo>
                  <a:cubicBezTo>
                    <a:pt x="163" y="115"/>
                    <a:pt x="153" y="118"/>
                    <a:pt x="148" y="116"/>
                  </a:cubicBezTo>
                  <a:cubicBezTo>
                    <a:pt x="143" y="114"/>
                    <a:pt x="153" y="112"/>
                    <a:pt x="157" y="110"/>
                  </a:cubicBezTo>
                  <a:cubicBezTo>
                    <a:pt x="160" y="108"/>
                    <a:pt x="155" y="107"/>
                    <a:pt x="147" y="110"/>
                  </a:cubicBezTo>
                  <a:cubicBezTo>
                    <a:pt x="139" y="112"/>
                    <a:pt x="129" y="104"/>
                    <a:pt x="129" y="108"/>
                  </a:cubicBezTo>
                  <a:cubicBezTo>
                    <a:pt x="129" y="111"/>
                    <a:pt x="115" y="106"/>
                    <a:pt x="111" y="104"/>
                  </a:cubicBezTo>
                  <a:cubicBezTo>
                    <a:pt x="108" y="101"/>
                    <a:pt x="94" y="98"/>
                    <a:pt x="92" y="103"/>
                  </a:cubicBezTo>
                  <a:cubicBezTo>
                    <a:pt x="89" y="108"/>
                    <a:pt x="86" y="103"/>
                    <a:pt x="88" y="108"/>
                  </a:cubicBezTo>
                  <a:cubicBezTo>
                    <a:pt x="88" y="111"/>
                    <a:pt x="92" y="109"/>
                    <a:pt x="94" y="109"/>
                  </a:cubicBezTo>
                  <a:cubicBezTo>
                    <a:pt x="96" y="109"/>
                    <a:pt x="95" y="113"/>
                    <a:pt x="98" y="114"/>
                  </a:cubicBezTo>
                  <a:cubicBezTo>
                    <a:pt x="102" y="114"/>
                    <a:pt x="112" y="117"/>
                    <a:pt x="113" y="115"/>
                  </a:cubicBezTo>
                  <a:cubicBezTo>
                    <a:pt x="114" y="113"/>
                    <a:pt x="124" y="115"/>
                    <a:pt x="129" y="119"/>
                  </a:cubicBezTo>
                  <a:cubicBezTo>
                    <a:pt x="134" y="123"/>
                    <a:pt x="146" y="123"/>
                    <a:pt x="150" y="123"/>
                  </a:cubicBezTo>
                  <a:cubicBezTo>
                    <a:pt x="155" y="122"/>
                    <a:pt x="160" y="126"/>
                    <a:pt x="161" y="123"/>
                  </a:cubicBezTo>
                  <a:cubicBezTo>
                    <a:pt x="163" y="121"/>
                    <a:pt x="166" y="127"/>
                    <a:pt x="171" y="123"/>
                  </a:cubicBezTo>
                  <a:cubicBezTo>
                    <a:pt x="176" y="120"/>
                    <a:pt x="163" y="121"/>
                    <a:pt x="163" y="118"/>
                  </a:cubicBezTo>
                  <a:close/>
                  <a:moveTo>
                    <a:pt x="359" y="64"/>
                  </a:moveTo>
                  <a:cubicBezTo>
                    <a:pt x="355" y="64"/>
                    <a:pt x="354" y="71"/>
                    <a:pt x="351" y="71"/>
                  </a:cubicBezTo>
                  <a:cubicBezTo>
                    <a:pt x="348" y="71"/>
                    <a:pt x="343" y="77"/>
                    <a:pt x="338" y="79"/>
                  </a:cubicBezTo>
                  <a:cubicBezTo>
                    <a:pt x="332" y="81"/>
                    <a:pt x="331" y="62"/>
                    <a:pt x="329" y="58"/>
                  </a:cubicBezTo>
                  <a:cubicBezTo>
                    <a:pt x="326" y="55"/>
                    <a:pt x="311" y="52"/>
                    <a:pt x="309" y="56"/>
                  </a:cubicBezTo>
                  <a:cubicBezTo>
                    <a:pt x="308" y="60"/>
                    <a:pt x="303" y="58"/>
                    <a:pt x="302" y="61"/>
                  </a:cubicBezTo>
                  <a:cubicBezTo>
                    <a:pt x="302" y="65"/>
                    <a:pt x="303" y="64"/>
                    <a:pt x="307" y="64"/>
                  </a:cubicBezTo>
                  <a:cubicBezTo>
                    <a:pt x="310" y="64"/>
                    <a:pt x="310" y="66"/>
                    <a:pt x="311" y="69"/>
                  </a:cubicBezTo>
                  <a:cubicBezTo>
                    <a:pt x="313" y="73"/>
                    <a:pt x="322" y="70"/>
                    <a:pt x="325" y="70"/>
                  </a:cubicBezTo>
                  <a:cubicBezTo>
                    <a:pt x="328" y="70"/>
                    <a:pt x="328" y="74"/>
                    <a:pt x="324" y="73"/>
                  </a:cubicBezTo>
                  <a:cubicBezTo>
                    <a:pt x="320" y="71"/>
                    <a:pt x="320" y="75"/>
                    <a:pt x="317" y="74"/>
                  </a:cubicBezTo>
                  <a:cubicBezTo>
                    <a:pt x="314" y="73"/>
                    <a:pt x="310" y="73"/>
                    <a:pt x="312" y="75"/>
                  </a:cubicBezTo>
                  <a:cubicBezTo>
                    <a:pt x="314" y="77"/>
                    <a:pt x="317" y="79"/>
                    <a:pt x="317" y="83"/>
                  </a:cubicBezTo>
                  <a:cubicBezTo>
                    <a:pt x="317" y="86"/>
                    <a:pt x="323" y="86"/>
                    <a:pt x="323" y="83"/>
                  </a:cubicBezTo>
                  <a:cubicBezTo>
                    <a:pt x="323" y="79"/>
                    <a:pt x="326" y="83"/>
                    <a:pt x="332" y="85"/>
                  </a:cubicBezTo>
                  <a:cubicBezTo>
                    <a:pt x="337" y="86"/>
                    <a:pt x="333" y="89"/>
                    <a:pt x="339" y="89"/>
                  </a:cubicBezTo>
                  <a:cubicBezTo>
                    <a:pt x="345" y="89"/>
                    <a:pt x="358" y="93"/>
                    <a:pt x="363" y="97"/>
                  </a:cubicBezTo>
                  <a:cubicBezTo>
                    <a:pt x="368" y="101"/>
                    <a:pt x="364" y="103"/>
                    <a:pt x="367" y="107"/>
                  </a:cubicBezTo>
                  <a:cubicBezTo>
                    <a:pt x="371" y="110"/>
                    <a:pt x="372" y="114"/>
                    <a:pt x="367" y="114"/>
                  </a:cubicBezTo>
                  <a:cubicBezTo>
                    <a:pt x="363" y="114"/>
                    <a:pt x="358" y="119"/>
                    <a:pt x="359" y="121"/>
                  </a:cubicBezTo>
                  <a:cubicBezTo>
                    <a:pt x="360" y="123"/>
                    <a:pt x="375" y="120"/>
                    <a:pt x="379" y="120"/>
                  </a:cubicBezTo>
                  <a:cubicBezTo>
                    <a:pt x="381" y="120"/>
                    <a:pt x="383" y="124"/>
                    <a:pt x="388" y="127"/>
                  </a:cubicBezTo>
                  <a:cubicBezTo>
                    <a:pt x="388" y="74"/>
                    <a:pt x="388" y="74"/>
                    <a:pt x="388" y="74"/>
                  </a:cubicBezTo>
                  <a:cubicBezTo>
                    <a:pt x="377" y="70"/>
                    <a:pt x="362" y="64"/>
                    <a:pt x="359" y="64"/>
                  </a:cubicBezTo>
                  <a:close/>
                  <a:moveTo>
                    <a:pt x="251" y="127"/>
                  </a:moveTo>
                  <a:cubicBezTo>
                    <a:pt x="250" y="127"/>
                    <a:pt x="249" y="128"/>
                    <a:pt x="248" y="128"/>
                  </a:cubicBezTo>
                  <a:cubicBezTo>
                    <a:pt x="248" y="129"/>
                    <a:pt x="248" y="130"/>
                    <a:pt x="247" y="130"/>
                  </a:cubicBezTo>
                  <a:cubicBezTo>
                    <a:pt x="246" y="131"/>
                    <a:pt x="245" y="130"/>
                    <a:pt x="244" y="129"/>
                  </a:cubicBezTo>
                  <a:cubicBezTo>
                    <a:pt x="239" y="131"/>
                    <a:pt x="237" y="137"/>
                    <a:pt x="240" y="139"/>
                  </a:cubicBezTo>
                  <a:cubicBezTo>
                    <a:pt x="243" y="140"/>
                    <a:pt x="248" y="136"/>
                    <a:pt x="251" y="132"/>
                  </a:cubicBezTo>
                  <a:cubicBezTo>
                    <a:pt x="251" y="132"/>
                    <a:pt x="252" y="131"/>
                    <a:pt x="252" y="131"/>
                  </a:cubicBezTo>
                  <a:cubicBezTo>
                    <a:pt x="252" y="131"/>
                    <a:pt x="252" y="131"/>
                    <a:pt x="253" y="130"/>
                  </a:cubicBezTo>
                  <a:cubicBezTo>
                    <a:pt x="253" y="130"/>
                    <a:pt x="253" y="130"/>
                    <a:pt x="254" y="130"/>
                  </a:cubicBezTo>
                  <a:cubicBezTo>
                    <a:pt x="253" y="129"/>
                    <a:pt x="252" y="128"/>
                    <a:pt x="251" y="127"/>
                  </a:cubicBezTo>
                  <a:close/>
                  <a:moveTo>
                    <a:pt x="182" y="63"/>
                  </a:moveTo>
                  <a:cubicBezTo>
                    <a:pt x="186" y="60"/>
                    <a:pt x="187" y="55"/>
                    <a:pt x="187" y="50"/>
                  </a:cubicBezTo>
                  <a:cubicBezTo>
                    <a:pt x="186" y="45"/>
                    <a:pt x="198" y="45"/>
                    <a:pt x="199" y="43"/>
                  </a:cubicBezTo>
                  <a:cubicBezTo>
                    <a:pt x="201" y="41"/>
                    <a:pt x="197" y="37"/>
                    <a:pt x="194" y="36"/>
                  </a:cubicBezTo>
                  <a:cubicBezTo>
                    <a:pt x="190" y="34"/>
                    <a:pt x="193" y="31"/>
                    <a:pt x="191" y="29"/>
                  </a:cubicBezTo>
                  <a:cubicBezTo>
                    <a:pt x="189" y="27"/>
                    <a:pt x="185" y="22"/>
                    <a:pt x="188" y="22"/>
                  </a:cubicBezTo>
                  <a:cubicBezTo>
                    <a:pt x="191" y="22"/>
                    <a:pt x="186" y="17"/>
                    <a:pt x="189" y="16"/>
                  </a:cubicBezTo>
                  <a:cubicBezTo>
                    <a:pt x="189" y="15"/>
                    <a:pt x="189" y="15"/>
                    <a:pt x="190" y="15"/>
                  </a:cubicBezTo>
                  <a:cubicBezTo>
                    <a:pt x="188" y="14"/>
                    <a:pt x="187" y="14"/>
                    <a:pt x="186" y="14"/>
                  </a:cubicBezTo>
                  <a:cubicBezTo>
                    <a:pt x="182" y="14"/>
                    <a:pt x="172" y="13"/>
                    <a:pt x="173" y="19"/>
                  </a:cubicBezTo>
                  <a:cubicBezTo>
                    <a:pt x="173" y="25"/>
                    <a:pt x="167" y="23"/>
                    <a:pt x="168" y="26"/>
                  </a:cubicBezTo>
                  <a:cubicBezTo>
                    <a:pt x="168" y="30"/>
                    <a:pt x="165" y="30"/>
                    <a:pt x="165" y="34"/>
                  </a:cubicBezTo>
                  <a:cubicBezTo>
                    <a:pt x="166" y="39"/>
                    <a:pt x="163" y="37"/>
                    <a:pt x="158" y="39"/>
                  </a:cubicBezTo>
                  <a:cubicBezTo>
                    <a:pt x="153" y="42"/>
                    <a:pt x="155" y="38"/>
                    <a:pt x="150" y="38"/>
                  </a:cubicBezTo>
                  <a:cubicBezTo>
                    <a:pt x="145" y="38"/>
                    <a:pt x="145" y="40"/>
                    <a:pt x="142" y="41"/>
                  </a:cubicBezTo>
                  <a:cubicBezTo>
                    <a:pt x="139" y="42"/>
                    <a:pt x="133" y="41"/>
                    <a:pt x="131" y="42"/>
                  </a:cubicBezTo>
                  <a:cubicBezTo>
                    <a:pt x="129" y="44"/>
                    <a:pt x="126" y="39"/>
                    <a:pt x="124" y="39"/>
                  </a:cubicBezTo>
                  <a:cubicBezTo>
                    <a:pt x="123" y="39"/>
                    <a:pt x="122" y="36"/>
                    <a:pt x="121" y="34"/>
                  </a:cubicBezTo>
                  <a:cubicBezTo>
                    <a:pt x="121" y="33"/>
                    <a:pt x="120" y="33"/>
                    <a:pt x="120" y="33"/>
                  </a:cubicBezTo>
                  <a:cubicBezTo>
                    <a:pt x="117" y="34"/>
                    <a:pt x="112" y="42"/>
                    <a:pt x="115" y="45"/>
                  </a:cubicBezTo>
                  <a:cubicBezTo>
                    <a:pt x="118" y="49"/>
                    <a:pt x="117" y="54"/>
                    <a:pt x="119" y="57"/>
                  </a:cubicBezTo>
                  <a:cubicBezTo>
                    <a:pt x="121" y="60"/>
                    <a:pt x="126" y="60"/>
                    <a:pt x="126" y="65"/>
                  </a:cubicBezTo>
                  <a:cubicBezTo>
                    <a:pt x="126" y="71"/>
                    <a:pt x="131" y="79"/>
                    <a:pt x="134" y="77"/>
                  </a:cubicBezTo>
                  <a:cubicBezTo>
                    <a:pt x="138" y="74"/>
                    <a:pt x="140" y="78"/>
                    <a:pt x="141" y="80"/>
                  </a:cubicBezTo>
                  <a:cubicBezTo>
                    <a:pt x="142" y="82"/>
                    <a:pt x="150" y="78"/>
                    <a:pt x="152" y="79"/>
                  </a:cubicBezTo>
                  <a:cubicBezTo>
                    <a:pt x="155" y="79"/>
                    <a:pt x="163" y="81"/>
                    <a:pt x="163" y="83"/>
                  </a:cubicBezTo>
                  <a:cubicBezTo>
                    <a:pt x="164" y="86"/>
                    <a:pt x="170" y="83"/>
                    <a:pt x="175" y="82"/>
                  </a:cubicBezTo>
                  <a:cubicBezTo>
                    <a:pt x="180" y="80"/>
                    <a:pt x="177" y="66"/>
                    <a:pt x="182" y="63"/>
                  </a:cubicBezTo>
                  <a:close/>
                  <a:moveTo>
                    <a:pt x="200" y="133"/>
                  </a:moveTo>
                  <a:cubicBezTo>
                    <a:pt x="202" y="135"/>
                    <a:pt x="206" y="135"/>
                    <a:pt x="208" y="136"/>
                  </a:cubicBezTo>
                  <a:cubicBezTo>
                    <a:pt x="210" y="138"/>
                    <a:pt x="216" y="141"/>
                    <a:pt x="216" y="137"/>
                  </a:cubicBezTo>
                  <a:cubicBezTo>
                    <a:pt x="216" y="133"/>
                    <a:pt x="199" y="130"/>
                    <a:pt x="200" y="133"/>
                  </a:cubicBezTo>
                  <a:close/>
                  <a:moveTo>
                    <a:pt x="188" y="120"/>
                  </a:moveTo>
                  <a:cubicBezTo>
                    <a:pt x="187" y="123"/>
                    <a:pt x="183" y="123"/>
                    <a:pt x="180" y="121"/>
                  </a:cubicBezTo>
                  <a:cubicBezTo>
                    <a:pt x="178" y="120"/>
                    <a:pt x="175" y="124"/>
                    <a:pt x="176" y="126"/>
                  </a:cubicBezTo>
                  <a:cubicBezTo>
                    <a:pt x="177" y="127"/>
                    <a:pt x="182" y="131"/>
                    <a:pt x="188" y="128"/>
                  </a:cubicBezTo>
                  <a:cubicBezTo>
                    <a:pt x="195" y="125"/>
                    <a:pt x="199" y="128"/>
                    <a:pt x="200" y="124"/>
                  </a:cubicBezTo>
                  <a:cubicBezTo>
                    <a:pt x="202" y="121"/>
                    <a:pt x="189" y="118"/>
                    <a:pt x="188" y="12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74"/>
            <p:cNvSpPr>
              <a:spLocks noEditPoints="1"/>
            </p:cNvSpPr>
            <p:nvPr/>
          </p:nvSpPr>
          <p:spPr bwMode="auto">
            <a:xfrm>
              <a:off x="5763" y="2980"/>
              <a:ext cx="58" cy="23"/>
            </a:xfrm>
            <a:custGeom>
              <a:avLst/>
              <a:gdLst>
                <a:gd name="T0" fmla="*/ 3 w 28"/>
                <a:gd name="T1" fmla="*/ 8 h 11"/>
                <a:gd name="T2" fmla="*/ 0 w 28"/>
                <a:gd name="T3" fmla="*/ 9 h 11"/>
                <a:gd name="T4" fmla="*/ 3 w 28"/>
                <a:gd name="T5" fmla="*/ 10 h 11"/>
                <a:gd name="T6" fmla="*/ 4 w 28"/>
                <a:gd name="T7" fmla="*/ 8 h 11"/>
                <a:gd name="T8" fmla="*/ 3 w 28"/>
                <a:gd name="T9" fmla="*/ 8 h 11"/>
                <a:gd name="T10" fmla="*/ 3 w 28"/>
                <a:gd name="T11" fmla="*/ 8 h 11"/>
                <a:gd name="T12" fmla="*/ 15 w 28"/>
                <a:gd name="T13" fmla="*/ 2 h 11"/>
                <a:gd name="T14" fmla="*/ 8 w 28"/>
                <a:gd name="T15" fmla="*/ 6 h 11"/>
                <a:gd name="T16" fmla="*/ 7 w 28"/>
                <a:gd name="T17" fmla="*/ 7 h 11"/>
                <a:gd name="T18" fmla="*/ 10 w 28"/>
                <a:gd name="T19" fmla="*/ 10 h 11"/>
                <a:gd name="T20" fmla="*/ 27 w 28"/>
                <a:gd name="T21" fmla="*/ 2 h 11"/>
                <a:gd name="T22" fmla="*/ 15 w 28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1">
                  <a:moveTo>
                    <a:pt x="3" y="8"/>
                  </a:moveTo>
                  <a:cubicBezTo>
                    <a:pt x="2" y="8"/>
                    <a:pt x="1" y="9"/>
                    <a:pt x="0" y="9"/>
                  </a:cubicBezTo>
                  <a:cubicBezTo>
                    <a:pt x="1" y="10"/>
                    <a:pt x="2" y="11"/>
                    <a:pt x="3" y="10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15" y="2"/>
                  </a:moveTo>
                  <a:cubicBezTo>
                    <a:pt x="11" y="2"/>
                    <a:pt x="10" y="4"/>
                    <a:pt x="8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9" y="9"/>
                    <a:pt x="10" y="10"/>
                  </a:cubicBezTo>
                  <a:cubicBezTo>
                    <a:pt x="14" y="7"/>
                    <a:pt x="27" y="3"/>
                    <a:pt x="27" y="2"/>
                  </a:cubicBezTo>
                  <a:cubicBezTo>
                    <a:pt x="28" y="0"/>
                    <a:pt x="20" y="2"/>
                    <a:pt x="15" y="2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75"/>
            <p:cNvSpPr>
              <a:spLocks noEditPoints="1"/>
            </p:cNvSpPr>
            <p:nvPr/>
          </p:nvSpPr>
          <p:spPr bwMode="auto">
            <a:xfrm>
              <a:off x="3720" y="1930"/>
              <a:ext cx="202" cy="219"/>
            </a:xfrm>
            <a:custGeom>
              <a:avLst/>
              <a:gdLst>
                <a:gd name="T0" fmla="*/ 68 w 97"/>
                <a:gd name="T1" fmla="*/ 91 h 105"/>
                <a:gd name="T2" fmla="*/ 58 w 97"/>
                <a:gd name="T3" fmla="*/ 91 h 105"/>
                <a:gd name="T4" fmla="*/ 50 w 97"/>
                <a:gd name="T5" fmla="*/ 95 h 105"/>
                <a:gd name="T6" fmla="*/ 59 w 97"/>
                <a:gd name="T7" fmla="*/ 99 h 105"/>
                <a:gd name="T8" fmla="*/ 69 w 97"/>
                <a:gd name="T9" fmla="*/ 105 h 105"/>
                <a:gd name="T10" fmla="*/ 71 w 97"/>
                <a:gd name="T11" fmla="*/ 100 h 105"/>
                <a:gd name="T12" fmla="*/ 74 w 97"/>
                <a:gd name="T13" fmla="*/ 92 h 105"/>
                <a:gd name="T14" fmla="*/ 68 w 97"/>
                <a:gd name="T15" fmla="*/ 91 h 105"/>
                <a:gd name="T16" fmla="*/ 20 w 97"/>
                <a:gd name="T17" fmla="*/ 63 h 105"/>
                <a:gd name="T18" fmla="*/ 13 w 97"/>
                <a:gd name="T19" fmla="*/ 64 h 105"/>
                <a:gd name="T20" fmla="*/ 17 w 97"/>
                <a:gd name="T21" fmla="*/ 75 h 105"/>
                <a:gd name="T22" fmla="*/ 20 w 97"/>
                <a:gd name="T23" fmla="*/ 83 h 105"/>
                <a:gd name="T24" fmla="*/ 26 w 97"/>
                <a:gd name="T25" fmla="*/ 80 h 105"/>
                <a:gd name="T26" fmla="*/ 27 w 97"/>
                <a:gd name="T27" fmla="*/ 66 h 105"/>
                <a:gd name="T28" fmla="*/ 20 w 97"/>
                <a:gd name="T29" fmla="*/ 63 h 105"/>
                <a:gd name="T30" fmla="*/ 81 w 97"/>
                <a:gd name="T31" fmla="*/ 59 h 105"/>
                <a:gd name="T32" fmla="*/ 74 w 97"/>
                <a:gd name="T33" fmla="*/ 54 h 105"/>
                <a:gd name="T34" fmla="*/ 61 w 97"/>
                <a:gd name="T35" fmla="*/ 41 h 105"/>
                <a:gd name="T36" fmla="*/ 49 w 97"/>
                <a:gd name="T37" fmla="*/ 28 h 105"/>
                <a:gd name="T38" fmla="*/ 50 w 97"/>
                <a:gd name="T39" fmla="*/ 20 h 105"/>
                <a:gd name="T40" fmla="*/ 53 w 97"/>
                <a:gd name="T41" fmla="*/ 15 h 105"/>
                <a:gd name="T42" fmla="*/ 54 w 97"/>
                <a:gd name="T43" fmla="*/ 4 h 105"/>
                <a:gd name="T44" fmla="*/ 49 w 97"/>
                <a:gd name="T45" fmla="*/ 3 h 105"/>
                <a:gd name="T46" fmla="*/ 48 w 97"/>
                <a:gd name="T47" fmla="*/ 0 h 105"/>
                <a:gd name="T48" fmla="*/ 41 w 97"/>
                <a:gd name="T49" fmla="*/ 1 h 105"/>
                <a:gd name="T50" fmla="*/ 36 w 97"/>
                <a:gd name="T51" fmla="*/ 2 h 105"/>
                <a:gd name="T52" fmla="*/ 35 w 97"/>
                <a:gd name="T53" fmla="*/ 2 h 105"/>
                <a:gd name="T54" fmla="*/ 33 w 97"/>
                <a:gd name="T55" fmla="*/ 3 h 105"/>
                <a:gd name="T56" fmla="*/ 32 w 97"/>
                <a:gd name="T57" fmla="*/ 5 h 105"/>
                <a:gd name="T58" fmla="*/ 29 w 97"/>
                <a:gd name="T59" fmla="*/ 6 h 105"/>
                <a:gd name="T60" fmla="*/ 25 w 97"/>
                <a:gd name="T61" fmla="*/ 7 h 105"/>
                <a:gd name="T62" fmla="*/ 22 w 97"/>
                <a:gd name="T63" fmla="*/ 9 h 105"/>
                <a:gd name="T64" fmla="*/ 20 w 97"/>
                <a:gd name="T65" fmla="*/ 12 h 105"/>
                <a:gd name="T66" fmla="*/ 15 w 97"/>
                <a:gd name="T67" fmla="*/ 6 h 105"/>
                <a:gd name="T68" fmla="*/ 11 w 97"/>
                <a:gd name="T69" fmla="*/ 12 h 105"/>
                <a:gd name="T70" fmla="*/ 4 w 97"/>
                <a:gd name="T71" fmla="*/ 13 h 105"/>
                <a:gd name="T72" fmla="*/ 5 w 97"/>
                <a:gd name="T73" fmla="*/ 17 h 105"/>
                <a:gd name="T74" fmla="*/ 3 w 97"/>
                <a:gd name="T75" fmla="*/ 20 h 105"/>
                <a:gd name="T76" fmla="*/ 2 w 97"/>
                <a:gd name="T77" fmla="*/ 22 h 105"/>
                <a:gd name="T78" fmla="*/ 4 w 97"/>
                <a:gd name="T79" fmla="*/ 26 h 105"/>
                <a:gd name="T80" fmla="*/ 6 w 97"/>
                <a:gd name="T81" fmla="*/ 30 h 105"/>
                <a:gd name="T82" fmla="*/ 10 w 97"/>
                <a:gd name="T83" fmla="*/ 32 h 105"/>
                <a:gd name="T84" fmla="*/ 9 w 97"/>
                <a:gd name="T85" fmla="*/ 35 h 105"/>
                <a:gd name="T86" fmla="*/ 13 w 97"/>
                <a:gd name="T87" fmla="*/ 33 h 105"/>
                <a:gd name="T88" fmla="*/ 19 w 97"/>
                <a:gd name="T89" fmla="*/ 28 h 105"/>
                <a:gd name="T90" fmla="*/ 31 w 97"/>
                <a:gd name="T91" fmla="*/ 33 h 105"/>
                <a:gd name="T92" fmla="*/ 33 w 97"/>
                <a:gd name="T93" fmla="*/ 38 h 105"/>
                <a:gd name="T94" fmla="*/ 41 w 97"/>
                <a:gd name="T95" fmla="*/ 49 h 105"/>
                <a:gd name="T96" fmla="*/ 53 w 97"/>
                <a:gd name="T97" fmla="*/ 58 h 105"/>
                <a:gd name="T98" fmla="*/ 61 w 97"/>
                <a:gd name="T99" fmla="*/ 62 h 105"/>
                <a:gd name="T100" fmla="*/ 68 w 97"/>
                <a:gd name="T101" fmla="*/ 67 h 105"/>
                <a:gd name="T102" fmla="*/ 74 w 97"/>
                <a:gd name="T103" fmla="*/ 72 h 105"/>
                <a:gd name="T104" fmla="*/ 77 w 97"/>
                <a:gd name="T105" fmla="*/ 77 h 105"/>
                <a:gd name="T106" fmla="*/ 77 w 97"/>
                <a:gd name="T107" fmla="*/ 86 h 105"/>
                <a:gd name="T108" fmla="*/ 78 w 97"/>
                <a:gd name="T109" fmla="*/ 93 h 105"/>
                <a:gd name="T110" fmla="*/ 82 w 97"/>
                <a:gd name="T111" fmla="*/ 86 h 105"/>
                <a:gd name="T112" fmla="*/ 87 w 97"/>
                <a:gd name="T113" fmla="*/ 81 h 105"/>
                <a:gd name="T114" fmla="*/ 83 w 97"/>
                <a:gd name="T115" fmla="*/ 74 h 105"/>
                <a:gd name="T116" fmla="*/ 91 w 97"/>
                <a:gd name="T117" fmla="*/ 70 h 105"/>
                <a:gd name="T118" fmla="*/ 97 w 97"/>
                <a:gd name="T119" fmla="*/ 71 h 105"/>
                <a:gd name="T120" fmla="*/ 81 w 97"/>
                <a:gd name="T121" fmla="*/ 5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" h="105">
                  <a:moveTo>
                    <a:pt x="68" y="91"/>
                  </a:moveTo>
                  <a:cubicBezTo>
                    <a:pt x="63" y="92"/>
                    <a:pt x="61" y="93"/>
                    <a:pt x="58" y="91"/>
                  </a:cubicBezTo>
                  <a:cubicBezTo>
                    <a:pt x="55" y="90"/>
                    <a:pt x="50" y="93"/>
                    <a:pt x="50" y="95"/>
                  </a:cubicBezTo>
                  <a:cubicBezTo>
                    <a:pt x="51" y="96"/>
                    <a:pt x="53" y="98"/>
                    <a:pt x="59" y="99"/>
                  </a:cubicBezTo>
                  <a:cubicBezTo>
                    <a:pt x="65" y="101"/>
                    <a:pt x="66" y="105"/>
                    <a:pt x="69" y="105"/>
                  </a:cubicBezTo>
                  <a:cubicBezTo>
                    <a:pt x="71" y="105"/>
                    <a:pt x="72" y="103"/>
                    <a:pt x="71" y="100"/>
                  </a:cubicBezTo>
                  <a:cubicBezTo>
                    <a:pt x="70" y="96"/>
                    <a:pt x="74" y="92"/>
                    <a:pt x="74" y="92"/>
                  </a:cubicBezTo>
                  <a:cubicBezTo>
                    <a:pt x="75" y="91"/>
                    <a:pt x="73" y="90"/>
                    <a:pt x="68" y="91"/>
                  </a:cubicBezTo>
                  <a:close/>
                  <a:moveTo>
                    <a:pt x="20" y="63"/>
                  </a:moveTo>
                  <a:cubicBezTo>
                    <a:pt x="17" y="65"/>
                    <a:pt x="15" y="63"/>
                    <a:pt x="13" y="64"/>
                  </a:cubicBezTo>
                  <a:cubicBezTo>
                    <a:pt x="12" y="67"/>
                    <a:pt x="18" y="70"/>
                    <a:pt x="17" y="75"/>
                  </a:cubicBezTo>
                  <a:cubicBezTo>
                    <a:pt x="15" y="80"/>
                    <a:pt x="17" y="86"/>
                    <a:pt x="20" y="83"/>
                  </a:cubicBezTo>
                  <a:cubicBezTo>
                    <a:pt x="23" y="80"/>
                    <a:pt x="24" y="82"/>
                    <a:pt x="26" y="80"/>
                  </a:cubicBezTo>
                  <a:cubicBezTo>
                    <a:pt x="28" y="78"/>
                    <a:pt x="26" y="70"/>
                    <a:pt x="27" y="66"/>
                  </a:cubicBezTo>
                  <a:cubicBezTo>
                    <a:pt x="28" y="62"/>
                    <a:pt x="22" y="61"/>
                    <a:pt x="20" y="63"/>
                  </a:cubicBezTo>
                  <a:close/>
                  <a:moveTo>
                    <a:pt x="81" y="59"/>
                  </a:moveTo>
                  <a:cubicBezTo>
                    <a:pt x="77" y="57"/>
                    <a:pt x="79" y="54"/>
                    <a:pt x="74" y="54"/>
                  </a:cubicBezTo>
                  <a:cubicBezTo>
                    <a:pt x="69" y="54"/>
                    <a:pt x="63" y="48"/>
                    <a:pt x="61" y="41"/>
                  </a:cubicBezTo>
                  <a:cubicBezTo>
                    <a:pt x="59" y="33"/>
                    <a:pt x="51" y="33"/>
                    <a:pt x="49" y="28"/>
                  </a:cubicBezTo>
                  <a:cubicBezTo>
                    <a:pt x="47" y="24"/>
                    <a:pt x="51" y="24"/>
                    <a:pt x="50" y="20"/>
                  </a:cubicBezTo>
                  <a:cubicBezTo>
                    <a:pt x="49" y="18"/>
                    <a:pt x="51" y="16"/>
                    <a:pt x="53" y="15"/>
                  </a:cubicBezTo>
                  <a:cubicBezTo>
                    <a:pt x="53" y="11"/>
                    <a:pt x="53" y="7"/>
                    <a:pt x="54" y="4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8" y="3"/>
                    <a:pt x="48" y="0"/>
                    <a:pt x="48" y="0"/>
                  </a:cubicBezTo>
                  <a:cubicBezTo>
                    <a:pt x="47" y="0"/>
                    <a:pt x="42" y="0"/>
                    <a:pt x="41" y="1"/>
                  </a:cubicBezTo>
                  <a:cubicBezTo>
                    <a:pt x="40" y="2"/>
                    <a:pt x="37" y="3"/>
                    <a:pt x="3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5"/>
                    <a:pt x="32" y="5"/>
                  </a:cubicBezTo>
                  <a:cubicBezTo>
                    <a:pt x="31" y="5"/>
                    <a:pt x="29" y="4"/>
                    <a:pt x="29" y="6"/>
                  </a:cubicBezTo>
                  <a:cubicBezTo>
                    <a:pt x="29" y="8"/>
                    <a:pt x="27" y="7"/>
                    <a:pt x="25" y="7"/>
                  </a:cubicBezTo>
                  <a:cubicBezTo>
                    <a:pt x="24" y="7"/>
                    <a:pt x="22" y="7"/>
                    <a:pt x="22" y="9"/>
                  </a:cubicBezTo>
                  <a:cubicBezTo>
                    <a:pt x="22" y="10"/>
                    <a:pt x="22" y="14"/>
                    <a:pt x="20" y="12"/>
                  </a:cubicBezTo>
                  <a:cubicBezTo>
                    <a:pt x="18" y="10"/>
                    <a:pt x="16" y="6"/>
                    <a:pt x="15" y="6"/>
                  </a:cubicBezTo>
                  <a:cubicBezTo>
                    <a:pt x="15" y="7"/>
                    <a:pt x="13" y="12"/>
                    <a:pt x="11" y="12"/>
                  </a:cubicBezTo>
                  <a:cubicBezTo>
                    <a:pt x="10" y="12"/>
                    <a:pt x="7" y="12"/>
                    <a:pt x="4" y="13"/>
                  </a:cubicBezTo>
                  <a:cubicBezTo>
                    <a:pt x="3" y="15"/>
                    <a:pt x="4" y="16"/>
                    <a:pt x="5" y="17"/>
                  </a:cubicBezTo>
                  <a:cubicBezTo>
                    <a:pt x="6" y="17"/>
                    <a:pt x="4" y="19"/>
                    <a:pt x="3" y="20"/>
                  </a:cubicBezTo>
                  <a:cubicBezTo>
                    <a:pt x="2" y="21"/>
                    <a:pt x="0" y="20"/>
                    <a:pt x="2" y="22"/>
                  </a:cubicBezTo>
                  <a:cubicBezTo>
                    <a:pt x="3" y="24"/>
                    <a:pt x="5" y="24"/>
                    <a:pt x="4" y="26"/>
                  </a:cubicBezTo>
                  <a:cubicBezTo>
                    <a:pt x="3" y="28"/>
                    <a:pt x="4" y="30"/>
                    <a:pt x="6" y="30"/>
                  </a:cubicBezTo>
                  <a:cubicBezTo>
                    <a:pt x="8" y="31"/>
                    <a:pt x="10" y="30"/>
                    <a:pt x="10" y="32"/>
                  </a:cubicBezTo>
                  <a:cubicBezTo>
                    <a:pt x="10" y="33"/>
                    <a:pt x="9" y="34"/>
                    <a:pt x="9" y="35"/>
                  </a:cubicBezTo>
                  <a:cubicBezTo>
                    <a:pt x="10" y="34"/>
                    <a:pt x="12" y="34"/>
                    <a:pt x="13" y="33"/>
                  </a:cubicBezTo>
                  <a:cubicBezTo>
                    <a:pt x="16" y="32"/>
                    <a:pt x="14" y="30"/>
                    <a:pt x="19" y="28"/>
                  </a:cubicBezTo>
                  <a:cubicBezTo>
                    <a:pt x="23" y="27"/>
                    <a:pt x="29" y="31"/>
                    <a:pt x="31" y="33"/>
                  </a:cubicBezTo>
                  <a:cubicBezTo>
                    <a:pt x="32" y="36"/>
                    <a:pt x="33" y="36"/>
                    <a:pt x="33" y="38"/>
                  </a:cubicBezTo>
                  <a:cubicBezTo>
                    <a:pt x="34" y="41"/>
                    <a:pt x="35" y="45"/>
                    <a:pt x="41" y="49"/>
                  </a:cubicBezTo>
                  <a:cubicBezTo>
                    <a:pt x="47" y="52"/>
                    <a:pt x="50" y="57"/>
                    <a:pt x="53" y="58"/>
                  </a:cubicBezTo>
                  <a:cubicBezTo>
                    <a:pt x="56" y="60"/>
                    <a:pt x="59" y="60"/>
                    <a:pt x="61" y="62"/>
                  </a:cubicBezTo>
                  <a:cubicBezTo>
                    <a:pt x="63" y="64"/>
                    <a:pt x="65" y="65"/>
                    <a:pt x="68" y="67"/>
                  </a:cubicBezTo>
                  <a:cubicBezTo>
                    <a:pt x="71" y="68"/>
                    <a:pt x="71" y="71"/>
                    <a:pt x="74" y="72"/>
                  </a:cubicBezTo>
                  <a:cubicBezTo>
                    <a:pt x="77" y="72"/>
                    <a:pt x="75" y="75"/>
                    <a:pt x="77" y="77"/>
                  </a:cubicBezTo>
                  <a:cubicBezTo>
                    <a:pt x="79" y="79"/>
                    <a:pt x="79" y="83"/>
                    <a:pt x="77" y="86"/>
                  </a:cubicBezTo>
                  <a:cubicBezTo>
                    <a:pt x="75" y="88"/>
                    <a:pt x="76" y="93"/>
                    <a:pt x="78" y="93"/>
                  </a:cubicBezTo>
                  <a:cubicBezTo>
                    <a:pt x="79" y="93"/>
                    <a:pt x="81" y="88"/>
                    <a:pt x="82" y="86"/>
                  </a:cubicBezTo>
                  <a:cubicBezTo>
                    <a:pt x="82" y="83"/>
                    <a:pt x="85" y="83"/>
                    <a:pt x="87" y="81"/>
                  </a:cubicBezTo>
                  <a:cubicBezTo>
                    <a:pt x="89" y="78"/>
                    <a:pt x="84" y="77"/>
                    <a:pt x="83" y="74"/>
                  </a:cubicBezTo>
                  <a:cubicBezTo>
                    <a:pt x="82" y="71"/>
                    <a:pt x="87" y="68"/>
                    <a:pt x="91" y="70"/>
                  </a:cubicBezTo>
                  <a:cubicBezTo>
                    <a:pt x="95" y="73"/>
                    <a:pt x="97" y="75"/>
                    <a:pt x="97" y="71"/>
                  </a:cubicBezTo>
                  <a:cubicBezTo>
                    <a:pt x="97" y="67"/>
                    <a:pt x="84" y="61"/>
                    <a:pt x="81" y="59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76"/>
            <p:cNvSpPr>
              <a:spLocks/>
            </p:cNvSpPr>
            <p:nvPr/>
          </p:nvSpPr>
          <p:spPr bwMode="auto">
            <a:xfrm>
              <a:off x="3922" y="2009"/>
              <a:ext cx="23" cy="29"/>
            </a:xfrm>
            <a:custGeom>
              <a:avLst/>
              <a:gdLst>
                <a:gd name="T0" fmla="*/ 4 w 11"/>
                <a:gd name="T1" fmla="*/ 0 h 14"/>
                <a:gd name="T2" fmla="*/ 1 w 11"/>
                <a:gd name="T3" fmla="*/ 7 h 14"/>
                <a:gd name="T4" fmla="*/ 0 w 11"/>
                <a:gd name="T5" fmla="*/ 9 h 14"/>
                <a:gd name="T6" fmla="*/ 6 w 11"/>
                <a:gd name="T7" fmla="*/ 14 h 14"/>
                <a:gd name="T8" fmla="*/ 7 w 11"/>
                <a:gd name="T9" fmla="*/ 14 h 14"/>
                <a:gd name="T10" fmla="*/ 11 w 11"/>
                <a:gd name="T11" fmla="*/ 8 h 14"/>
                <a:gd name="T12" fmla="*/ 4 w 1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4">
                  <a:moveTo>
                    <a:pt x="4" y="0"/>
                  </a:moveTo>
                  <a:cubicBezTo>
                    <a:pt x="2" y="3"/>
                    <a:pt x="1" y="6"/>
                    <a:pt x="1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3" y="11"/>
                    <a:pt x="5" y="13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1"/>
                    <a:pt x="9" y="8"/>
                    <a:pt x="11" y="8"/>
                  </a:cubicBezTo>
                  <a:cubicBezTo>
                    <a:pt x="9" y="6"/>
                    <a:pt x="6" y="2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77"/>
            <p:cNvSpPr>
              <a:spLocks/>
            </p:cNvSpPr>
            <p:nvPr/>
          </p:nvSpPr>
          <p:spPr bwMode="auto">
            <a:xfrm>
              <a:off x="3928" y="1946"/>
              <a:ext cx="73" cy="88"/>
            </a:xfrm>
            <a:custGeom>
              <a:avLst/>
              <a:gdLst>
                <a:gd name="T0" fmla="*/ 30 w 35"/>
                <a:gd name="T1" fmla="*/ 28 h 42"/>
                <a:gd name="T2" fmla="*/ 30 w 35"/>
                <a:gd name="T3" fmla="*/ 23 h 42"/>
                <a:gd name="T4" fmla="*/ 31 w 35"/>
                <a:gd name="T5" fmla="*/ 18 h 42"/>
                <a:gd name="T6" fmla="*/ 21 w 35"/>
                <a:gd name="T7" fmla="*/ 15 h 42"/>
                <a:gd name="T8" fmla="*/ 20 w 35"/>
                <a:gd name="T9" fmla="*/ 10 h 42"/>
                <a:gd name="T10" fmla="*/ 17 w 35"/>
                <a:gd name="T11" fmla="*/ 7 h 42"/>
                <a:gd name="T12" fmla="*/ 14 w 35"/>
                <a:gd name="T13" fmla="*/ 2 h 42"/>
                <a:gd name="T14" fmla="*/ 15 w 35"/>
                <a:gd name="T15" fmla="*/ 2 h 42"/>
                <a:gd name="T16" fmla="*/ 12 w 35"/>
                <a:gd name="T17" fmla="*/ 2 h 42"/>
                <a:gd name="T18" fmla="*/ 9 w 35"/>
                <a:gd name="T19" fmla="*/ 0 h 42"/>
                <a:gd name="T20" fmla="*/ 0 w 35"/>
                <a:gd name="T21" fmla="*/ 3 h 42"/>
                <a:gd name="T22" fmla="*/ 2 w 35"/>
                <a:gd name="T23" fmla="*/ 8 h 42"/>
                <a:gd name="T24" fmla="*/ 5 w 35"/>
                <a:gd name="T25" fmla="*/ 14 h 42"/>
                <a:gd name="T26" fmla="*/ 4 w 35"/>
                <a:gd name="T27" fmla="*/ 27 h 42"/>
                <a:gd name="T28" fmla="*/ 1 w 35"/>
                <a:gd name="T29" fmla="*/ 30 h 42"/>
                <a:gd name="T30" fmla="*/ 8 w 35"/>
                <a:gd name="T31" fmla="*/ 38 h 42"/>
                <a:gd name="T32" fmla="*/ 8 w 35"/>
                <a:gd name="T33" fmla="*/ 38 h 42"/>
                <a:gd name="T34" fmla="*/ 16 w 35"/>
                <a:gd name="T35" fmla="*/ 42 h 42"/>
                <a:gd name="T36" fmla="*/ 30 w 35"/>
                <a:gd name="T37" fmla="*/ 40 h 42"/>
                <a:gd name="T38" fmla="*/ 30 w 35"/>
                <a:gd name="T39" fmla="*/ 37 h 42"/>
                <a:gd name="T40" fmla="*/ 33 w 35"/>
                <a:gd name="T41" fmla="*/ 34 h 42"/>
                <a:gd name="T42" fmla="*/ 30 w 35"/>
                <a:gd name="T43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42">
                  <a:moveTo>
                    <a:pt x="30" y="28"/>
                  </a:moveTo>
                  <a:cubicBezTo>
                    <a:pt x="29" y="27"/>
                    <a:pt x="29" y="24"/>
                    <a:pt x="30" y="23"/>
                  </a:cubicBezTo>
                  <a:cubicBezTo>
                    <a:pt x="32" y="22"/>
                    <a:pt x="31" y="20"/>
                    <a:pt x="31" y="18"/>
                  </a:cubicBezTo>
                  <a:cubicBezTo>
                    <a:pt x="31" y="16"/>
                    <a:pt x="23" y="16"/>
                    <a:pt x="21" y="15"/>
                  </a:cubicBezTo>
                  <a:cubicBezTo>
                    <a:pt x="20" y="15"/>
                    <a:pt x="22" y="10"/>
                    <a:pt x="20" y="10"/>
                  </a:cubicBezTo>
                  <a:cubicBezTo>
                    <a:pt x="18" y="10"/>
                    <a:pt x="17" y="9"/>
                    <a:pt x="17" y="7"/>
                  </a:cubicBezTo>
                  <a:cubicBezTo>
                    <a:pt x="17" y="6"/>
                    <a:pt x="14" y="3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3" y="2"/>
                    <a:pt x="0" y="3"/>
                  </a:cubicBezTo>
                  <a:cubicBezTo>
                    <a:pt x="0" y="5"/>
                    <a:pt x="1" y="8"/>
                    <a:pt x="2" y="8"/>
                  </a:cubicBezTo>
                  <a:cubicBezTo>
                    <a:pt x="5" y="9"/>
                    <a:pt x="4" y="12"/>
                    <a:pt x="5" y="14"/>
                  </a:cubicBezTo>
                  <a:cubicBezTo>
                    <a:pt x="6" y="17"/>
                    <a:pt x="5" y="27"/>
                    <a:pt x="4" y="27"/>
                  </a:cubicBezTo>
                  <a:cubicBezTo>
                    <a:pt x="4" y="27"/>
                    <a:pt x="2" y="29"/>
                    <a:pt x="1" y="30"/>
                  </a:cubicBezTo>
                  <a:cubicBezTo>
                    <a:pt x="3" y="32"/>
                    <a:pt x="6" y="36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16" y="42"/>
                    <a:pt x="16" y="42"/>
                  </a:cubicBezTo>
                  <a:cubicBezTo>
                    <a:pt x="16" y="42"/>
                    <a:pt x="24" y="41"/>
                    <a:pt x="30" y="40"/>
                  </a:cubicBezTo>
                  <a:cubicBezTo>
                    <a:pt x="30" y="39"/>
                    <a:pt x="30" y="38"/>
                    <a:pt x="30" y="37"/>
                  </a:cubicBezTo>
                  <a:cubicBezTo>
                    <a:pt x="30" y="36"/>
                    <a:pt x="31" y="34"/>
                    <a:pt x="33" y="34"/>
                  </a:cubicBezTo>
                  <a:cubicBezTo>
                    <a:pt x="35" y="34"/>
                    <a:pt x="32" y="30"/>
                    <a:pt x="30" y="28"/>
                  </a:cubicBezTo>
                  <a:close/>
                </a:path>
              </a:pathLst>
            </a:custGeom>
            <a:grpFill/>
            <a:ln w="6350" cap="flat">
              <a:solidFill>
                <a:srgbClr val="B5D9F1">
                  <a:alpha val="46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9" name="Oval 179"/>
          <p:cNvSpPr>
            <a:spLocks noChangeArrowheads="1"/>
          </p:cNvSpPr>
          <p:nvPr/>
        </p:nvSpPr>
        <p:spPr bwMode="auto">
          <a:xfrm>
            <a:off x="5140326" y="2284413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Oval 180"/>
          <p:cNvSpPr>
            <a:spLocks noChangeArrowheads="1"/>
          </p:cNvSpPr>
          <p:nvPr/>
        </p:nvSpPr>
        <p:spPr bwMode="auto">
          <a:xfrm>
            <a:off x="5418138" y="276066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Oval 181"/>
          <p:cNvSpPr>
            <a:spLocks noChangeArrowheads="1"/>
          </p:cNvSpPr>
          <p:nvPr/>
        </p:nvSpPr>
        <p:spPr bwMode="auto">
          <a:xfrm>
            <a:off x="5616576" y="2787650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Oval 182"/>
          <p:cNvSpPr>
            <a:spLocks noChangeArrowheads="1"/>
          </p:cNvSpPr>
          <p:nvPr/>
        </p:nvSpPr>
        <p:spPr bwMode="auto">
          <a:xfrm>
            <a:off x="5881688" y="2495550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Oval 183"/>
          <p:cNvSpPr>
            <a:spLocks noChangeArrowheads="1"/>
          </p:cNvSpPr>
          <p:nvPr/>
        </p:nvSpPr>
        <p:spPr bwMode="auto">
          <a:xfrm>
            <a:off x="6119813" y="2522538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Oval 184"/>
          <p:cNvSpPr>
            <a:spLocks noChangeArrowheads="1"/>
          </p:cNvSpPr>
          <p:nvPr/>
        </p:nvSpPr>
        <p:spPr bwMode="auto">
          <a:xfrm>
            <a:off x="6384926" y="2244725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Oval 185"/>
          <p:cNvSpPr>
            <a:spLocks noChangeArrowheads="1"/>
          </p:cNvSpPr>
          <p:nvPr/>
        </p:nvSpPr>
        <p:spPr bwMode="auto">
          <a:xfrm>
            <a:off x="5842001" y="2814638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Oval 186"/>
          <p:cNvSpPr>
            <a:spLocks noChangeArrowheads="1"/>
          </p:cNvSpPr>
          <p:nvPr/>
        </p:nvSpPr>
        <p:spPr bwMode="auto">
          <a:xfrm>
            <a:off x="5829301" y="297338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Oval 187"/>
          <p:cNvSpPr>
            <a:spLocks noChangeArrowheads="1"/>
          </p:cNvSpPr>
          <p:nvPr/>
        </p:nvSpPr>
        <p:spPr bwMode="auto">
          <a:xfrm>
            <a:off x="6027738" y="289401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Oval 188"/>
          <p:cNvSpPr>
            <a:spLocks noChangeArrowheads="1"/>
          </p:cNvSpPr>
          <p:nvPr/>
        </p:nvSpPr>
        <p:spPr bwMode="auto">
          <a:xfrm>
            <a:off x="5643563" y="297338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Oval 189"/>
          <p:cNvSpPr>
            <a:spLocks noChangeArrowheads="1"/>
          </p:cNvSpPr>
          <p:nvPr/>
        </p:nvSpPr>
        <p:spPr bwMode="auto">
          <a:xfrm>
            <a:off x="6134101" y="2774950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Oval 190"/>
          <p:cNvSpPr>
            <a:spLocks noChangeArrowheads="1"/>
          </p:cNvSpPr>
          <p:nvPr/>
        </p:nvSpPr>
        <p:spPr bwMode="auto">
          <a:xfrm>
            <a:off x="5470526" y="3278188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Oval 191"/>
          <p:cNvSpPr>
            <a:spLocks noChangeArrowheads="1"/>
          </p:cNvSpPr>
          <p:nvPr/>
        </p:nvSpPr>
        <p:spPr bwMode="auto">
          <a:xfrm>
            <a:off x="5683251" y="3225800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Oval 192"/>
          <p:cNvSpPr>
            <a:spLocks noChangeArrowheads="1"/>
          </p:cNvSpPr>
          <p:nvPr/>
        </p:nvSpPr>
        <p:spPr bwMode="auto">
          <a:xfrm>
            <a:off x="5802313" y="313213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Oval 193"/>
          <p:cNvSpPr>
            <a:spLocks noChangeArrowheads="1"/>
          </p:cNvSpPr>
          <p:nvPr/>
        </p:nvSpPr>
        <p:spPr bwMode="auto">
          <a:xfrm>
            <a:off x="6118226" y="3402129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Oval 194"/>
          <p:cNvSpPr>
            <a:spLocks noChangeArrowheads="1"/>
          </p:cNvSpPr>
          <p:nvPr/>
        </p:nvSpPr>
        <p:spPr bwMode="auto">
          <a:xfrm>
            <a:off x="6570663" y="3344863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Oval 195"/>
          <p:cNvSpPr>
            <a:spLocks noChangeArrowheads="1"/>
          </p:cNvSpPr>
          <p:nvPr/>
        </p:nvSpPr>
        <p:spPr bwMode="auto">
          <a:xfrm>
            <a:off x="6942138" y="3159125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Oval 196"/>
          <p:cNvSpPr>
            <a:spLocks noChangeArrowheads="1"/>
          </p:cNvSpPr>
          <p:nvPr/>
        </p:nvSpPr>
        <p:spPr bwMode="auto">
          <a:xfrm>
            <a:off x="7008813" y="364966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Oval 197"/>
          <p:cNvSpPr>
            <a:spLocks noChangeArrowheads="1"/>
          </p:cNvSpPr>
          <p:nvPr/>
        </p:nvSpPr>
        <p:spPr bwMode="auto">
          <a:xfrm>
            <a:off x="7048501" y="379571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Oval 198"/>
          <p:cNvSpPr>
            <a:spLocks noChangeArrowheads="1"/>
          </p:cNvSpPr>
          <p:nvPr/>
        </p:nvSpPr>
        <p:spPr bwMode="auto">
          <a:xfrm>
            <a:off x="7234238" y="3822700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9" name="Oval 199"/>
          <p:cNvSpPr>
            <a:spLocks noChangeArrowheads="1"/>
          </p:cNvSpPr>
          <p:nvPr/>
        </p:nvSpPr>
        <p:spPr bwMode="auto">
          <a:xfrm>
            <a:off x="6761164" y="3816800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0" name="Oval 200"/>
          <p:cNvSpPr>
            <a:spLocks noChangeArrowheads="1"/>
          </p:cNvSpPr>
          <p:nvPr/>
        </p:nvSpPr>
        <p:spPr bwMode="auto">
          <a:xfrm>
            <a:off x="7153276" y="4697413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Oval 201"/>
          <p:cNvSpPr>
            <a:spLocks noChangeArrowheads="1"/>
          </p:cNvSpPr>
          <p:nvPr/>
        </p:nvSpPr>
        <p:spPr bwMode="auto">
          <a:xfrm>
            <a:off x="6381265" y="5220069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Oval 203"/>
          <p:cNvSpPr>
            <a:spLocks noChangeArrowheads="1"/>
          </p:cNvSpPr>
          <p:nvPr/>
        </p:nvSpPr>
        <p:spPr bwMode="auto">
          <a:xfrm>
            <a:off x="7689850" y="3576997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Oval 204"/>
          <p:cNvSpPr>
            <a:spLocks noChangeArrowheads="1"/>
          </p:cNvSpPr>
          <p:nvPr/>
        </p:nvSpPr>
        <p:spPr bwMode="auto">
          <a:xfrm>
            <a:off x="7818438" y="373538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Oval 206"/>
          <p:cNvSpPr>
            <a:spLocks noChangeArrowheads="1"/>
          </p:cNvSpPr>
          <p:nvPr/>
        </p:nvSpPr>
        <p:spPr bwMode="auto">
          <a:xfrm>
            <a:off x="8081963" y="3768725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6" name="Oval 207"/>
          <p:cNvSpPr>
            <a:spLocks noChangeArrowheads="1"/>
          </p:cNvSpPr>
          <p:nvPr/>
        </p:nvSpPr>
        <p:spPr bwMode="auto">
          <a:xfrm>
            <a:off x="7923213" y="4300538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Oval 208"/>
          <p:cNvSpPr>
            <a:spLocks noChangeArrowheads="1"/>
          </p:cNvSpPr>
          <p:nvPr/>
        </p:nvSpPr>
        <p:spPr bwMode="auto">
          <a:xfrm>
            <a:off x="8611559" y="3935413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Oval 209"/>
          <p:cNvSpPr>
            <a:spLocks noChangeArrowheads="1"/>
          </p:cNvSpPr>
          <p:nvPr/>
        </p:nvSpPr>
        <p:spPr bwMode="auto">
          <a:xfrm>
            <a:off x="8795635" y="3811198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" name="Oval 210"/>
          <p:cNvSpPr>
            <a:spLocks noChangeArrowheads="1"/>
          </p:cNvSpPr>
          <p:nvPr/>
        </p:nvSpPr>
        <p:spPr bwMode="auto">
          <a:xfrm>
            <a:off x="8976519" y="3975099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Oval 211"/>
          <p:cNvSpPr>
            <a:spLocks noChangeArrowheads="1"/>
          </p:cNvSpPr>
          <p:nvPr/>
        </p:nvSpPr>
        <p:spPr bwMode="auto">
          <a:xfrm>
            <a:off x="8460955" y="4321902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Oval 212"/>
          <p:cNvSpPr>
            <a:spLocks noChangeArrowheads="1"/>
          </p:cNvSpPr>
          <p:nvPr/>
        </p:nvSpPr>
        <p:spPr bwMode="auto">
          <a:xfrm>
            <a:off x="8540961" y="4420743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Oval 213"/>
          <p:cNvSpPr>
            <a:spLocks noChangeArrowheads="1"/>
          </p:cNvSpPr>
          <p:nvPr/>
        </p:nvSpPr>
        <p:spPr bwMode="auto">
          <a:xfrm>
            <a:off x="9831388" y="537368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Oval 214"/>
          <p:cNvSpPr>
            <a:spLocks noChangeArrowheads="1"/>
          </p:cNvSpPr>
          <p:nvPr/>
        </p:nvSpPr>
        <p:spPr bwMode="auto">
          <a:xfrm>
            <a:off x="10508457" y="5693329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" name="Oval 178"/>
          <p:cNvSpPr>
            <a:spLocks noChangeArrowheads="1"/>
          </p:cNvSpPr>
          <p:nvPr/>
        </p:nvSpPr>
        <p:spPr bwMode="auto">
          <a:xfrm>
            <a:off x="3577268" y="2982524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5" name="Oval 215"/>
          <p:cNvSpPr>
            <a:spLocks noChangeArrowheads="1"/>
          </p:cNvSpPr>
          <p:nvPr/>
        </p:nvSpPr>
        <p:spPr bwMode="auto">
          <a:xfrm>
            <a:off x="3429001" y="3027363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Oval 216"/>
          <p:cNvSpPr>
            <a:spLocks noChangeArrowheads="1"/>
          </p:cNvSpPr>
          <p:nvPr/>
        </p:nvSpPr>
        <p:spPr bwMode="auto">
          <a:xfrm>
            <a:off x="3111501" y="3119438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" name="Oval 217"/>
          <p:cNvSpPr>
            <a:spLocks noChangeArrowheads="1"/>
          </p:cNvSpPr>
          <p:nvPr/>
        </p:nvSpPr>
        <p:spPr bwMode="auto">
          <a:xfrm>
            <a:off x="2382838" y="3357563"/>
            <a:ext cx="133350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Oval 218"/>
          <p:cNvSpPr>
            <a:spLocks noChangeArrowheads="1"/>
          </p:cNvSpPr>
          <p:nvPr/>
        </p:nvSpPr>
        <p:spPr bwMode="auto">
          <a:xfrm>
            <a:off x="3165476" y="4048125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Oval 219"/>
          <p:cNvSpPr>
            <a:spLocks noChangeArrowheads="1"/>
          </p:cNvSpPr>
          <p:nvPr/>
        </p:nvSpPr>
        <p:spPr bwMode="auto">
          <a:xfrm>
            <a:off x="3536951" y="4300538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Oval 220"/>
          <p:cNvSpPr>
            <a:spLocks noChangeArrowheads="1"/>
          </p:cNvSpPr>
          <p:nvPr/>
        </p:nvSpPr>
        <p:spPr bwMode="auto">
          <a:xfrm>
            <a:off x="3400426" y="4543006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Oval 221"/>
          <p:cNvSpPr>
            <a:spLocks noChangeArrowheads="1"/>
          </p:cNvSpPr>
          <p:nvPr/>
        </p:nvSpPr>
        <p:spPr bwMode="auto">
          <a:xfrm>
            <a:off x="4424363" y="500221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Oval 222"/>
          <p:cNvSpPr>
            <a:spLocks noChangeArrowheads="1"/>
          </p:cNvSpPr>
          <p:nvPr/>
        </p:nvSpPr>
        <p:spPr bwMode="auto">
          <a:xfrm>
            <a:off x="3933826" y="5507038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Oval 223"/>
          <p:cNvSpPr>
            <a:spLocks noChangeArrowheads="1"/>
          </p:cNvSpPr>
          <p:nvPr/>
        </p:nvSpPr>
        <p:spPr bwMode="auto">
          <a:xfrm>
            <a:off x="3626644" y="5436393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Oval 224"/>
          <p:cNvSpPr>
            <a:spLocks noChangeArrowheads="1"/>
          </p:cNvSpPr>
          <p:nvPr/>
        </p:nvSpPr>
        <p:spPr bwMode="auto">
          <a:xfrm>
            <a:off x="3390901" y="3397250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Oval 187"/>
          <p:cNvSpPr>
            <a:spLocks noChangeArrowheads="1"/>
          </p:cNvSpPr>
          <p:nvPr/>
        </p:nvSpPr>
        <p:spPr bwMode="auto">
          <a:xfrm>
            <a:off x="6386693" y="3107756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Oval 187"/>
          <p:cNvSpPr>
            <a:spLocks noChangeArrowheads="1"/>
          </p:cNvSpPr>
          <p:nvPr/>
        </p:nvSpPr>
        <p:spPr bwMode="auto">
          <a:xfrm>
            <a:off x="6184901" y="3164683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Oval 192"/>
          <p:cNvSpPr>
            <a:spLocks noChangeArrowheads="1"/>
          </p:cNvSpPr>
          <p:nvPr/>
        </p:nvSpPr>
        <p:spPr bwMode="auto">
          <a:xfrm>
            <a:off x="6024025" y="3146425"/>
            <a:ext cx="131763" cy="133350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Oval 218">
            <a:extLst>
              <a:ext uri="{FF2B5EF4-FFF2-40B4-BE49-F238E27FC236}">
                <a16:creationId xmlns:a16="http://schemas.microsoft.com/office/drawing/2014/main" xmlns="" id="{7EF0FCB2-51B6-443E-99AF-034E7894C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731" y="3831248"/>
            <a:ext cx="131763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Oval 201">
            <a:extLst>
              <a:ext uri="{FF2B5EF4-FFF2-40B4-BE49-F238E27FC236}">
                <a16:creationId xmlns:a16="http://schemas.microsoft.com/office/drawing/2014/main" xmlns="" id="{493FADA4-FDC3-4A84-9198-255DC2F03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6" y="5368436"/>
            <a:ext cx="133350" cy="131763"/>
          </a:xfrm>
          <a:prstGeom prst="ellipse">
            <a:avLst/>
          </a:prstGeom>
          <a:solidFill>
            <a:srgbClr val="90E240"/>
          </a:solidFill>
          <a:ln w="15875" cap="flat">
            <a:solidFill>
              <a:srgbClr val="27A0E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eSignatures – much more than just a squiggle / image / tick !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285473" y="2325813"/>
            <a:ext cx="6664229" cy="6684102"/>
            <a:chOff x="2602721" y="2221587"/>
            <a:chExt cx="6664229" cy="6684102"/>
          </a:xfrm>
        </p:grpSpPr>
        <p:sp>
          <p:nvSpPr>
            <p:cNvPr id="10" name="Arc 9"/>
            <p:cNvSpPr/>
            <p:nvPr/>
          </p:nvSpPr>
          <p:spPr>
            <a:xfrm>
              <a:off x="3088559" y="2221587"/>
              <a:ext cx="6178391" cy="6684102"/>
            </a:xfrm>
            <a:prstGeom prst="arc">
              <a:avLst>
                <a:gd name="adj1" fmla="val 10622444"/>
                <a:gd name="adj2" fmla="val 326951"/>
              </a:avLst>
            </a:prstGeom>
            <a:ln>
              <a:solidFill>
                <a:schemeClr val="tx1"/>
              </a:solidFill>
              <a:prstDash val="dash"/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02721" y="4531945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91" y="4981157"/>
            <a:ext cx="432406" cy="56415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662540" y="3384065"/>
            <a:ext cx="1023378" cy="1023378"/>
            <a:chOff x="3993325" y="2804504"/>
            <a:chExt cx="1023378" cy="1023378"/>
          </a:xfrm>
        </p:grpSpPr>
        <p:sp>
          <p:nvSpPr>
            <p:cNvPr id="14" name="Oval 13"/>
            <p:cNvSpPr/>
            <p:nvPr/>
          </p:nvSpPr>
          <p:spPr>
            <a:xfrm>
              <a:off x="3993325" y="2804504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21" y="3022222"/>
              <a:ext cx="554743" cy="55474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749491" y="2267136"/>
            <a:ext cx="1023378" cy="1023378"/>
            <a:chOff x="4686282" y="2395544"/>
            <a:chExt cx="1023378" cy="1023378"/>
          </a:xfrm>
        </p:grpSpPr>
        <p:sp>
          <p:nvSpPr>
            <p:cNvPr id="11" name="Oval 10"/>
            <p:cNvSpPr/>
            <p:nvPr/>
          </p:nvSpPr>
          <p:spPr>
            <a:xfrm>
              <a:off x="4686282" y="2395544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491" y="2637067"/>
              <a:ext cx="626961" cy="521112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248564" y="1951910"/>
            <a:ext cx="1023378" cy="1023378"/>
            <a:chOff x="7340784" y="2804504"/>
            <a:chExt cx="1023378" cy="1023378"/>
          </a:xfrm>
        </p:grpSpPr>
        <p:sp>
          <p:nvSpPr>
            <p:cNvPr id="12" name="Oval 11"/>
            <p:cNvSpPr/>
            <p:nvPr/>
          </p:nvSpPr>
          <p:spPr>
            <a:xfrm>
              <a:off x="7340784" y="2804504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781" y="3046788"/>
              <a:ext cx="673016" cy="49424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756401" y="2289483"/>
            <a:ext cx="1023378" cy="1023378"/>
            <a:chOff x="8420609" y="4226274"/>
            <a:chExt cx="1023378" cy="1023378"/>
          </a:xfrm>
        </p:grpSpPr>
        <p:sp>
          <p:nvSpPr>
            <p:cNvPr id="13" name="Oval 12"/>
            <p:cNvSpPr/>
            <p:nvPr/>
          </p:nvSpPr>
          <p:spPr>
            <a:xfrm>
              <a:off x="8420609" y="4226274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352" y="4434578"/>
              <a:ext cx="606769" cy="606769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4450589" y="5490777"/>
            <a:ext cx="293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Entire Signature Process Logged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44748" y="2097677"/>
            <a:ext cx="2203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User’s Signature Mark:</a:t>
            </a:r>
          </a:p>
          <a:p>
            <a:r>
              <a:rPr lang="en-GB" sz="1400" dirty="0"/>
              <a:t> - Draw/text/upload</a:t>
            </a:r>
          </a:p>
          <a:p>
            <a:r>
              <a:rPr lang="en-GB" sz="1400" dirty="0"/>
              <a:t> - Configurable appearance</a:t>
            </a:r>
            <a:r>
              <a:rPr lang="en-GB" sz="1600" b="1" dirty="0"/>
              <a:t> </a:t>
            </a:r>
            <a:endParaRPr 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870289" y="2231256"/>
            <a:ext cx="3141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Certify (Lock) Signature:</a:t>
            </a:r>
          </a:p>
          <a:p>
            <a:r>
              <a:rPr lang="en-GB" sz="1400" dirty="0"/>
              <a:t> - Lock form fields from later edits</a:t>
            </a:r>
          </a:p>
          <a:p>
            <a:r>
              <a:rPr lang="en-GB" sz="1400" dirty="0"/>
              <a:t> - Only allow signing in predefined fields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417328" y="1219504"/>
            <a:ext cx="41495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Bind Signer’s ID</a:t>
            </a:r>
            <a:r>
              <a:rPr lang="en-US" sz="1600" b="1" dirty="0"/>
              <a:t> to document:</a:t>
            </a:r>
          </a:p>
          <a:p>
            <a:r>
              <a:rPr lang="en-US" sz="1400" dirty="0"/>
              <a:t> - Digital sign using eIDAS Advanced Signatures</a:t>
            </a:r>
            <a:br>
              <a:rPr lang="en-US" sz="1400" dirty="0"/>
            </a:br>
            <a:r>
              <a:rPr lang="en-US" sz="1400" dirty="0"/>
              <a:t> - Signing using local, remote or mobile held k</a:t>
            </a:r>
            <a:r>
              <a:rPr lang="en-GB" sz="1400" dirty="0" err="1"/>
              <a:t>eys</a:t>
            </a:r>
            <a:endParaRPr lang="en-US" sz="1400" dirty="0"/>
          </a:p>
          <a:p>
            <a:endParaRPr lang="en-GB" sz="14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8447257" y="4637834"/>
            <a:ext cx="3576683" cy="1069039"/>
            <a:chOff x="8230412" y="2965038"/>
            <a:chExt cx="3576683" cy="1069039"/>
          </a:xfrm>
        </p:grpSpPr>
        <p:grpSp>
          <p:nvGrpSpPr>
            <p:cNvPr id="33" name="Group 32"/>
            <p:cNvGrpSpPr/>
            <p:nvPr/>
          </p:nvGrpSpPr>
          <p:grpSpPr>
            <a:xfrm>
              <a:off x="8230412" y="3010699"/>
              <a:ext cx="1023378" cy="1023378"/>
              <a:chOff x="8407692" y="3589201"/>
              <a:chExt cx="1023378" cy="102337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8407692" y="3589201"/>
                <a:ext cx="1023378" cy="1023378"/>
              </a:xfrm>
              <a:prstGeom prst="ellipse">
                <a:avLst/>
              </a:prstGeom>
              <a:solidFill>
                <a:srgbClr val="98E73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8098" y="3806837"/>
                <a:ext cx="563284" cy="563284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9276956" y="2965038"/>
              <a:ext cx="253013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Long Term Verification:</a:t>
              </a:r>
            </a:p>
            <a:p>
              <a:r>
                <a:rPr lang="en-GB" sz="1400" dirty="0"/>
                <a:t> - Use PDF B-LT for 10-15 years</a:t>
              </a:r>
            </a:p>
            <a:p>
              <a:r>
                <a:rPr lang="en-GB" sz="1400" dirty="0"/>
                <a:t> - Use PDF B-LTA with refreshed</a:t>
              </a:r>
              <a:br>
                <a:rPr lang="en-GB" sz="1400" dirty="0"/>
              </a:br>
              <a:r>
                <a:rPr lang="en-GB" sz="1400" dirty="0"/>
                <a:t>   timestamps for 15 years +++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292205" y="3326242"/>
            <a:ext cx="2158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User Consent:</a:t>
            </a:r>
          </a:p>
          <a:p>
            <a:r>
              <a:rPr lang="en-GB" sz="1400" dirty="0"/>
              <a:t> - Wilful act</a:t>
            </a:r>
          </a:p>
          <a:p>
            <a:r>
              <a:rPr lang="en-GB" sz="1400" dirty="0"/>
              <a:t> - Legal notice(s)</a:t>
            </a:r>
          </a:p>
          <a:p>
            <a:r>
              <a:rPr lang="en-GB" sz="1400" dirty="0"/>
              <a:t> - Initials</a:t>
            </a:r>
          </a:p>
          <a:p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558974" y="4477362"/>
            <a:ext cx="21891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User Authentication: </a:t>
            </a:r>
          </a:p>
          <a:p>
            <a:r>
              <a:rPr lang="en-GB" sz="1400" dirty="0"/>
              <a:t> - Single factor</a:t>
            </a:r>
          </a:p>
          <a:p>
            <a:r>
              <a:rPr lang="en-GB" sz="1400" dirty="0"/>
              <a:t> - Multi-factor</a:t>
            </a:r>
          </a:p>
          <a:p>
            <a:r>
              <a:rPr lang="en-GB" sz="1400" dirty="0"/>
              <a:t> - SAMLv2 IDPs</a:t>
            </a:r>
          </a:p>
          <a:p>
            <a:r>
              <a:rPr lang="en-GB" sz="1400" dirty="0"/>
              <a:t> - Active Directory</a:t>
            </a:r>
          </a:p>
          <a:p>
            <a:r>
              <a:rPr lang="en-GB" sz="1400" dirty="0"/>
              <a:t> - Other national schemes</a:t>
            </a:r>
            <a:endParaRPr lang="en-US" sz="1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7929823" y="3195047"/>
            <a:ext cx="3666976" cy="1200329"/>
            <a:chOff x="8780703" y="4332607"/>
            <a:chExt cx="3666976" cy="1200329"/>
          </a:xfrm>
        </p:grpSpPr>
        <p:sp>
          <p:nvSpPr>
            <p:cNvPr id="38" name="Oval 37"/>
            <p:cNvSpPr/>
            <p:nvPr/>
          </p:nvSpPr>
          <p:spPr>
            <a:xfrm>
              <a:off x="8780703" y="4447019"/>
              <a:ext cx="1023378" cy="1023378"/>
            </a:xfrm>
            <a:prstGeom prst="ellipse">
              <a:avLst/>
            </a:prstGeom>
            <a:solidFill>
              <a:srgbClr val="98E73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8" y="4677856"/>
              <a:ext cx="589249" cy="60753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804080" y="4332607"/>
              <a:ext cx="26435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Embedded Evidence:</a:t>
              </a:r>
            </a:p>
            <a:p>
              <a:r>
                <a:rPr lang="en-GB" sz="1400" dirty="0"/>
                <a:t> - Who signed, when and why</a:t>
              </a:r>
            </a:p>
            <a:p>
              <a:r>
                <a:rPr lang="en-GB" sz="1400" dirty="0"/>
                <a:t> - What was signer’s status at </a:t>
              </a:r>
              <a:br>
                <a:rPr lang="en-GB" sz="1400" dirty="0"/>
              </a:br>
              <a:r>
                <a:rPr lang="en-GB" sz="1400" dirty="0"/>
                <a:t>   the time of signing</a:t>
              </a:r>
            </a:p>
            <a:p>
              <a:r>
                <a:rPr lang="en-GB" sz="1400" dirty="0"/>
                <a:t> - Workflow Evidence Reports</a:t>
              </a:r>
              <a:endParaRPr lang="en-US" sz="1400" dirty="0"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2" y="3680067"/>
            <a:ext cx="1755674" cy="17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69" y="529028"/>
            <a:ext cx="11303808" cy="626913"/>
          </a:xfrm>
        </p:spPr>
        <p:txBody>
          <a:bodyPr>
            <a:normAutofit/>
          </a:bodyPr>
          <a:lstStyle/>
          <a:p>
            <a:r>
              <a:rPr lang="en-GB" dirty="0"/>
              <a:t>Getting the right balance of Trust, Cost and User Experience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344252" y="1524000"/>
            <a:ext cx="4616752" cy="4443664"/>
            <a:chOff x="3884612" y="1447800"/>
            <a:chExt cx="4616752" cy="4443664"/>
          </a:xfrm>
        </p:grpSpPr>
        <p:sp>
          <p:nvSpPr>
            <p:cNvPr id="31" name="Freeform 66"/>
            <p:cNvSpPr/>
            <p:nvPr/>
          </p:nvSpPr>
          <p:spPr>
            <a:xfrm flipV="1">
              <a:off x="3884612" y="3645568"/>
              <a:ext cx="3285379" cy="2236246"/>
            </a:xfrm>
            <a:custGeom>
              <a:avLst/>
              <a:gdLst>
                <a:gd name="connsiteX0" fmla="*/ 3272591 w 3690762"/>
                <a:gd name="connsiteY0" fmla="*/ 28843 h 2278939"/>
                <a:gd name="connsiteX1" fmla="*/ 1 w 3690762"/>
                <a:gd name="connsiteY1" fmla="*/ 2258695 h 2278939"/>
                <a:gd name="connsiteX2" fmla="*/ 3288633 w 3690762"/>
                <a:gd name="connsiteY2" fmla="*/ 1071579 h 2278939"/>
                <a:gd name="connsiteX3" fmla="*/ 3272591 w 3690762"/>
                <a:gd name="connsiteY3" fmla="*/ 28843 h 2278939"/>
                <a:gd name="connsiteX0" fmla="*/ 3272591 w 3288633"/>
                <a:gd name="connsiteY0" fmla="*/ 0 h 2250096"/>
                <a:gd name="connsiteX1" fmla="*/ 1 w 3288633"/>
                <a:gd name="connsiteY1" fmla="*/ 2229852 h 2250096"/>
                <a:gd name="connsiteX2" fmla="*/ 3288633 w 3288633"/>
                <a:gd name="connsiteY2" fmla="*/ 1042736 h 2250096"/>
                <a:gd name="connsiteX3" fmla="*/ 3272591 w 3288633"/>
                <a:gd name="connsiteY3" fmla="*/ 0 h 2250096"/>
                <a:gd name="connsiteX0" fmla="*/ 3272590 w 3288632"/>
                <a:gd name="connsiteY0" fmla="*/ 0 h 2250096"/>
                <a:gd name="connsiteX1" fmla="*/ 0 w 3288632"/>
                <a:gd name="connsiteY1" fmla="*/ 2229852 h 2250096"/>
                <a:gd name="connsiteX2" fmla="*/ 3288632 w 3288632"/>
                <a:gd name="connsiteY2" fmla="*/ 1042736 h 2250096"/>
                <a:gd name="connsiteX3" fmla="*/ 3272590 w 3288632"/>
                <a:gd name="connsiteY3" fmla="*/ 0 h 2250096"/>
                <a:gd name="connsiteX0" fmla="*/ 3272590 w 3288632"/>
                <a:gd name="connsiteY0" fmla="*/ 0 h 2229852"/>
                <a:gd name="connsiteX1" fmla="*/ 0 w 3288632"/>
                <a:gd name="connsiteY1" fmla="*/ 2229852 h 2229852"/>
                <a:gd name="connsiteX2" fmla="*/ 3288632 w 3288632"/>
                <a:gd name="connsiteY2" fmla="*/ 1042736 h 2229852"/>
                <a:gd name="connsiteX3" fmla="*/ 3272590 w 3288632"/>
                <a:gd name="connsiteY3" fmla="*/ 0 h 2229852"/>
                <a:gd name="connsiteX0" fmla="*/ 3285379 w 3531392"/>
                <a:gd name="connsiteY0" fmla="*/ 0 h 2236246"/>
                <a:gd name="connsiteX1" fmla="*/ 0 w 3531392"/>
                <a:gd name="connsiteY1" fmla="*/ 2236246 h 2236246"/>
                <a:gd name="connsiteX2" fmla="*/ 3288632 w 3531392"/>
                <a:gd name="connsiteY2" fmla="*/ 1049130 h 2236246"/>
                <a:gd name="connsiteX3" fmla="*/ 3285379 w 3531392"/>
                <a:gd name="connsiteY3" fmla="*/ 0 h 2236246"/>
                <a:gd name="connsiteX0" fmla="*/ 3285379 w 3692497"/>
                <a:gd name="connsiteY0" fmla="*/ 27483 h 2263729"/>
                <a:gd name="connsiteX1" fmla="*/ 0 w 3692497"/>
                <a:gd name="connsiteY1" fmla="*/ 2263729 h 2263729"/>
                <a:gd name="connsiteX2" fmla="*/ 3279040 w 3692497"/>
                <a:gd name="connsiteY2" fmla="*/ 1095796 h 2263729"/>
                <a:gd name="connsiteX3" fmla="*/ 3285379 w 3692497"/>
                <a:gd name="connsiteY3" fmla="*/ 27483 h 2263729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5379" h="2236246">
                  <a:moveTo>
                    <a:pt x="3285379" y="0"/>
                  </a:moveTo>
                  <a:lnTo>
                    <a:pt x="0" y="2236246"/>
                  </a:lnTo>
                  <a:lnTo>
                    <a:pt x="3279040" y="1068313"/>
                  </a:lnTo>
                  <a:lnTo>
                    <a:pt x="328537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67"/>
            <p:cNvSpPr/>
            <p:nvPr/>
          </p:nvSpPr>
          <p:spPr>
            <a:xfrm flipV="1">
              <a:off x="3892631" y="3660478"/>
              <a:ext cx="3283315" cy="1096821"/>
            </a:xfrm>
            <a:custGeom>
              <a:avLst/>
              <a:gdLst>
                <a:gd name="connsiteX0" fmla="*/ 3272591 w 3690762"/>
                <a:gd name="connsiteY0" fmla="*/ 28843 h 2278939"/>
                <a:gd name="connsiteX1" fmla="*/ 1 w 3690762"/>
                <a:gd name="connsiteY1" fmla="*/ 2258695 h 2278939"/>
                <a:gd name="connsiteX2" fmla="*/ 3288633 w 3690762"/>
                <a:gd name="connsiteY2" fmla="*/ 1071579 h 2278939"/>
                <a:gd name="connsiteX3" fmla="*/ 3272591 w 3690762"/>
                <a:gd name="connsiteY3" fmla="*/ 28843 h 2278939"/>
                <a:gd name="connsiteX0" fmla="*/ 3272591 w 3288633"/>
                <a:gd name="connsiteY0" fmla="*/ 0 h 2250096"/>
                <a:gd name="connsiteX1" fmla="*/ 1 w 3288633"/>
                <a:gd name="connsiteY1" fmla="*/ 2229852 h 2250096"/>
                <a:gd name="connsiteX2" fmla="*/ 3288633 w 3288633"/>
                <a:gd name="connsiteY2" fmla="*/ 1042736 h 2250096"/>
                <a:gd name="connsiteX3" fmla="*/ 3272591 w 3288633"/>
                <a:gd name="connsiteY3" fmla="*/ 0 h 2250096"/>
                <a:gd name="connsiteX0" fmla="*/ 3272590 w 3288632"/>
                <a:gd name="connsiteY0" fmla="*/ 0 h 2250096"/>
                <a:gd name="connsiteX1" fmla="*/ 0 w 3288632"/>
                <a:gd name="connsiteY1" fmla="*/ 2229852 h 2250096"/>
                <a:gd name="connsiteX2" fmla="*/ 3288632 w 3288632"/>
                <a:gd name="connsiteY2" fmla="*/ 1042736 h 2250096"/>
                <a:gd name="connsiteX3" fmla="*/ 3272590 w 3288632"/>
                <a:gd name="connsiteY3" fmla="*/ 0 h 2250096"/>
                <a:gd name="connsiteX0" fmla="*/ 3272590 w 3288632"/>
                <a:gd name="connsiteY0" fmla="*/ 0 h 2229852"/>
                <a:gd name="connsiteX1" fmla="*/ 0 w 3288632"/>
                <a:gd name="connsiteY1" fmla="*/ 2229852 h 2229852"/>
                <a:gd name="connsiteX2" fmla="*/ 3288632 w 3288632"/>
                <a:gd name="connsiteY2" fmla="*/ 1042736 h 2229852"/>
                <a:gd name="connsiteX3" fmla="*/ 3272590 w 3288632"/>
                <a:gd name="connsiteY3" fmla="*/ 0 h 2229852"/>
                <a:gd name="connsiteX0" fmla="*/ 3272590 w 3690761"/>
                <a:gd name="connsiteY0" fmla="*/ 152 h 1144614"/>
                <a:gd name="connsiteX1" fmla="*/ 0 w 3690761"/>
                <a:gd name="connsiteY1" fmla="*/ 1123099 h 1144614"/>
                <a:gd name="connsiteX2" fmla="*/ 3288632 w 3690761"/>
                <a:gd name="connsiteY2" fmla="*/ 1042888 h 1144614"/>
                <a:gd name="connsiteX3" fmla="*/ 3272590 w 3690761"/>
                <a:gd name="connsiteY3" fmla="*/ 152 h 1144614"/>
                <a:gd name="connsiteX0" fmla="*/ 3272590 w 3690761"/>
                <a:gd name="connsiteY0" fmla="*/ 70 h 1133230"/>
                <a:gd name="connsiteX1" fmla="*/ 0 w 3690761"/>
                <a:gd name="connsiteY1" fmla="*/ 1096891 h 1133230"/>
                <a:gd name="connsiteX2" fmla="*/ 3288632 w 3690761"/>
                <a:gd name="connsiteY2" fmla="*/ 1042806 h 1133230"/>
                <a:gd name="connsiteX3" fmla="*/ 3272590 w 3690761"/>
                <a:gd name="connsiteY3" fmla="*/ 70 h 1133230"/>
                <a:gd name="connsiteX0" fmla="*/ 3272590 w 3690761"/>
                <a:gd name="connsiteY0" fmla="*/ 70 h 1133230"/>
                <a:gd name="connsiteX1" fmla="*/ 0 w 3690761"/>
                <a:gd name="connsiteY1" fmla="*/ 1096891 h 1133230"/>
                <a:gd name="connsiteX2" fmla="*/ 3288632 w 3690761"/>
                <a:gd name="connsiteY2" fmla="*/ 1042806 h 1133230"/>
                <a:gd name="connsiteX3" fmla="*/ 3272590 w 3690761"/>
                <a:gd name="connsiteY3" fmla="*/ 70 h 1133230"/>
                <a:gd name="connsiteX0" fmla="*/ 3272590 w 3690761"/>
                <a:gd name="connsiteY0" fmla="*/ 70 h 1096891"/>
                <a:gd name="connsiteX1" fmla="*/ 0 w 3690761"/>
                <a:gd name="connsiteY1" fmla="*/ 1096891 h 1096891"/>
                <a:gd name="connsiteX2" fmla="*/ 3288632 w 3690761"/>
                <a:gd name="connsiteY2" fmla="*/ 1042806 h 1096891"/>
                <a:gd name="connsiteX3" fmla="*/ 3272590 w 3690761"/>
                <a:gd name="connsiteY3" fmla="*/ 70 h 1096891"/>
                <a:gd name="connsiteX0" fmla="*/ 3272590 w 3288632"/>
                <a:gd name="connsiteY0" fmla="*/ 0 h 1096821"/>
                <a:gd name="connsiteX1" fmla="*/ 0 w 3288632"/>
                <a:gd name="connsiteY1" fmla="*/ 1096821 h 1096821"/>
                <a:gd name="connsiteX2" fmla="*/ 3288632 w 3288632"/>
                <a:gd name="connsiteY2" fmla="*/ 1042736 h 1096821"/>
                <a:gd name="connsiteX3" fmla="*/ 3272590 w 3288632"/>
                <a:gd name="connsiteY3" fmla="*/ 0 h 1096821"/>
                <a:gd name="connsiteX0" fmla="*/ 3272590 w 3517802"/>
                <a:gd name="connsiteY0" fmla="*/ 8 h 1096829"/>
                <a:gd name="connsiteX1" fmla="*/ 0 w 3517802"/>
                <a:gd name="connsiteY1" fmla="*/ 1096829 h 1096829"/>
                <a:gd name="connsiteX2" fmla="*/ 3283315 w 3517802"/>
                <a:gd name="connsiteY2" fmla="*/ 1079958 h 1096829"/>
                <a:gd name="connsiteX3" fmla="*/ 3272590 w 3517802"/>
                <a:gd name="connsiteY3" fmla="*/ 8 h 1096829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  <a:gd name="connsiteX0" fmla="*/ 3272590 w 3283315"/>
                <a:gd name="connsiteY0" fmla="*/ 0 h 1224680"/>
                <a:gd name="connsiteX1" fmla="*/ 0 w 3283315"/>
                <a:gd name="connsiteY1" fmla="*/ 1096821 h 1224680"/>
                <a:gd name="connsiteX2" fmla="*/ 3283315 w 3283315"/>
                <a:gd name="connsiteY2" fmla="*/ 1079950 h 1224680"/>
                <a:gd name="connsiteX3" fmla="*/ 3272590 w 3283315"/>
                <a:gd name="connsiteY3" fmla="*/ 0 h 1224680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315" h="1096821">
                  <a:moveTo>
                    <a:pt x="3272590" y="0"/>
                  </a:moveTo>
                  <a:lnTo>
                    <a:pt x="0" y="1096821"/>
                  </a:lnTo>
                  <a:lnTo>
                    <a:pt x="3283315" y="1079950"/>
                  </a:lnTo>
                  <a:lnTo>
                    <a:pt x="3272590" y="0"/>
                  </a:lnTo>
                  <a:close/>
                </a:path>
              </a:pathLst>
            </a:custGeom>
            <a:solidFill>
              <a:srgbClr val="1288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 Same Side Corner Rectangle 4"/>
            <p:cNvSpPr/>
            <p:nvPr/>
          </p:nvSpPr>
          <p:spPr>
            <a:xfrm rot="5400000">
              <a:off x="7295227" y="1313785"/>
              <a:ext cx="1072122" cy="1340152"/>
            </a:xfrm>
            <a:prstGeom prst="round2SameRect">
              <a:avLst/>
            </a:prstGeom>
            <a:solidFill>
              <a:srgbClr val="68D64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ound Same Side Corner Rectangle 46"/>
            <p:cNvSpPr/>
            <p:nvPr/>
          </p:nvSpPr>
          <p:spPr>
            <a:xfrm rot="5400000">
              <a:off x="7295227" y="2442335"/>
              <a:ext cx="1072122" cy="1340152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ound Same Side Corner Rectangle 51"/>
            <p:cNvSpPr/>
            <p:nvPr/>
          </p:nvSpPr>
          <p:spPr>
            <a:xfrm rot="5400000">
              <a:off x="7295227" y="3556777"/>
              <a:ext cx="1072122" cy="1340152"/>
            </a:xfrm>
            <a:prstGeom prst="round2SameRect">
              <a:avLst/>
            </a:prstGeom>
            <a:solidFill>
              <a:srgbClr val="3CC92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ound Same Side Corner Rectangle 52"/>
            <p:cNvSpPr/>
            <p:nvPr/>
          </p:nvSpPr>
          <p:spPr>
            <a:xfrm rot="5400000">
              <a:off x="7295227" y="4685327"/>
              <a:ext cx="1072122" cy="1340152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28"/>
            <p:cNvSpPr/>
            <p:nvPr/>
          </p:nvSpPr>
          <p:spPr>
            <a:xfrm>
              <a:off x="3884612" y="1447800"/>
              <a:ext cx="3285379" cy="2236246"/>
            </a:xfrm>
            <a:custGeom>
              <a:avLst/>
              <a:gdLst>
                <a:gd name="connsiteX0" fmla="*/ 3272591 w 3690762"/>
                <a:gd name="connsiteY0" fmla="*/ 28843 h 2278939"/>
                <a:gd name="connsiteX1" fmla="*/ 1 w 3690762"/>
                <a:gd name="connsiteY1" fmla="*/ 2258695 h 2278939"/>
                <a:gd name="connsiteX2" fmla="*/ 3288633 w 3690762"/>
                <a:gd name="connsiteY2" fmla="*/ 1071579 h 2278939"/>
                <a:gd name="connsiteX3" fmla="*/ 3272591 w 3690762"/>
                <a:gd name="connsiteY3" fmla="*/ 28843 h 2278939"/>
                <a:gd name="connsiteX0" fmla="*/ 3272591 w 3288633"/>
                <a:gd name="connsiteY0" fmla="*/ 0 h 2250096"/>
                <a:gd name="connsiteX1" fmla="*/ 1 w 3288633"/>
                <a:gd name="connsiteY1" fmla="*/ 2229852 h 2250096"/>
                <a:gd name="connsiteX2" fmla="*/ 3288633 w 3288633"/>
                <a:gd name="connsiteY2" fmla="*/ 1042736 h 2250096"/>
                <a:gd name="connsiteX3" fmla="*/ 3272591 w 3288633"/>
                <a:gd name="connsiteY3" fmla="*/ 0 h 2250096"/>
                <a:gd name="connsiteX0" fmla="*/ 3272590 w 3288632"/>
                <a:gd name="connsiteY0" fmla="*/ 0 h 2250096"/>
                <a:gd name="connsiteX1" fmla="*/ 0 w 3288632"/>
                <a:gd name="connsiteY1" fmla="*/ 2229852 h 2250096"/>
                <a:gd name="connsiteX2" fmla="*/ 3288632 w 3288632"/>
                <a:gd name="connsiteY2" fmla="*/ 1042736 h 2250096"/>
                <a:gd name="connsiteX3" fmla="*/ 3272590 w 3288632"/>
                <a:gd name="connsiteY3" fmla="*/ 0 h 2250096"/>
                <a:gd name="connsiteX0" fmla="*/ 3272590 w 3288632"/>
                <a:gd name="connsiteY0" fmla="*/ 0 h 2229852"/>
                <a:gd name="connsiteX1" fmla="*/ 0 w 3288632"/>
                <a:gd name="connsiteY1" fmla="*/ 2229852 h 2229852"/>
                <a:gd name="connsiteX2" fmla="*/ 3288632 w 3288632"/>
                <a:gd name="connsiteY2" fmla="*/ 1042736 h 2229852"/>
                <a:gd name="connsiteX3" fmla="*/ 3272590 w 3288632"/>
                <a:gd name="connsiteY3" fmla="*/ 0 h 2229852"/>
                <a:gd name="connsiteX0" fmla="*/ 3285379 w 3531392"/>
                <a:gd name="connsiteY0" fmla="*/ 0 h 2236246"/>
                <a:gd name="connsiteX1" fmla="*/ 0 w 3531392"/>
                <a:gd name="connsiteY1" fmla="*/ 2236246 h 2236246"/>
                <a:gd name="connsiteX2" fmla="*/ 3288632 w 3531392"/>
                <a:gd name="connsiteY2" fmla="*/ 1049130 h 2236246"/>
                <a:gd name="connsiteX3" fmla="*/ 3285379 w 3531392"/>
                <a:gd name="connsiteY3" fmla="*/ 0 h 2236246"/>
                <a:gd name="connsiteX0" fmla="*/ 3285379 w 3692497"/>
                <a:gd name="connsiteY0" fmla="*/ 27483 h 2263729"/>
                <a:gd name="connsiteX1" fmla="*/ 0 w 3692497"/>
                <a:gd name="connsiteY1" fmla="*/ 2263729 h 2263729"/>
                <a:gd name="connsiteX2" fmla="*/ 3279040 w 3692497"/>
                <a:gd name="connsiteY2" fmla="*/ 1095796 h 2263729"/>
                <a:gd name="connsiteX3" fmla="*/ 3285379 w 3692497"/>
                <a:gd name="connsiteY3" fmla="*/ 27483 h 2263729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  <a:gd name="connsiteX0" fmla="*/ 3285379 w 3285379"/>
                <a:gd name="connsiteY0" fmla="*/ 0 h 2236246"/>
                <a:gd name="connsiteX1" fmla="*/ 0 w 3285379"/>
                <a:gd name="connsiteY1" fmla="*/ 2236246 h 2236246"/>
                <a:gd name="connsiteX2" fmla="*/ 3279040 w 3285379"/>
                <a:gd name="connsiteY2" fmla="*/ 1068313 h 2236246"/>
                <a:gd name="connsiteX3" fmla="*/ 3285379 w 3285379"/>
                <a:gd name="connsiteY3" fmla="*/ 0 h 22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5379" h="2236246">
                  <a:moveTo>
                    <a:pt x="3285379" y="0"/>
                  </a:moveTo>
                  <a:lnTo>
                    <a:pt x="0" y="2236246"/>
                  </a:lnTo>
                  <a:lnTo>
                    <a:pt x="3279040" y="1068313"/>
                  </a:lnTo>
                  <a:lnTo>
                    <a:pt x="3285379" y="0"/>
                  </a:lnTo>
                  <a:close/>
                </a:path>
              </a:pathLst>
            </a:cu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59"/>
            <p:cNvSpPr/>
            <p:nvPr/>
          </p:nvSpPr>
          <p:spPr>
            <a:xfrm>
              <a:off x="3892631" y="2572315"/>
              <a:ext cx="3283315" cy="1096821"/>
            </a:xfrm>
            <a:custGeom>
              <a:avLst/>
              <a:gdLst>
                <a:gd name="connsiteX0" fmla="*/ 3272591 w 3690762"/>
                <a:gd name="connsiteY0" fmla="*/ 28843 h 2278939"/>
                <a:gd name="connsiteX1" fmla="*/ 1 w 3690762"/>
                <a:gd name="connsiteY1" fmla="*/ 2258695 h 2278939"/>
                <a:gd name="connsiteX2" fmla="*/ 3288633 w 3690762"/>
                <a:gd name="connsiteY2" fmla="*/ 1071579 h 2278939"/>
                <a:gd name="connsiteX3" fmla="*/ 3272591 w 3690762"/>
                <a:gd name="connsiteY3" fmla="*/ 28843 h 2278939"/>
                <a:gd name="connsiteX0" fmla="*/ 3272591 w 3288633"/>
                <a:gd name="connsiteY0" fmla="*/ 0 h 2250096"/>
                <a:gd name="connsiteX1" fmla="*/ 1 w 3288633"/>
                <a:gd name="connsiteY1" fmla="*/ 2229852 h 2250096"/>
                <a:gd name="connsiteX2" fmla="*/ 3288633 w 3288633"/>
                <a:gd name="connsiteY2" fmla="*/ 1042736 h 2250096"/>
                <a:gd name="connsiteX3" fmla="*/ 3272591 w 3288633"/>
                <a:gd name="connsiteY3" fmla="*/ 0 h 2250096"/>
                <a:gd name="connsiteX0" fmla="*/ 3272590 w 3288632"/>
                <a:gd name="connsiteY0" fmla="*/ 0 h 2250096"/>
                <a:gd name="connsiteX1" fmla="*/ 0 w 3288632"/>
                <a:gd name="connsiteY1" fmla="*/ 2229852 h 2250096"/>
                <a:gd name="connsiteX2" fmla="*/ 3288632 w 3288632"/>
                <a:gd name="connsiteY2" fmla="*/ 1042736 h 2250096"/>
                <a:gd name="connsiteX3" fmla="*/ 3272590 w 3288632"/>
                <a:gd name="connsiteY3" fmla="*/ 0 h 2250096"/>
                <a:gd name="connsiteX0" fmla="*/ 3272590 w 3288632"/>
                <a:gd name="connsiteY0" fmla="*/ 0 h 2229852"/>
                <a:gd name="connsiteX1" fmla="*/ 0 w 3288632"/>
                <a:gd name="connsiteY1" fmla="*/ 2229852 h 2229852"/>
                <a:gd name="connsiteX2" fmla="*/ 3288632 w 3288632"/>
                <a:gd name="connsiteY2" fmla="*/ 1042736 h 2229852"/>
                <a:gd name="connsiteX3" fmla="*/ 3272590 w 3288632"/>
                <a:gd name="connsiteY3" fmla="*/ 0 h 2229852"/>
                <a:gd name="connsiteX0" fmla="*/ 3272590 w 3690761"/>
                <a:gd name="connsiteY0" fmla="*/ 152 h 1144614"/>
                <a:gd name="connsiteX1" fmla="*/ 0 w 3690761"/>
                <a:gd name="connsiteY1" fmla="*/ 1123099 h 1144614"/>
                <a:gd name="connsiteX2" fmla="*/ 3288632 w 3690761"/>
                <a:gd name="connsiteY2" fmla="*/ 1042888 h 1144614"/>
                <a:gd name="connsiteX3" fmla="*/ 3272590 w 3690761"/>
                <a:gd name="connsiteY3" fmla="*/ 152 h 1144614"/>
                <a:gd name="connsiteX0" fmla="*/ 3272590 w 3690761"/>
                <a:gd name="connsiteY0" fmla="*/ 70 h 1133230"/>
                <a:gd name="connsiteX1" fmla="*/ 0 w 3690761"/>
                <a:gd name="connsiteY1" fmla="*/ 1096891 h 1133230"/>
                <a:gd name="connsiteX2" fmla="*/ 3288632 w 3690761"/>
                <a:gd name="connsiteY2" fmla="*/ 1042806 h 1133230"/>
                <a:gd name="connsiteX3" fmla="*/ 3272590 w 3690761"/>
                <a:gd name="connsiteY3" fmla="*/ 70 h 1133230"/>
                <a:gd name="connsiteX0" fmla="*/ 3272590 w 3690761"/>
                <a:gd name="connsiteY0" fmla="*/ 70 h 1133230"/>
                <a:gd name="connsiteX1" fmla="*/ 0 w 3690761"/>
                <a:gd name="connsiteY1" fmla="*/ 1096891 h 1133230"/>
                <a:gd name="connsiteX2" fmla="*/ 3288632 w 3690761"/>
                <a:gd name="connsiteY2" fmla="*/ 1042806 h 1133230"/>
                <a:gd name="connsiteX3" fmla="*/ 3272590 w 3690761"/>
                <a:gd name="connsiteY3" fmla="*/ 70 h 1133230"/>
                <a:gd name="connsiteX0" fmla="*/ 3272590 w 3690761"/>
                <a:gd name="connsiteY0" fmla="*/ 70 h 1096891"/>
                <a:gd name="connsiteX1" fmla="*/ 0 w 3690761"/>
                <a:gd name="connsiteY1" fmla="*/ 1096891 h 1096891"/>
                <a:gd name="connsiteX2" fmla="*/ 3288632 w 3690761"/>
                <a:gd name="connsiteY2" fmla="*/ 1042806 h 1096891"/>
                <a:gd name="connsiteX3" fmla="*/ 3272590 w 3690761"/>
                <a:gd name="connsiteY3" fmla="*/ 70 h 1096891"/>
                <a:gd name="connsiteX0" fmla="*/ 3272590 w 3288632"/>
                <a:gd name="connsiteY0" fmla="*/ 0 h 1096821"/>
                <a:gd name="connsiteX1" fmla="*/ 0 w 3288632"/>
                <a:gd name="connsiteY1" fmla="*/ 1096821 h 1096821"/>
                <a:gd name="connsiteX2" fmla="*/ 3288632 w 3288632"/>
                <a:gd name="connsiteY2" fmla="*/ 1042736 h 1096821"/>
                <a:gd name="connsiteX3" fmla="*/ 3272590 w 3288632"/>
                <a:gd name="connsiteY3" fmla="*/ 0 h 1096821"/>
                <a:gd name="connsiteX0" fmla="*/ 3272590 w 3517802"/>
                <a:gd name="connsiteY0" fmla="*/ 8 h 1096829"/>
                <a:gd name="connsiteX1" fmla="*/ 0 w 3517802"/>
                <a:gd name="connsiteY1" fmla="*/ 1096829 h 1096829"/>
                <a:gd name="connsiteX2" fmla="*/ 3283315 w 3517802"/>
                <a:gd name="connsiteY2" fmla="*/ 1079958 h 1096829"/>
                <a:gd name="connsiteX3" fmla="*/ 3272590 w 3517802"/>
                <a:gd name="connsiteY3" fmla="*/ 8 h 1096829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  <a:gd name="connsiteX0" fmla="*/ 3272590 w 3283315"/>
                <a:gd name="connsiteY0" fmla="*/ 0 h 1224680"/>
                <a:gd name="connsiteX1" fmla="*/ 0 w 3283315"/>
                <a:gd name="connsiteY1" fmla="*/ 1096821 h 1224680"/>
                <a:gd name="connsiteX2" fmla="*/ 3283315 w 3283315"/>
                <a:gd name="connsiteY2" fmla="*/ 1079950 h 1224680"/>
                <a:gd name="connsiteX3" fmla="*/ 3272590 w 3283315"/>
                <a:gd name="connsiteY3" fmla="*/ 0 h 1224680"/>
                <a:gd name="connsiteX0" fmla="*/ 3272590 w 3283315"/>
                <a:gd name="connsiteY0" fmla="*/ 0 h 1096821"/>
                <a:gd name="connsiteX1" fmla="*/ 0 w 3283315"/>
                <a:gd name="connsiteY1" fmla="*/ 1096821 h 1096821"/>
                <a:gd name="connsiteX2" fmla="*/ 3283315 w 3283315"/>
                <a:gd name="connsiteY2" fmla="*/ 1079950 h 1096821"/>
                <a:gd name="connsiteX3" fmla="*/ 3272590 w 3283315"/>
                <a:gd name="connsiteY3" fmla="*/ 0 h 109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315" h="1096821">
                  <a:moveTo>
                    <a:pt x="3272590" y="0"/>
                  </a:moveTo>
                  <a:lnTo>
                    <a:pt x="0" y="1096821"/>
                  </a:lnTo>
                  <a:lnTo>
                    <a:pt x="3283315" y="1079950"/>
                  </a:lnTo>
                  <a:lnTo>
                    <a:pt x="3272590" y="0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5369" y="2025748"/>
            <a:ext cx="3381043" cy="3446584"/>
            <a:chOff x="2450675" y="2967140"/>
            <a:chExt cx="1967337" cy="1969419"/>
          </a:xfrm>
        </p:grpSpPr>
        <p:sp>
          <p:nvSpPr>
            <p:cNvPr id="45" name="Oval 44"/>
            <p:cNvSpPr/>
            <p:nvPr/>
          </p:nvSpPr>
          <p:spPr>
            <a:xfrm>
              <a:off x="2735283" y="3244252"/>
              <a:ext cx="1377536" cy="137753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" name="Freeform 9"/>
            <p:cNvSpPr>
              <a:spLocks noEditPoints="1"/>
            </p:cNvSpPr>
            <p:nvPr/>
          </p:nvSpPr>
          <p:spPr bwMode="auto">
            <a:xfrm>
              <a:off x="2450675" y="2967140"/>
              <a:ext cx="1967337" cy="1969419"/>
            </a:xfrm>
            <a:custGeom>
              <a:avLst/>
              <a:gdLst>
                <a:gd name="T0" fmla="*/ 1661 w 3780"/>
                <a:gd name="T1" fmla="*/ 698 h 3784"/>
                <a:gd name="T2" fmla="*/ 1342 w 3780"/>
                <a:gd name="T3" fmla="*/ 805 h 3784"/>
                <a:gd name="T4" fmla="*/ 1071 w 3780"/>
                <a:gd name="T5" fmla="*/ 993 h 3784"/>
                <a:gd name="T6" fmla="*/ 860 w 3780"/>
                <a:gd name="T7" fmla="*/ 1245 h 3784"/>
                <a:gd name="T8" fmla="*/ 725 w 3780"/>
                <a:gd name="T9" fmla="*/ 1551 h 3784"/>
                <a:gd name="T10" fmla="*/ 676 w 3780"/>
                <a:gd name="T11" fmla="*/ 1891 h 3784"/>
                <a:gd name="T12" fmla="*/ 725 w 3780"/>
                <a:gd name="T13" fmla="*/ 2233 h 3784"/>
                <a:gd name="T14" fmla="*/ 860 w 3780"/>
                <a:gd name="T15" fmla="*/ 2536 h 3784"/>
                <a:gd name="T16" fmla="*/ 1071 w 3780"/>
                <a:gd name="T17" fmla="*/ 2790 h 3784"/>
                <a:gd name="T18" fmla="*/ 1342 w 3780"/>
                <a:gd name="T19" fmla="*/ 2976 h 3784"/>
                <a:gd name="T20" fmla="*/ 1661 w 3780"/>
                <a:gd name="T21" fmla="*/ 3086 h 3784"/>
                <a:gd name="T22" fmla="*/ 2008 w 3780"/>
                <a:gd name="T23" fmla="*/ 3101 h 3784"/>
                <a:gd name="T24" fmla="*/ 2339 w 3780"/>
                <a:gd name="T25" fmla="*/ 3023 h 3784"/>
                <a:gd name="T26" fmla="*/ 2626 w 3780"/>
                <a:gd name="T27" fmla="*/ 2861 h 3784"/>
                <a:gd name="T28" fmla="*/ 2858 w 3780"/>
                <a:gd name="T29" fmla="*/ 2628 h 3784"/>
                <a:gd name="T30" fmla="*/ 3020 w 3780"/>
                <a:gd name="T31" fmla="*/ 2339 h 3784"/>
                <a:gd name="T32" fmla="*/ 3100 w 3780"/>
                <a:gd name="T33" fmla="*/ 2008 h 3784"/>
                <a:gd name="T34" fmla="*/ 3083 w 3780"/>
                <a:gd name="T35" fmla="*/ 1660 h 3784"/>
                <a:gd name="T36" fmla="*/ 2975 w 3780"/>
                <a:gd name="T37" fmla="*/ 1343 h 3784"/>
                <a:gd name="T38" fmla="*/ 2788 w 3780"/>
                <a:gd name="T39" fmla="*/ 1071 h 3784"/>
                <a:gd name="T40" fmla="*/ 2536 w 3780"/>
                <a:gd name="T41" fmla="*/ 860 h 3784"/>
                <a:gd name="T42" fmla="*/ 2231 w 3780"/>
                <a:gd name="T43" fmla="*/ 723 h 3784"/>
                <a:gd name="T44" fmla="*/ 1891 w 3780"/>
                <a:gd name="T45" fmla="*/ 674 h 3784"/>
                <a:gd name="T46" fmla="*/ 2096 w 3780"/>
                <a:gd name="T47" fmla="*/ 324 h 3784"/>
                <a:gd name="T48" fmla="*/ 2614 w 3780"/>
                <a:gd name="T49" fmla="*/ 144 h 3784"/>
                <a:gd name="T50" fmla="*/ 2764 w 3780"/>
                <a:gd name="T51" fmla="*/ 575 h 3784"/>
                <a:gd name="T52" fmla="*/ 3073 w 3780"/>
                <a:gd name="T53" fmla="*/ 843 h 3784"/>
                <a:gd name="T54" fmla="*/ 3536 w 3780"/>
                <a:gd name="T55" fmla="*/ 950 h 3784"/>
                <a:gd name="T56" fmla="*/ 3417 w 3780"/>
                <a:gd name="T57" fmla="*/ 1482 h 3784"/>
                <a:gd name="T58" fmla="*/ 3780 w 3780"/>
                <a:gd name="T59" fmla="*/ 1881 h 3784"/>
                <a:gd name="T60" fmla="*/ 3438 w 3780"/>
                <a:gd name="T61" fmla="*/ 2206 h 3784"/>
                <a:gd name="T62" fmla="*/ 3307 w 3780"/>
                <a:gd name="T63" fmla="*/ 2591 h 3784"/>
                <a:gd name="T64" fmla="*/ 3393 w 3780"/>
                <a:gd name="T65" fmla="*/ 3041 h 3784"/>
                <a:gd name="T66" fmla="*/ 2854 w 3780"/>
                <a:gd name="T67" fmla="*/ 3144 h 3784"/>
                <a:gd name="T68" fmla="*/ 2614 w 3780"/>
                <a:gd name="T69" fmla="*/ 3643 h 3784"/>
                <a:gd name="T70" fmla="*/ 2202 w 3780"/>
                <a:gd name="T71" fmla="*/ 3442 h 3784"/>
                <a:gd name="T72" fmla="*/ 1797 w 3780"/>
                <a:gd name="T73" fmla="*/ 3471 h 3784"/>
                <a:gd name="T74" fmla="*/ 1393 w 3780"/>
                <a:gd name="T75" fmla="*/ 3718 h 3784"/>
                <a:gd name="T76" fmla="*/ 1102 w 3780"/>
                <a:gd name="T77" fmla="*/ 3262 h 3784"/>
                <a:gd name="T78" fmla="*/ 563 w 3780"/>
                <a:gd name="T79" fmla="*/ 3238 h 3784"/>
                <a:gd name="T80" fmla="*/ 575 w 3780"/>
                <a:gd name="T81" fmla="*/ 2765 h 3784"/>
                <a:gd name="T82" fmla="*/ 395 w 3780"/>
                <a:gd name="T83" fmla="*/ 2399 h 3784"/>
                <a:gd name="T84" fmla="*/ 18 w 3780"/>
                <a:gd name="T85" fmla="*/ 2143 h 3784"/>
                <a:gd name="T86" fmla="*/ 325 w 3780"/>
                <a:gd name="T87" fmla="*/ 1685 h 3784"/>
                <a:gd name="T88" fmla="*/ 145 w 3780"/>
                <a:gd name="T89" fmla="*/ 1167 h 3784"/>
                <a:gd name="T90" fmla="*/ 575 w 3780"/>
                <a:gd name="T91" fmla="*/ 1017 h 3784"/>
                <a:gd name="T92" fmla="*/ 842 w 3780"/>
                <a:gd name="T93" fmla="*/ 710 h 3784"/>
                <a:gd name="T94" fmla="*/ 950 w 3780"/>
                <a:gd name="T95" fmla="*/ 246 h 3784"/>
                <a:gd name="T96" fmla="*/ 1481 w 3780"/>
                <a:gd name="T97" fmla="*/ 363 h 3784"/>
                <a:gd name="T98" fmla="*/ 1880 w 3780"/>
                <a:gd name="T99" fmla="*/ 0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0" h="3784">
                  <a:moveTo>
                    <a:pt x="1891" y="674"/>
                  </a:moveTo>
                  <a:lnTo>
                    <a:pt x="1774" y="680"/>
                  </a:lnTo>
                  <a:lnTo>
                    <a:pt x="1661" y="698"/>
                  </a:lnTo>
                  <a:lnTo>
                    <a:pt x="1549" y="723"/>
                  </a:lnTo>
                  <a:lnTo>
                    <a:pt x="1444" y="760"/>
                  </a:lnTo>
                  <a:lnTo>
                    <a:pt x="1342" y="805"/>
                  </a:lnTo>
                  <a:lnTo>
                    <a:pt x="1247" y="860"/>
                  </a:lnTo>
                  <a:lnTo>
                    <a:pt x="1155" y="923"/>
                  </a:lnTo>
                  <a:lnTo>
                    <a:pt x="1071" y="993"/>
                  </a:lnTo>
                  <a:lnTo>
                    <a:pt x="993" y="1071"/>
                  </a:lnTo>
                  <a:lnTo>
                    <a:pt x="922" y="1155"/>
                  </a:lnTo>
                  <a:lnTo>
                    <a:pt x="860" y="1245"/>
                  </a:lnTo>
                  <a:lnTo>
                    <a:pt x="807" y="1343"/>
                  </a:lnTo>
                  <a:lnTo>
                    <a:pt x="760" y="1443"/>
                  </a:lnTo>
                  <a:lnTo>
                    <a:pt x="725" y="1551"/>
                  </a:lnTo>
                  <a:lnTo>
                    <a:pt x="698" y="1660"/>
                  </a:lnTo>
                  <a:lnTo>
                    <a:pt x="682" y="1773"/>
                  </a:lnTo>
                  <a:lnTo>
                    <a:pt x="676" y="1891"/>
                  </a:lnTo>
                  <a:lnTo>
                    <a:pt x="682" y="2008"/>
                  </a:lnTo>
                  <a:lnTo>
                    <a:pt x="698" y="2124"/>
                  </a:lnTo>
                  <a:lnTo>
                    <a:pt x="725" y="2233"/>
                  </a:lnTo>
                  <a:lnTo>
                    <a:pt x="760" y="2339"/>
                  </a:lnTo>
                  <a:lnTo>
                    <a:pt x="807" y="2440"/>
                  </a:lnTo>
                  <a:lnTo>
                    <a:pt x="860" y="2536"/>
                  </a:lnTo>
                  <a:lnTo>
                    <a:pt x="922" y="2628"/>
                  </a:lnTo>
                  <a:lnTo>
                    <a:pt x="993" y="2712"/>
                  </a:lnTo>
                  <a:lnTo>
                    <a:pt x="1071" y="2790"/>
                  </a:lnTo>
                  <a:lnTo>
                    <a:pt x="1155" y="2861"/>
                  </a:lnTo>
                  <a:lnTo>
                    <a:pt x="1247" y="2923"/>
                  </a:lnTo>
                  <a:lnTo>
                    <a:pt x="1342" y="2976"/>
                  </a:lnTo>
                  <a:lnTo>
                    <a:pt x="1444" y="3023"/>
                  </a:lnTo>
                  <a:lnTo>
                    <a:pt x="1549" y="3058"/>
                  </a:lnTo>
                  <a:lnTo>
                    <a:pt x="1661" y="3086"/>
                  </a:lnTo>
                  <a:lnTo>
                    <a:pt x="1774" y="3101"/>
                  </a:lnTo>
                  <a:lnTo>
                    <a:pt x="1891" y="3107"/>
                  </a:lnTo>
                  <a:lnTo>
                    <a:pt x="2008" y="3101"/>
                  </a:lnTo>
                  <a:lnTo>
                    <a:pt x="2122" y="3086"/>
                  </a:lnTo>
                  <a:lnTo>
                    <a:pt x="2231" y="3058"/>
                  </a:lnTo>
                  <a:lnTo>
                    <a:pt x="2339" y="3023"/>
                  </a:lnTo>
                  <a:lnTo>
                    <a:pt x="2438" y="2976"/>
                  </a:lnTo>
                  <a:lnTo>
                    <a:pt x="2536" y="2923"/>
                  </a:lnTo>
                  <a:lnTo>
                    <a:pt x="2626" y="2861"/>
                  </a:lnTo>
                  <a:lnTo>
                    <a:pt x="2710" y="2790"/>
                  </a:lnTo>
                  <a:lnTo>
                    <a:pt x="2788" y="2712"/>
                  </a:lnTo>
                  <a:lnTo>
                    <a:pt x="2858" y="2628"/>
                  </a:lnTo>
                  <a:lnTo>
                    <a:pt x="2921" y="2536"/>
                  </a:lnTo>
                  <a:lnTo>
                    <a:pt x="2975" y="2440"/>
                  </a:lnTo>
                  <a:lnTo>
                    <a:pt x="3020" y="2339"/>
                  </a:lnTo>
                  <a:lnTo>
                    <a:pt x="3057" y="2233"/>
                  </a:lnTo>
                  <a:lnTo>
                    <a:pt x="3083" y="2124"/>
                  </a:lnTo>
                  <a:lnTo>
                    <a:pt x="3100" y="2008"/>
                  </a:lnTo>
                  <a:lnTo>
                    <a:pt x="3106" y="1891"/>
                  </a:lnTo>
                  <a:lnTo>
                    <a:pt x="3100" y="1773"/>
                  </a:lnTo>
                  <a:lnTo>
                    <a:pt x="3083" y="1660"/>
                  </a:lnTo>
                  <a:lnTo>
                    <a:pt x="3057" y="1551"/>
                  </a:lnTo>
                  <a:lnTo>
                    <a:pt x="3020" y="1443"/>
                  </a:lnTo>
                  <a:lnTo>
                    <a:pt x="2975" y="1343"/>
                  </a:lnTo>
                  <a:lnTo>
                    <a:pt x="2921" y="1245"/>
                  </a:lnTo>
                  <a:lnTo>
                    <a:pt x="2858" y="1155"/>
                  </a:lnTo>
                  <a:lnTo>
                    <a:pt x="2788" y="1071"/>
                  </a:lnTo>
                  <a:lnTo>
                    <a:pt x="2710" y="993"/>
                  </a:lnTo>
                  <a:lnTo>
                    <a:pt x="2626" y="923"/>
                  </a:lnTo>
                  <a:lnTo>
                    <a:pt x="2536" y="860"/>
                  </a:lnTo>
                  <a:lnTo>
                    <a:pt x="2438" y="805"/>
                  </a:lnTo>
                  <a:lnTo>
                    <a:pt x="2339" y="760"/>
                  </a:lnTo>
                  <a:lnTo>
                    <a:pt x="2231" y="723"/>
                  </a:lnTo>
                  <a:lnTo>
                    <a:pt x="2122" y="698"/>
                  </a:lnTo>
                  <a:lnTo>
                    <a:pt x="2008" y="680"/>
                  </a:lnTo>
                  <a:lnTo>
                    <a:pt x="1891" y="674"/>
                  </a:lnTo>
                  <a:close/>
                  <a:moveTo>
                    <a:pt x="1880" y="0"/>
                  </a:moveTo>
                  <a:lnTo>
                    <a:pt x="1985" y="313"/>
                  </a:lnTo>
                  <a:lnTo>
                    <a:pt x="2096" y="324"/>
                  </a:lnTo>
                  <a:lnTo>
                    <a:pt x="2206" y="342"/>
                  </a:lnTo>
                  <a:lnTo>
                    <a:pt x="2387" y="66"/>
                  </a:lnTo>
                  <a:lnTo>
                    <a:pt x="2614" y="144"/>
                  </a:lnTo>
                  <a:lnTo>
                    <a:pt x="2591" y="473"/>
                  </a:lnTo>
                  <a:lnTo>
                    <a:pt x="2678" y="522"/>
                  </a:lnTo>
                  <a:lnTo>
                    <a:pt x="2764" y="575"/>
                  </a:lnTo>
                  <a:lnTo>
                    <a:pt x="3038" y="387"/>
                  </a:lnTo>
                  <a:lnTo>
                    <a:pt x="3219" y="545"/>
                  </a:lnTo>
                  <a:lnTo>
                    <a:pt x="3073" y="843"/>
                  </a:lnTo>
                  <a:lnTo>
                    <a:pt x="3143" y="927"/>
                  </a:lnTo>
                  <a:lnTo>
                    <a:pt x="3208" y="1019"/>
                  </a:lnTo>
                  <a:lnTo>
                    <a:pt x="3536" y="950"/>
                  </a:lnTo>
                  <a:lnTo>
                    <a:pt x="3641" y="1167"/>
                  </a:lnTo>
                  <a:lnTo>
                    <a:pt x="3387" y="1384"/>
                  </a:lnTo>
                  <a:lnTo>
                    <a:pt x="3417" y="1482"/>
                  </a:lnTo>
                  <a:lnTo>
                    <a:pt x="3438" y="1580"/>
                  </a:lnTo>
                  <a:lnTo>
                    <a:pt x="3764" y="1640"/>
                  </a:lnTo>
                  <a:lnTo>
                    <a:pt x="3780" y="1881"/>
                  </a:lnTo>
                  <a:lnTo>
                    <a:pt x="3468" y="1985"/>
                  </a:lnTo>
                  <a:lnTo>
                    <a:pt x="3456" y="2096"/>
                  </a:lnTo>
                  <a:lnTo>
                    <a:pt x="3438" y="2206"/>
                  </a:lnTo>
                  <a:lnTo>
                    <a:pt x="3714" y="2390"/>
                  </a:lnTo>
                  <a:lnTo>
                    <a:pt x="3636" y="2616"/>
                  </a:lnTo>
                  <a:lnTo>
                    <a:pt x="3307" y="2591"/>
                  </a:lnTo>
                  <a:lnTo>
                    <a:pt x="3259" y="2681"/>
                  </a:lnTo>
                  <a:lnTo>
                    <a:pt x="3206" y="2767"/>
                  </a:lnTo>
                  <a:lnTo>
                    <a:pt x="3393" y="3041"/>
                  </a:lnTo>
                  <a:lnTo>
                    <a:pt x="3235" y="3221"/>
                  </a:lnTo>
                  <a:lnTo>
                    <a:pt x="2938" y="3074"/>
                  </a:lnTo>
                  <a:lnTo>
                    <a:pt x="2854" y="3144"/>
                  </a:lnTo>
                  <a:lnTo>
                    <a:pt x="2762" y="3211"/>
                  </a:lnTo>
                  <a:lnTo>
                    <a:pt x="2831" y="3538"/>
                  </a:lnTo>
                  <a:lnTo>
                    <a:pt x="2614" y="3643"/>
                  </a:lnTo>
                  <a:lnTo>
                    <a:pt x="2397" y="3389"/>
                  </a:lnTo>
                  <a:lnTo>
                    <a:pt x="2299" y="3418"/>
                  </a:lnTo>
                  <a:lnTo>
                    <a:pt x="2202" y="3442"/>
                  </a:lnTo>
                  <a:lnTo>
                    <a:pt x="2141" y="3766"/>
                  </a:lnTo>
                  <a:lnTo>
                    <a:pt x="1901" y="3784"/>
                  </a:lnTo>
                  <a:lnTo>
                    <a:pt x="1797" y="3471"/>
                  </a:lnTo>
                  <a:lnTo>
                    <a:pt x="1686" y="3459"/>
                  </a:lnTo>
                  <a:lnTo>
                    <a:pt x="1577" y="3442"/>
                  </a:lnTo>
                  <a:lnTo>
                    <a:pt x="1393" y="3718"/>
                  </a:lnTo>
                  <a:lnTo>
                    <a:pt x="1167" y="3639"/>
                  </a:lnTo>
                  <a:lnTo>
                    <a:pt x="1192" y="3309"/>
                  </a:lnTo>
                  <a:lnTo>
                    <a:pt x="1102" y="3262"/>
                  </a:lnTo>
                  <a:lnTo>
                    <a:pt x="1016" y="3209"/>
                  </a:lnTo>
                  <a:lnTo>
                    <a:pt x="743" y="3395"/>
                  </a:lnTo>
                  <a:lnTo>
                    <a:pt x="563" y="3238"/>
                  </a:lnTo>
                  <a:lnTo>
                    <a:pt x="709" y="2941"/>
                  </a:lnTo>
                  <a:lnTo>
                    <a:pt x="639" y="2855"/>
                  </a:lnTo>
                  <a:lnTo>
                    <a:pt x="575" y="2765"/>
                  </a:lnTo>
                  <a:lnTo>
                    <a:pt x="247" y="2834"/>
                  </a:lnTo>
                  <a:lnTo>
                    <a:pt x="141" y="2616"/>
                  </a:lnTo>
                  <a:lnTo>
                    <a:pt x="395" y="2399"/>
                  </a:lnTo>
                  <a:lnTo>
                    <a:pt x="366" y="2302"/>
                  </a:lnTo>
                  <a:lnTo>
                    <a:pt x="342" y="2204"/>
                  </a:lnTo>
                  <a:lnTo>
                    <a:pt x="18" y="2143"/>
                  </a:lnTo>
                  <a:lnTo>
                    <a:pt x="0" y="1903"/>
                  </a:lnTo>
                  <a:lnTo>
                    <a:pt x="313" y="1797"/>
                  </a:lnTo>
                  <a:lnTo>
                    <a:pt x="325" y="1685"/>
                  </a:lnTo>
                  <a:lnTo>
                    <a:pt x="342" y="1576"/>
                  </a:lnTo>
                  <a:lnTo>
                    <a:pt x="67" y="1394"/>
                  </a:lnTo>
                  <a:lnTo>
                    <a:pt x="145" y="1167"/>
                  </a:lnTo>
                  <a:lnTo>
                    <a:pt x="475" y="1191"/>
                  </a:lnTo>
                  <a:lnTo>
                    <a:pt x="522" y="1103"/>
                  </a:lnTo>
                  <a:lnTo>
                    <a:pt x="575" y="1017"/>
                  </a:lnTo>
                  <a:lnTo>
                    <a:pt x="389" y="743"/>
                  </a:lnTo>
                  <a:lnTo>
                    <a:pt x="545" y="561"/>
                  </a:lnTo>
                  <a:lnTo>
                    <a:pt x="842" y="710"/>
                  </a:lnTo>
                  <a:lnTo>
                    <a:pt x="928" y="637"/>
                  </a:lnTo>
                  <a:lnTo>
                    <a:pt x="1018" y="573"/>
                  </a:lnTo>
                  <a:lnTo>
                    <a:pt x="950" y="246"/>
                  </a:lnTo>
                  <a:lnTo>
                    <a:pt x="1167" y="138"/>
                  </a:lnTo>
                  <a:lnTo>
                    <a:pt x="1383" y="395"/>
                  </a:lnTo>
                  <a:lnTo>
                    <a:pt x="1481" y="363"/>
                  </a:lnTo>
                  <a:lnTo>
                    <a:pt x="1579" y="342"/>
                  </a:lnTo>
                  <a:lnTo>
                    <a:pt x="1639" y="1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68D6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104508" y="1559074"/>
            <a:ext cx="478257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Using Long-term Advanced E-Signatures</a:t>
            </a:r>
            <a:br>
              <a:rPr lang="en-US" dirty="0"/>
            </a:br>
            <a:r>
              <a:rPr lang="en-US" dirty="0"/>
              <a:t>with a unique key/certificate for every user</a:t>
            </a:r>
          </a:p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Or long-term Digital Witness signatures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104508" y="2754524"/>
            <a:ext cx="49897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Authenticating users via appropriate options</a:t>
            </a: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AD, ADFS, OTP, 2FA, SAML,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OAuth,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other national or financial IAM services?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04507" y="3814485"/>
            <a:ext cx="478257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Making it easy to use on any device, anywhere </a:t>
            </a:r>
          </a:p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Eliminating tokens / readers where possible</a:t>
            </a:r>
            <a:br>
              <a:rPr lang="en-US" dirty="0"/>
            </a:br>
            <a:r>
              <a:rPr lang="en-US" dirty="0"/>
              <a:t>using Remote Signing with Level 2 sole control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04508" y="4937880"/>
            <a:ext cx="47825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Ensure just a web or mobile browser is required – everything else is centralised</a:t>
            </a:r>
          </a:p>
          <a:p>
            <a:pPr marL="228600" indent="-228600">
              <a:lnSpc>
                <a:spcPts val="2100"/>
              </a:lnSpc>
              <a:spcAft>
                <a:spcPts val="600"/>
              </a:spcAft>
              <a:buBlip>
                <a:blip r:embed="rId2"/>
              </a:buBlip>
            </a:pPr>
            <a:r>
              <a:rPr lang="en-US" dirty="0"/>
              <a:t>Future proofing to interop new eIDAS,</a:t>
            </a:r>
            <a:br>
              <a:rPr lang="en-US" dirty="0"/>
            </a:br>
            <a:r>
              <a:rPr lang="en-US" dirty="0"/>
              <a:t>IETF, ISO, ETSI, CEN and OASIS requirements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55728" y="167180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01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38908" y="28165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02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938908" y="3971397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03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06568" y="507766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04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4546" y="3014057"/>
            <a:ext cx="1846716" cy="1665226"/>
            <a:chOff x="1194546" y="3014057"/>
            <a:chExt cx="1846716" cy="1665226"/>
          </a:xfrm>
        </p:grpSpPr>
        <p:sp>
          <p:nvSpPr>
            <p:cNvPr id="49" name="Oval 48"/>
            <p:cNvSpPr/>
            <p:nvPr/>
          </p:nvSpPr>
          <p:spPr>
            <a:xfrm>
              <a:off x="1194546" y="3033680"/>
              <a:ext cx="1102347" cy="1064971"/>
            </a:xfrm>
            <a:prstGeom prst="ellipse">
              <a:avLst/>
            </a:prstGeom>
            <a:solidFill>
              <a:schemeClr val="bg1">
                <a:lumMod val="85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938915" y="3014057"/>
              <a:ext cx="1102347" cy="1064971"/>
            </a:xfrm>
            <a:prstGeom prst="ellipse">
              <a:avLst/>
            </a:prstGeom>
            <a:solidFill>
              <a:schemeClr val="bg2">
                <a:lumMod val="9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601546" y="3614312"/>
              <a:ext cx="1102347" cy="1064971"/>
            </a:xfrm>
            <a:prstGeom prst="ellipse">
              <a:avLst/>
            </a:prstGeom>
            <a:solidFill>
              <a:schemeClr val="bg1">
                <a:lumMod val="85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34769" y="3138211"/>
              <a:ext cx="5949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100" b="1" kern="0" dirty="0">
                  <a:latin typeface="Arial" pitchFamily="34" charset="0"/>
                  <a:cs typeface="Arial" pitchFamily="34" charset="0"/>
                </a:rPr>
                <a:t>Trust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69911" y="3127418"/>
              <a:ext cx="594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100" b="1" kern="0" dirty="0"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37700" y="4304312"/>
              <a:ext cx="8300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100" b="1" kern="0" dirty="0">
                  <a:latin typeface="Arial" pitchFamily="34" charset="0"/>
                  <a:cs typeface="Arial" pitchFamily="34" charset="0"/>
                </a:rPr>
                <a:t>UX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15" y="3556796"/>
              <a:ext cx="43815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72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83CDF97-D246-4B0D-AFCD-6DD20C42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9" y="529028"/>
            <a:ext cx="6436694" cy="589988"/>
          </a:xfrm>
        </p:spPr>
        <p:txBody>
          <a:bodyPr>
            <a:normAutofit/>
          </a:bodyPr>
          <a:lstStyle/>
          <a:p>
            <a:r>
              <a:rPr lang="en-GB" dirty="0"/>
              <a:t>Effective Solutions Demand…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8BD4C84-0BC5-43F7-BBC6-23BD639C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dirty="0"/>
              <a:t>Data Security and Residency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dirty="0"/>
              <a:t>Strong User Authentication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dirty="0"/>
              <a:t>Branding Flexibility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dirty="0"/>
              <a:t>Resilience and Scalability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Standards Compliance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Long-term Signatures and Verification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Deployment Requirements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Workflow Flexibility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Signature Flexibility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User Experience 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GB" b="1" dirty="0"/>
              <a:t>High Trust PKI Capabilities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4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2FEAFE-81C4-403D-AE33-A970DF69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Standards Compliance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F1A2D2D-7F2F-461E-A556-1A0BCF39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69" y="1413782"/>
            <a:ext cx="11020718" cy="4841909"/>
          </a:xfrm>
        </p:spPr>
        <p:txBody>
          <a:bodyPr>
            <a:normAutofit/>
          </a:bodyPr>
          <a:lstStyle/>
          <a:p>
            <a:r>
              <a:rPr lang="en-GB" dirty="0"/>
              <a:t>Must comply with regulations such as eIDAS </a:t>
            </a:r>
          </a:p>
          <a:p>
            <a:pPr lvl="1"/>
            <a:r>
              <a:rPr lang="en-GB" dirty="0"/>
              <a:t>And other applicable national legislation, including US E-SIGN, HITECH, HIPPA, FDA 21 CFR 11</a:t>
            </a:r>
          </a:p>
          <a:p>
            <a:r>
              <a:rPr lang="en-GB" dirty="0"/>
              <a:t>Must comply with these internationally recognised standards </a:t>
            </a:r>
          </a:p>
          <a:p>
            <a:pPr lvl="1"/>
            <a:r>
              <a:rPr lang="en-GB" dirty="0"/>
              <a:t>IETF standards for PKI certification, verification and validation services</a:t>
            </a:r>
          </a:p>
          <a:p>
            <a:pPr lvl="1"/>
            <a:r>
              <a:rPr lang="en-GB" dirty="0"/>
              <a:t>ISO 32000 and 19005 standards for PDF and PDF/A documents</a:t>
            </a:r>
            <a:br>
              <a:rPr lang="en-GB" dirty="0"/>
            </a:br>
            <a:r>
              <a:rPr lang="en-GB" dirty="0"/>
              <a:t>ISO 29500 for Microsoft Open XML</a:t>
            </a:r>
          </a:p>
          <a:p>
            <a:pPr lvl="1"/>
            <a:r>
              <a:rPr lang="en-GB" dirty="0"/>
              <a:t>ETSI standards for PAdES, XAdES, CAdES signature formats</a:t>
            </a:r>
          </a:p>
          <a:p>
            <a:pPr lvl="1"/>
            <a:r>
              <a:rPr lang="en-GB" dirty="0"/>
              <a:t>ETSI and CEN standards for trustworthy systems security management</a:t>
            </a:r>
          </a:p>
          <a:p>
            <a:pPr lvl="1"/>
            <a:r>
              <a:rPr lang="en-GB" dirty="0"/>
              <a:t>OASIS for document signing, verification and federation standards </a:t>
            </a:r>
          </a:p>
          <a:p>
            <a:pPr lvl="1"/>
            <a:r>
              <a:rPr lang="en-GB" dirty="0"/>
              <a:t>W3C Browser standards</a:t>
            </a:r>
          </a:p>
          <a:p>
            <a:r>
              <a:rPr lang="en-GB" dirty="0"/>
              <a:t>Digital Signatures must be understood by ubiquitous products</a:t>
            </a:r>
          </a:p>
          <a:p>
            <a:pPr lvl="1"/>
            <a:r>
              <a:rPr lang="en-GB" dirty="0"/>
              <a:t>Adobe Reader and Microsoft Word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IETF image">
            <a:extLst>
              <a:ext uri="{FF2B5EF4-FFF2-40B4-BE49-F238E27FC236}">
                <a16:creationId xmlns:a16="http://schemas.microsoft.com/office/drawing/2014/main" xmlns="" id="{4C0DB3F9-4EFD-401F-8686-92CFDB8D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27" y="2476269"/>
            <a:ext cx="1114858" cy="5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7E15A1-BC55-4071-BB6D-DB1FD3B4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633" y="2855973"/>
            <a:ext cx="736319" cy="676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B2DC61-0E50-4F50-B048-4147ADF7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576" y="3277521"/>
            <a:ext cx="1163960" cy="55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1180AD-F6FD-44C9-BA4B-A1F7044BC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180" y="3894000"/>
            <a:ext cx="136207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780C753-6C06-4ECA-88FC-A7EC6EBC7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666" y="4071903"/>
            <a:ext cx="736319" cy="502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F5F33B3-722D-4FFA-8E36-6698B6EBD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2979" y="1335784"/>
            <a:ext cx="558475" cy="7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69" y="529028"/>
            <a:ext cx="6600324" cy="577081"/>
          </a:xfrm>
        </p:spPr>
        <p:txBody>
          <a:bodyPr>
            <a:normAutofit fontScale="90000"/>
          </a:bodyPr>
          <a:lstStyle/>
          <a:p>
            <a:r>
              <a:rPr lang="en-US" dirty="0"/>
              <a:t>Long-term Signatures and Verification 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416050"/>
            <a:ext cx="5915025" cy="4816475"/>
          </a:xfrm>
        </p:spPr>
        <p:txBody>
          <a:bodyPr/>
          <a:lstStyle/>
          <a:p>
            <a:r>
              <a:rPr lang="en-GB" dirty="0"/>
              <a:t>Documents must be signed using long-term signatures</a:t>
            </a:r>
          </a:p>
          <a:p>
            <a:pPr lvl="1"/>
            <a:r>
              <a:rPr lang="en-GB" dirty="0"/>
              <a:t>Basic signatures have value only for transactions</a:t>
            </a:r>
          </a:p>
          <a:p>
            <a:pPr lvl="1"/>
            <a:r>
              <a:rPr lang="en-GB" dirty="0"/>
              <a:t>Use PAdES B-LT to last at least 10 years</a:t>
            </a:r>
          </a:p>
          <a:p>
            <a:pPr lvl="1"/>
            <a:r>
              <a:rPr lang="en-US" dirty="0"/>
              <a:t>Use </a:t>
            </a:r>
            <a:r>
              <a:rPr lang="en-GB" dirty="0"/>
              <a:t>PAdES B-LTA to last at least 10 – 100+ years</a:t>
            </a:r>
            <a:endParaRPr lang="en-US" dirty="0"/>
          </a:p>
          <a:p>
            <a:r>
              <a:rPr lang="en-US" dirty="0"/>
              <a:t>Cryptographic algorithms must be strong</a:t>
            </a:r>
          </a:p>
          <a:p>
            <a:r>
              <a:rPr lang="en-US" dirty="0"/>
              <a:t>Timestamps must be long-lived</a:t>
            </a:r>
          </a:p>
          <a:p>
            <a:r>
              <a:rPr lang="en-GB" dirty="0"/>
              <a:t>All workflow process evidence must be downloadable in a secure form e.g. long-term signed PDF </a:t>
            </a:r>
          </a:p>
          <a:p>
            <a:pPr lvl="1"/>
            <a:r>
              <a:rPr lang="en-GB" dirty="0"/>
              <a:t>Allows customers to close their account and move to another service without pain and without loss of evidential data</a:t>
            </a:r>
          </a:p>
          <a:p>
            <a:r>
              <a:rPr lang="en-GB" dirty="0"/>
              <a:t>Must provide business applications with process information - Who did what and when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77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2FEAFE-81C4-403D-AE33-A970DF69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Deployment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F1A2D2D-7F2F-461E-A556-1A0BCF39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69" y="1413782"/>
            <a:ext cx="5941852" cy="484190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Initial deployments often require standalone use</a:t>
            </a:r>
          </a:p>
          <a:p>
            <a:pPr lvl="1"/>
            <a:r>
              <a:rPr lang="en-GB" dirty="0"/>
              <a:t>An omni-channel approach is vital</a:t>
            </a:r>
          </a:p>
          <a:p>
            <a:pPr lvl="1"/>
            <a:r>
              <a:rPr lang="en-GB" dirty="0"/>
              <a:t>Web-browser, mobile browser, mobile apps and SDKs</a:t>
            </a:r>
          </a:p>
          <a:p>
            <a:pPr lvl="1"/>
            <a:endParaRPr lang="en-GB" dirty="0"/>
          </a:p>
          <a:p>
            <a:r>
              <a:rPr lang="en-GB" dirty="0"/>
              <a:t>Some applications want “Workflow / Approval”</a:t>
            </a:r>
          </a:p>
          <a:p>
            <a:pPr lvl="1"/>
            <a:r>
              <a:rPr lang="en-GB" dirty="0"/>
              <a:t>Must allow Rest API based integration allowing applications to load documents and start workflows </a:t>
            </a:r>
          </a:p>
          <a:p>
            <a:pPr lvl="1"/>
            <a:r>
              <a:rPr lang="en-GB" dirty="0"/>
              <a:t>More API intelligence delivers great control</a:t>
            </a:r>
          </a:p>
          <a:p>
            <a:pPr lvl="1"/>
            <a:r>
              <a:rPr lang="en-GB" dirty="0"/>
              <a:t>All user options should be mapped to API features</a:t>
            </a:r>
          </a:p>
          <a:p>
            <a:pPr lvl="1"/>
            <a:endParaRPr lang="en-GB" dirty="0"/>
          </a:p>
          <a:p>
            <a:r>
              <a:rPr lang="en-GB" dirty="0"/>
              <a:t>Intelligent applications need “View and Sign” </a:t>
            </a:r>
          </a:p>
          <a:p>
            <a:pPr lvl="1"/>
            <a:r>
              <a:rPr lang="en-GB" dirty="0"/>
              <a:t>The application handles the workflow</a:t>
            </a:r>
          </a:p>
          <a:p>
            <a:pPr lvl="1"/>
            <a:r>
              <a:rPr lang="en-GB" dirty="0"/>
              <a:t>Must allow Rest API based tightly integrated, </a:t>
            </a:r>
            <a:r>
              <a:rPr lang="en-GB" dirty="0" err="1"/>
              <a:t>iFrames</a:t>
            </a:r>
            <a:r>
              <a:rPr lang="en-GB" dirty="0"/>
              <a:t> to enable “review and sign”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6502921" y="1413782"/>
            <a:ext cx="5400801" cy="3594916"/>
            <a:chOff x="6265578" y="397365"/>
            <a:chExt cx="5926422" cy="3944783"/>
          </a:xfrm>
        </p:grpSpPr>
        <p:grpSp>
          <p:nvGrpSpPr>
            <p:cNvPr id="230" name="Group 229"/>
            <p:cNvGrpSpPr/>
            <p:nvPr userDrawn="1"/>
          </p:nvGrpSpPr>
          <p:grpSpPr>
            <a:xfrm>
              <a:off x="7945597" y="667777"/>
              <a:ext cx="261608" cy="313522"/>
              <a:chOff x="7121289" y="1711844"/>
              <a:chExt cx="291347" cy="349162"/>
            </a:xfrm>
          </p:grpSpPr>
          <p:sp>
            <p:nvSpPr>
              <p:cNvPr id="334" name="Freeform 9"/>
              <p:cNvSpPr>
                <a:spLocks noEditPoints="1"/>
              </p:cNvSpPr>
              <p:nvPr/>
            </p:nvSpPr>
            <p:spPr bwMode="auto">
              <a:xfrm>
                <a:off x="7121289" y="1711844"/>
                <a:ext cx="291347" cy="349162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Freeform 10"/>
              <p:cNvSpPr>
                <a:spLocks noEditPoints="1"/>
              </p:cNvSpPr>
              <p:nvPr/>
            </p:nvSpPr>
            <p:spPr bwMode="auto">
              <a:xfrm>
                <a:off x="7181649" y="1869231"/>
                <a:ext cx="135874" cy="98400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1" name="Freeform 230"/>
            <p:cNvSpPr>
              <a:spLocks noEditPoints="1"/>
            </p:cNvSpPr>
            <p:nvPr userDrawn="1"/>
          </p:nvSpPr>
          <p:spPr bwMode="auto">
            <a:xfrm>
              <a:off x="11641931" y="627399"/>
              <a:ext cx="322582" cy="368175"/>
            </a:xfrm>
            <a:custGeom>
              <a:avLst/>
              <a:gdLst>
                <a:gd name="T0" fmla="*/ 1151 w 1151"/>
                <a:gd name="T1" fmla="*/ 1002 h 1298"/>
                <a:gd name="T2" fmla="*/ 1123 w 1151"/>
                <a:gd name="T3" fmla="*/ 1270 h 1298"/>
                <a:gd name="T4" fmla="*/ 97 w 1151"/>
                <a:gd name="T5" fmla="*/ 1298 h 1298"/>
                <a:gd name="T6" fmla="*/ 0 w 1151"/>
                <a:gd name="T7" fmla="*/ 1202 h 1298"/>
                <a:gd name="T8" fmla="*/ 37 w 1151"/>
                <a:gd name="T9" fmla="*/ 882 h 1298"/>
                <a:gd name="T10" fmla="*/ 191 w 1151"/>
                <a:gd name="T11" fmla="*/ 800 h 1298"/>
                <a:gd name="T12" fmla="*/ 366 w 1151"/>
                <a:gd name="T13" fmla="*/ 764 h 1298"/>
                <a:gd name="T14" fmla="*/ 380 w 1151"/>
                <a:gd name="T15" fmla="*/ 716 h 1298"/>
                <a:gd name="T16" fmla="*/ 371 w 1151"/>
                <a:gd name="T17" fmla="*/ 679 h 1298"/>
                <a:gd name="T18" fmla="*/ 330 w 1151"/>
                <a:gd name="T19" fmla="*/ 643 h 1298"/>
                <a:gd name="T20" fmla="*/ 283 w 1151"/>
                <a:gd name="T21" fmla="*/ 546 h 1298"/>
                <a:gd name="T22" fmla="*/ 311 w 1151"/>
                <a:gd name="T23" fmla="*/ 104 h 1298"/>
                <a:gd name="T24" fmla="*/ 492 w 1151"/>
                <a:gd name="T25" fmla="*/ 0 h 1298"/>
                <a:gd name="T26" fmla="*/ 745 w 1151"/>
                <a:gd name="T27" fmla="*/ 19 h 1298"/>
                <a:gd name="T28" fmla="*/ 877 w 1151"/>
                <a:gd name="T29" fmla="*/ 229 h 1298"/>
                <a:gd name="T30" fmla="*/ 867 w 1151"/>
                <a:gd name="T31" fmla="*/ 546 h 1298"/>
                <a:gd name="T32" fmla="*/ 821 w 1151"/>
                <a:gd name="T33" fmla="*/ 643 h 1298"/>
                <a:gd name="T34" fmla="*/ 782 w 1151"/>
                <a:gd name="T35" fmla="*/ 677 h 1298"/>
                <a:gd name="T36" fmla="*/ 774 w 1151"/>
                <a:gd name="T37" fmla="*/ 693 h 1298"/>
                <a:gd name="T38" fmla="*/ 779 w 1151"/>
                <a:gd name="T39" fmla="*/ 755 h 1298"/>
                <a:gd name="T40" fmla="*/ 786 w 1151"/>
                <a:gd name="T41" fmla="*/ 765 h 1298"/>
                <a:gd name="T42" fmla="*/ 1028 w 1151"/>
                <a:gd name="T43" fmla="*/ 814 h 1298"/>
                <a:gd name="T44" fmla="*/ 1059 w 1151"/>
                <a:gd name="T45" fmla="*/ 1202 h 1298"/>
                <a:gd name="T46" fmla="*/ 1049 w 1151"/>
                <a:gd name="T47" fmla="*/ 954 h 1298"/>
                <a:gd name="T48" fmla="*/ 960 w 1151"/>
                <a:gd name="T49" fmla="*/ 891 h 1298"/>
                <a:gd name="T50" fmla="*/ 756 w 1151"/>
                <a:gd name="T51" fmla="*/ 851 h 1298"/>
                <a:gd name="T52" fmla="*/ 688 w 1151"/>
                <a:gd name="T53" fmla="*/ 774 h 1298"/>
                <a:gd name="T54" fmla="*/ 689 w 1151"/>
                <a:gd name="T55" fmla="*/ 657 h 1298"/>
                <a:gd name="T56" fmla="*/ 725 w 1151"/>
                <a:gd name="T57" fmla="*/ 604 h 1298"/>
                <a:gd name="T58" fmla="*/ 773 w 1151"/>
                <a:gd name="T59" fmla="*/ 554 h 1298"/>
                <a:gd name="T60" fmla="*/ 786 w 1151"/>
                <a:gd name="T61" fmla="*/ 228 h 1298"/>
                <a:gd name="T62" fmla="*/ 728 w 1151"/>
                <a:gd name="T63" fmla="*/ 114 h 1298"/>
                <a:gd name="T64" fmla="*/ 492 w 1151"/>
                <a:gd name="T65" fmla="*/ 91 h 1298"/>
                <a:gd name="T66" fmla="*/ 375 w 1151"/>
                <a:gd name="T67" fmla="*/ 177 h 1298"/>
                <a:gd name="T68" fmla="*/ 375 w 1151"/>
                <a:gd name="T69" fmla="*/ 543 h 1298"/>
                <a:gd name="T70" fmla="*/ 388 w 1151"/>
                <a:gd name="T71" fmla="*/ 570 h 1298"/>
                <a:gd name="T72" fmla="*/ 448 w 1151"/>
                <a:gd name="T73" fmla="*/ 630 h 1298"/>
                <a:gd name="T74" fmla="*/ 472 w 1151"/>
                <a:gd name="T75" fmla="*/ 716 h 1298"/>
                <a:gd name="T76" fmla="*/ 433 w 1151"/>
                <a:gd name="T77" fmla="*/ 827 h 1298"/>
                <a:gd name="T78" fmla="*/ 192 w 1151"/>
                <a:gd name="T79" fmla="*/ 891 h 1298"/>
                <a:gd name="T80" fmla="*/ 142 w 1151"/>
                <a:gd name="T81" fmla="*/ 907 h 1298"/>
                <a:gd name="T82" fmla="*/ 93 w 1151"/>
                <a:gd name="T83" fmla="*/ 1002 h 1298"/>
                <a:gd name="T84" fmla="*/ 94 w 1151"/>
                <a:gd name="T85" fmla="*/ 1206 h 1298"/>
                <a:gd name="T86" fmla="*/ 1054 w 1151"/>
                <a:gd name="T87" fmla="*/ 1207 h 1298"/>
                <a:gd name="T88" fmla="*/ 1059 w 1151"/>
                <a:gd name="T89" fmla="*/ 1202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1" h="1298">
                  <a:moveTo>
                    <a:pt x="1114" y="882"/>
                  </a:moveTo>
                  <a:cubicBezTo>
                    <a:pt x="1139" y="917"/>
                    <a:pt x="1151" y="956"/>
                    <a:pt x="1151" y="1002"/>
                  </a:cubicBezTo>
                  <a:cubicBezTo>
                    <a:pt x="1151" y="1202"/>
                    <a:pt x="1151" y="1202"/>
                    <a:pt x="1151" y="1202"/>
                  </a:cubicBezTo>
                  <a:cubicBezTo>
                    <a:pt x="1151" y="1228"/>
                    <a:pt x="1141" y="1251"/>
                    <a:pt x="1123" y="1270"/>
                  </a:cubicBezTo>
                  <a:cubicBezTo>
                    <a:pt x="1104" y="1289"/>
                    <a:pt x="1081" y="1298"/>
                    <a:pt x="1054" y="1298"/>
                  </a:cubicBezTo>
                  <a:cubicBezTo>
                    <a:pt x="97" y="1298"/>
                    <a:pt x="97" y="1298"/>
                    <a:pt x="97" y="1298"/>
                  </a:cubicBezTo>
                  <a:cubicBezTo>
                    <a:pt x="70" y="1298"/>
                    <a:pt x="47" y="1289"/>
                    <a:pt x="28" y="1270"/>
                  </a:cubicBezTo>
                  <a:cubicBezTo>
                    <a:pt x="9" y="1251"/>
                    <a:pt x="0" y="1228"/>
                    <a:pt x="0" y="1202"/>
                  </a:cubicBezTo>
                  <a:cubicBezTo>
                    <a:pt x="0" y="1002"/>
                    <a:pt x="0" y="1002"/>
                    <a:pt x="0" y="1002"/>
                  </a:cubicBezTo>
                  <a:cubicBezTo>
                    <a:pt x="0" y="957"/>
                    <a:pt x="12" y="917"/>
                    <a:pt x="37" y="882"/>
                  </a:cubicBezTo>
                  <a:cubicBezTo>
                    <a:pt x="59" y="851"/>
                    <a:pt x="87" y="829"/>
                    <a:pt x="122" y="814"/>
                  </a:cubicBezTo>
                  <a:cubicBezTo>
                    <a:pt x="145" y="804"/>
                    <a:pt x="168" y="800"/>
                    <a:pt x="191" y="800"/>
                  </a:cubicBezTo>
                  <a:cubicBezTo>
                    <a:pt x="236" y="800"/>
                    <a:pt x="294" y="788"/>
                    <a:pt x="365" y="765"/>
                  </a:cubicBezTo>
                  <a:cubicBezTo>
                    <a:pt x="366" y="764"/>
                    <a:pt x="366" y="764"/>
                    <a:pt x="366" y="764"/>
                  </a:cubicBezTo>
                  <a:cubicBezTo>
                    <a:pt x="368" y="762"/>
                    <a:pt x="371" y="759"/>
                    <a:pt x="372" y="755"/>
                  </a:cubicBezTo>
                  <a:cubicBezTo>
                    <a:pt x="378" y="743"/>
                    <a:pt x="380" y="731"/>
                    <a:pt x="380" y="716"/>
                  </a:cubicBezTo>
                  <a:cubicBezTo>
                    <a:pt x="380" y="708"/>
                    <a:pt x="379" y="701"/>
                    <a:pt x="378" y="693"/>
                  </a:cubicBezTo>
                  <a:cubicBezTo>
                    <a:pt x="376" y="687"/>
                    <a:pt x="374" y="682"/>
                    <a:pt x="371" y="679"/>
                  </a:cubicBezTo>
                  <a:cubicBezTo>
                    <a:pt x="370" y="677"/>
                    <a:pt x="370" y="677"/>
                    <a:pt x="370" y="677"/>
                  </a:cubicBezTo>
                  <a:cubicBezTo>
                    <a:pt x="354" y="665"/>
                    <a:pt x="341" y="654"/>
                    <a:pt x="330" y="643"/>
                  </a:cubicBezTo>
                  <a:cubicBezTo>
                    <a:pt x="314" y="625"/>
                    <a:pt x="301" y="608"/>
                    <a:pt x="294" y="591"/>
                  </a:cubicBezTo>
                  <a:cubicBezTo>
                    <a:pt x="287" y="576"/>
                    <a:pt x="283" y="561"/>
                    <a:pt x="283" y="546"/>
                  </a:cubicBezTo>
                  <a:cubicBezTo>
                    <a:pt x="273" y="229"/>
                    <a:pt x="273" y="229"/>
                    <a:pt x="273" y="229"/>
                  </a:cubicBezTo>
                  <a:cubicBezTo>
                    <a:pt x="273" y="184"/>
                    <a:pt x="286" y="143"/>
                    <a:pt x="311" y="104"/>
                  </a:cubicBezTo>
                  <a:cubicBezTo>
                    <a:pt x="335" y="66"/>
                    <a:pt x="366" y="38"/>
                    <a:pt x="406" y="19"/>
                  </a:cubicBezTo>
                  <a:cubicBezTo>
                    <a:pt x="433" y="6"/>
                    <a:pt x="462" y="0"/>
                    <a:pt x="49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89" y="0"/>
                    <a:pt x="717" y="6"/>
                    <a:pt x="745" y="19"/>
                  </a:cubicBezTo>
                  <a:cubicBezTo>
                    <a:pt x="784" y="38"/>
                    <a:pt x="816" y="66"/>
                    <a:pt x="840" y="104"/>
                  </a:cubicBezTo>
                  <a:cubicBezTo>
                    <a:pt x="865" y="143"/>
                    <a:pt x="877" y="184"/>
                    <a:pt x="877" y="229"/>
                  </a:cubicBezTo>
                  <a:cubicBezTo>
                    <a:pt x="877" y="230"/>
                    <a:pt x="877" y="230"/>
                    <a:pt x="877" y="230"/>
                  </a:cubicBezTo>
                  <a:cubicBezTo>
                    <a:pt x="867" y="546"/>
                    <a:pt x="867" y="546"/>
                    <a:pt x="867" y="546"/>
                  </a:cubicBezTo>
                  <a:cubicBezTo>
                    <a:pt x="867" y="561"/>
                    <a:pt x="864" y="577"/>
                    <a:pt x="857" y="592"/>
                  </a:cubicBezTo>
                  <a:cubicBezTo>
                    <a:pt x="849" y="609"/>
                    <a:pt x="837" y="625"/>
                    <a:pt x="821" y="643"/>
                  </a:cubicBezTo>
                  <a:cubicBezTo>
                    <a:pt x="810" y="654"/>
                    <a:pt x="796" y="665"/>
                    <a:pt x="781" y="677"/>
                  </a:cubicBezTo>
                  <a:cubicBezTo>
                    <a:pt x="782" y="677"/>
                    <a:pt x="782" y="677"/>
                    <a:pt x="782" y="677"/>
                  </a:cubicBezTo>
                  <a:cubicBezTo>
                    <a:pt x="781" y="677"/>
                    <a:pt x="780" y="678"/>
                    <a:pt x="779" y="680"/>
                  </a:cubicBezTo>
                  <a:cubicBezTo>
                    <a:pt x="778" y="682"/>
                    <a:pt x="776" y="687"/>
                    <a:pt x="774" y="693"/>
                  </a:cubicBezTo>
                  <a:cubicBezTo>
                    <a:pt x="773" y="701"/>
                    <a:pt x="772" y="708"/>
                    <a:pt x="772" y="716"/>
                  </a:cubicBezTo>
                  <a:cubicBezTo>
                    <a:pt x="772" y="731"/>
                    <a:pt x="774" y="744"/>
                    <a:pt x="779" y="755"/>
                  </a:cubicBezTo>
                  <a:cubicBezTo>
                    <a:pt x="781" y="759"/>
                    <a:pt x="783" y="762"/>
                    <a:pt x="785" y="764"/>
                  </a:cubicBezTo>
                  <a:cubicBezTo>
                    <a:pt x="786" y="765"/>
                    <a:pt x="786" y="765"/>
                    <a:pt x="786" y="765"/>
                  </a:cubicBezTo>
                  <a:cubicBezTo>
                    <a:pt x="856" y="788"/>
                    <a:pt x="914" y="800"/>
                    <a:pt x="960" y="800"/>
                  </a:cubicBezTo>
                  <a:cubicBezTo>
                    <a:pt x="983" y="800"/>
                    <a:pt x="1006" y="804"/>
                    <a:pt x="1028" y="814"/>
                  </a:cubicBezTo>
                  <a:cubicBezTo>
                    <a:pt x="1063" y="829"/>
                    <a:pt x="1092" y="851"/>
                    <a:pt x="1114" y="882"/>
                  </a:cubicBezTo>
                  <a:close/>
                  <a:moveTo>
                    <a:pt x="1059" y="1202"/>
                  </a:moveTo>
                  <a:cubicBezTo>
                    <a:pt x="1059" y="1002"/>
                    <a:pt x="1059" y="1002"/>
                    <a:pt x="1059" y="1002"/>
                  </a:cubicBezTo>
                  <a:cubicBezTo>
                    <a:pt x="1059" y="985"/>
                    <a:pt x="1056" y="969"/>
                    <a:pt x="1049" y="954"/>
                  </a:cubicBezTo>
                  <a:cubicBezTo>
                    <a:pt x="1041" y="935"/>
                    <a:pt x="1028" y="919"/>
                    <a:pt x="1009" y="907"/>
                  </a:cubicBezTo>
                  <a:cubicBezTo>
                    <a:pt x="993" y="896"/>
                    <a:pt x="977" y="891"/>
                    <a:pt x="960" y="891"/>
                  </a:cubicBezTo>
                  <a:cubicBezTo>
                    <a:pt x="959" y="891"/>
                    <a:pt x="959" y="891"/>
                    <a:pt x="959" y="891"/>
                  </a:cubicBezTo>
                  <a:cubicBezTo>
                    <a:pt x="903" y="891"/>
                    <a:pt x="835" y="878"/>
                    <a:pt x="756" y="851"/>
                  </a:cubicBezTo>
                  <a:cubicBezTo>
                    <a:pt x="742" y="846"/>
                    <a:pt x="729" y="838"/>
                    <a:pt x="718" y="827"/>
                  </a:cubicBezTo>
                  <a:cubicBezTo>
                    <a:pt x="705" y="813"/>
                    <a:pt x="695" y="795"/>
                    <a:pt x="688" y="774"/>
                  </a:cubicBezTo>
                  <a:cubicBezTo>
                    <a:pt x="683" y="756"/>
                    <a:pt x="680" y="737"/>
                    <a:pt x="679" y="716"/>
                  </a:cubicBezTo>
                  <a:cubicBezTo>
                    <a:pt x="679" y="695"/>
                    <a:pt x="682" y="675"/>
                    <a:pt x="689" y="657"/>
                  </a:cubicBezTo>
                  <a:cubicBezTo>
                    <a:pt x="693" y="646"/>
                    <a:pt x="697" y="637"/>
                    <a:pt x="702" y="630"/>
                  </a:cubicBezTo>
                  <a:cubicBezTo>
                    <a:pt x="709" y="619"/>
                    <a:pt x="717" y="611"/>
                    <a:pt x="725" y="604"/>
                  </a:cubicBezTo>
                  <a:cubicBezTo>
                    <a:pt x="742" y="592"/>
                    <a:pt x="754" y="581"/>
                    <a:pt x="763" y="570"/>
                  </a:cubicBezTo>
                  <a:cubicBezTo>
                    <a:pt x="768" y="564"/>
                    <a:pt x="771" y="559"/>
                    <a:pt x="773" y="554"/>
                  </a:cubicBezTo>
                  <a:cubicBezTo>
                    <a:pt x="775" y="550"/>
                    <a:pt x="776" y="547"/>
                    <a:pt x="776" y="543"/>
                  </a:cubicBezTo>
                  <a:cubicBezTo>
                    <a:pt x="786" y="228"/>
                    <a:pt x="786" y="228"/>
                    <a:pt x="786" y="228"/>
                  </a:cubicBezTo>
                  <a:cubicBezTo>
                    <a:pt x="786" y="211"/>
                    <a:pt x="782" y="194"/>
                    <a:pt x="776" y="177"/>
                  </a:cubicBezTo>
                  <a:cubicBezTo>
                    <a:pt x="765" y="152"/>
                    <a:pt x="749" y="131"/>
                    <a:pt x="728" y="114"/>
                  </a:cubicBezTo>
                  <a:cubicBezTo>
                    <a:pt x="706" y="99"/>
                    <a:pt x="683" y="91"/>
                    <a:pt x="658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67" y="91"/>
                    <a:pt x="444" y="99"/>
                    <a:pt x="423" y="116"/>
                  </a:cubicBezTo>
                  <a:cubicBezTo>
                    <a:pt x="401" y="131"/>
                    <a:pt x="385" y="152"/>
                    <a:pt x="375" y="177"/>
                  </a:cubicBezTo>
                  <a:cubicBezTo>
                    <a:pt x="368" y="194"/>
                    <a:pt x="365" y="211"/>
                    <a:pt x="365" y="229"/>
                  </a:cubicBezTo>
                  <a:cubicBezTo>
                    <a:pt x="375" y="543"/>
                    <a:pt x="375" y="543"/>
                    <a:pt x="375" y="543"/>
                  </a:cubicBezTo>
                  <a:cubicBezTo>
                    <a:pt x="375" y="546"/>
                    <a:pt x="376" y="549"/>
                    <a:pt x="378" y="554"/>
                  </a:cubicBezTo>
                  <a:cubicBezTo>
                    <a:pt x="379" y="559"/>
                    <a:pt x="383" y="564"/>
                    <a:pt x="388" y="570"/>
                  </a:cubicBezTo>
                  <a:cubicBezTo>
                    <a:pt x="396" y="581"/>
                    <a:pt x="409" y="592"/>
                    <a:pt x="425" y="604"/>
                  </a:cubicBezTo>
                  <a:cubicBezTo>
                    <a:pt x="434" y="611"/>
                    <a:pt x="441" y="619"/>
                    <a:pt x="448" y="630"/>
                  </a:cubicBezTo>
                  <a:cubicBezTo>
                    <a:pt x="454" y="637"/>
                    <a:pt x="458" y="646"/>
                    <a:pt x="461" y="657"/>
                  </a:cubicBezTo>
                  <a:cubicBezTo>
                    <a:pt x="468" y="675"/>
                    <a:pt x="472" y="695"/>
                    <a:pt x="472" y="716"/>
                  </a:cubicBezTo>
                  <a:cubicBezTo>
                    <a:pt x="472" y="737"/>
                    <a:pt x="469" y="756"/>
                    <a:pt x="463" y="774"/>
                  </a:cubicBezTo>
                  <a:cubicBezTo>
                    <a:pt x="456" y="795"/>
                    <a:pt x="446" y="813"/>
                    <a:pt x="433" y="827"/>
                  </a:cubicBezTo>
                  <a:cubicBezTo>
                    <a:pt x="422" y="838"/>
                    <a:pt x="409" y="846"/>
                    <a:pt x="394" y="851"/>
                  </a:cubicBezTo>
                  <a:cubicBezTo>
                    <a:pt x="315" y="878"/>
                    <a:pt x="248" y="891"/>
                    <a:pt x="192" y="891"/>
                  </a:cubicBezTo>
                  <a:cubicBezTo>
                    <a:pt x="191" y="891"/>
                    <a:pt x="191" y="891"/>
                    <a:pt x="191" y="891"/>
                  </a:cubicBezTo>
                  <a:cubicBezTo>
                    <a:pt x="174" y="891"/>
                    <a:pt x="157" y="896"/>
                    <a:pt x="142" y="907"/>
                  </a:cubicBezTo>
                  <a:cubicBezTo>
                    <a:pt x="124" y="919"/>
                    <a:pt x="110" y="934"/>
                    <a:pt x="102" y="953"/>
                  </a:cubicBezTo>
                  <a:cubicBezTo>
                    <a:pt x="96" y="968"/>
                    <a:pt x="93" y="984"/>
                    <a:pt x="93" y="1002"/>
                  </a:cubicBezTo>
                  <a:cubicBezTo>
                    <a:pt x="93" y="1202"/>
                    <a:pt x="93" y="1202"/>
                    <a:pt x="93" y="1202"/>
                  </a:cubicBezTo>
                  <a:cubicBezTo>
                    <a:pt x="93" y="1203"/>
                    <a:pt x="93" y="1205"/>
                    <a:pt x="94" y="1206"/>
                  </a:cubicBezTo>
                  <a:cubicBezTo>
                    <a:pt x="95" y="1206"/>
                    <a:pt x="96" y="1207"/>
                    <a:pt x="98" y="1207"/>
                  </a:cubicBezTo>
                  <a:cubicBezTo>
                    <a:pt x="1054" y="1207"/>
                    <a:pt x="1054" y="1207"/>
                    <a:pt x="1054" y="1207"/>
                  </a:cubicBezTo>
                  <a:cubicBezTo>
                    <a:pt x="1055" y="1207"/>
                    <a:pt x="1056" y="1206"/>
                    <a:pt x="1058" y="1206"/>
                  </a:cubicBezTo>
                  <a:cubicBezTo>
                    <a:pt x="1059" y="1204"/>
                    <a:pt x="1059" y="1203"/>
                    <a:pt x="1059" y="1202"/>
                  </a:cubicBezTo>
                  <a:close/>
                </a:path>
              </a:pathLst>
            </a:custGeom>
            <a:solidFill>
              <a:srgbClr val="C7A2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2" name="Group 231"/>
            <p:cNvGrpSpPr/>
            <p:nvPr userDrawn="1"/>
          </p:nvGrpSpPr>
          <p:grpSpPr>
            <a:xfrm>
              <a:off x="10741141" y="663779"/>
              <a:ext cx="261608" cy="313522"/>
              <a:chOff x="10234619" y="1707392"/>
              <a:chExt cx="291347" cy="349162"/>
            </a:xfrm>
          </p:grpSpPr>
          <p:sp>
            <p:nvSpPr>
              <p:cNvPr id="332" name="Freeform 9"/>
              <p:cNvSpPr>
                <a:spLocks noEditPoints="1"/>
              </p:cNvSpPr>
              <p:nvPr/>
            </p:nvSpPr>
            <p:spPr bwMode="auto">
              <a:xfrm>
                <a:off x="10234619" y="1707392"/>
                <a:ext cx="291347" cy="349162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Freeform 10"/>
              <p:cNvSpPr>
                <a:spLocks noEditPoints="1"/>
              </p:cNvSpPr>
              <p:nvPr/>
            </p:nvSpPr>
            <p:spPr bwMode="auto">
              <a:xfrm>
                <a:off x="10294979" y="1864779"/>
                <a:ext cx="135874" cy="98400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3" name="Group 232"/>
            <p:cNvGrpSpPr/>
            <p:nvPr userDrawn="1"/>
          </p:nvGrpSpPr>
          <p:grpSpPr>
            <a:xfrm>
              <a:off x="6332901" y="773913"/>
              <a:ext cx="663069" cy="665233"/>
              <a:chOff x="3983038" y="5054600"/>
              <a:chExt cx="1065212" cy="1055688"/>
            </a:xfrm>
            <a:solidFill>
              <a:srgbClr val="92D050"/>
            </a:solidFill>
          </p:grpSpPr>
          <p:sp>
            <p:nvSpPr>
              <p:cNvPr id="330" name="Freeform 225"/>
              <p:cNvSpPr>
                <a:spLocks noEditPoints="1"/>
              </p:cNvSpPr>
              <p:nvPr userDrawn="1"/>
            </p:nvSpPr>
            <p:spPr bwMode="auto">
              <a:xfrm>
                <a:off x="3983038" y="5054600"/>
                <a:ext cx="1065212" cy="1055688"/>
              </a:xfrm>
              <a:custGeom>
                <a:avLst/>
                <a:gdLst>
                  <a:gd name="T0" fmla="*/ 3880 w 3880"/>
                  <a:gd name="T1" fmla="*/ 45 h 3844"/>
                  <a:gd name="T2" fmla="*/ 52 w 3880"/>
                  <a:gd name="T3" fmla="*/ 0 h 3844"/>
                  <a:gd name="T4" fmla="*/ 0 w 3880"/>
                  <a:gd name="T5" fmla="*/ 767 h 3844"/>
                  <a:gd name="T6" fmla="*/ 167 w 3880"/>
                  <a:gd name="T7" fmla="*/ 972 h 3844"/>
                  <a:gd name="T8" fmla="*/ 0 w 3880"/>
                  <a:gd name="T9" fmla="*/ 1016 h 3844"/>
                  <a:gd name="T10" fmla="*/ 14 w 3880"/>
                  <a:gd name="T11" fmla="*/ 1759 h 3844"/>
                  <a:gd name="T12" fmla="*/ 52 w 3880"/>
                  <a:gd name="T13" fmla="*/ 1944 h 3844"/>
                  <a:gd name="T14" fmla="*/ 0 w 3880"/>
                  <a:gd name="T15" fmla="*/ 2711 h 3844"/>
                  <a:gd name="T16" fmla="*/ 232 w 3880"/>
                  <a:gd name="T17" fmla="*/ 2991 h 3844"/>
                  <a:gd name="T18" fmla="*/ 1940 w 3880"/>
                  <a:gd name="T19" fmla="*/ 3008 h 3844"/>
                  <a:gd name="T20" fmla="*/ 1742 w 3880"/>
                  <a:gd name="T21" fmla="*/ 3316 h 3844"/>
                  <a:gd name="T22" fmla="*/ 1692 w 3880"/>
                  <a:gd name="T23" fmla="*/ 3520 h 3844"/>
                  <a:gd name="T24" fmla="*/ 326 w 3880"/>
                  <a:gd name="T25" fmla="*/ 3632 h 3844"/>
                  <a:gd name="T26" fmla="*/ 1692 w 3880"/>
                  <a:gd name="T27" fmla="*/ 3792 h 3844"/>
                  <a:gd name="T28" fmla="*/ 2306 w 3880"/>
                  <a:gd name="T29" fmla="*/ 3844 h 3844"/>
                  <a:gd name="T30" fmla="*/ 2352 w 3880"/>
                  <a:gd name="T31" fmla="*/ 3632 h 3844"/>
                  <a:gd name="T32" fmla="*/ 3728 w 3880"/>
                  <a:gd name="T33" fmla="*/ 3520 h 3844"/>
                  <a:gd name="T34" fmla="*/ 2352 w 3880"/>
                  <a:gd name="T35" fmla="*/ 3362 h 3844"/>
                  <a:gd name="T36" fmla="*/ 2108 w 3880"/>
                  <a:gd name="T37" fmla="*/ 3316 h 3844"/>
                  <a:gd name="T38" fmla="*/ 3662 w 3880"/>
                  <a:gd name="T39" fmla="*/ 3008 h 3844"/>
                  <a:gd name="T40" fmla="*/ 3874 w 3880"/>
                  <a:gd name="T41" fmla="*/ 2726 h 3844"/>
                  <a:gd name="T42" fmla="*/ 3880 w 3880"/>
                  <a:gd name="T43" fmla="*/ 1986 h 3844"/>
                  <a:gd name="T44" fmla="*/ 3738 w 3880"/>
                  <a:gd name="T45" fmla="*/ 1944 h 3844"/>
                  <a:gd name="T46" fmla="*/ 3880 w 3880"/>
                  <a:gd name="T47" fmla="*/ 1718 h 3844"/>
                  <a:gd name="T48" fmla="*/ 3838 w 3880"/>
                  <a:gd name="T49" fmla="*/ 972 h 3844"/>
                  <a:gd name="T50" fmla="*/ 3874 w 3880"/>
                  <a:gd name="T51" fmla="*/ 782 h 3844"/>
                  <a:gd name="T52" fmla="*/ 2216 w 3880"/>
                  <a:gd name="T53" fmla="*/ 3720 h 3844"/>
                  <a:gd name="T54" fmla="*/ 1832 w 3880"/>
                  <a:gd name="T55" fmla="*/ 3444 h 3844"/>
                  <a:gd name="T56" fmla="*/ 2216 w 3880"/>
                  <a:gd name="T57" fmla="*/ 3720 h 3844"/>
                  <a:gd name="T58" fmla="*/ 3558 w 3880"/>
                  <a:gd name="T59" fmla="*/ 2844 h 3844"/>
                  <a:gd name="T60" fmla="*/ 176 w 3880"/>
                  <a:gd name="T61" fmla="*/ 2614 h 3844"/>
                  <a:gd name="T62" fmla="*/ 3708 w 3880"/>
                  <a:gd name="T63" fmla="*/ 2052 h 3844"/>
                  <a:gd name="T64" fmla="*/ 3708 w 3880"/>
                  <a:gd name="T65" fmla="*/ 1626 h 3844"/>
                  <a:gd name="T66" fmla="*/ 368 w 3880"/>
                  <a:gd name="T67" fmla="*/ 1864 h 3844"/>
                  <a:gd name="T68" fmla="*/ 176 w 3880"/>
                  <a:gd name="T69" fmla="*/ 1072 h 3844"/>
                  <a:gd name="T70" fmla="*/ 3708 w 3880"/>
                  <a:gd name="T71" fmla="*/ 1626 h 3844"/>
                  <a:gd name="T72" fmla="*/ 3558 w 3880"/>
                  <a:gd name="T73" fmla="*/ 888 h 3844"/>
                  <a:gd name="T74" fmla="*/ 176 w 3880"/>
                  <a:gd name="T75" fmla="*/ 658 h 3844"/>
                  <a:gd name="T76" fmla="*/ 3708 w 3880"/>
                  <a:gd name="T77" fmla="*/ 160 h 3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0" h="3844">
                    <a:moveTo>
                      <a:pt x="3880" y="756"/>
                    </a:moveTo>
                    <a:cubicBezTo>
                      <a:pt x="3880" y="45"/>
                      <a:pt x="3880" y="45"/>
                      <a:pt x="3880" y="45"/>
                    </a:cubicBezTo>
                    <a:cubicBezTo>
                      <a:pt x="3880" y="20"/>
                      <a:pt x="3863" y="0"/>
                      <a:pt x="383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7" y="0"/>
                      <a:pt x="0" y="20"/>
                      <a:pt x="0" y="45"/>
                    </a:cubicBezTo>
                    <a:cubicBezTo>
                      <a:pt x="0" y="767"/>
                      <a:pt x="0" y="767"/>
                      <a:pt x="0" y="767"/>
                    </a:cubicBezTo>
                    <a:cubicBezTo>
                      <a:pt x="0" y="778"/>
                      <a:pt x="7" y="790"/>
                      <a:pt x="14" y="798"/>
                    </a:cubicBezTo>
                    <a:cubicBezTo>
                      <a:pt x="167" y="972"/>
                      <a:pt x="167" y="972"/>
                      <a:pt x="167" y="972"/>
                    </a:cubicBezTo>
                    <a:cubicBezTo>
                      <a:pt x="52" y="972"/>
                      <a:pt x="52" y="972"/>
                      <a:pt x="52" y="972"/>
                    </a:cubicBezTo>
                    <a:cubicBezTo>
                      <a:pt x="27" y="972"/>
                      <a:pt x="0" y="990"/>
                      <a:pt x="0" y="1016"/>
                    </a:cubicBezTo>
                    <a:cubicBezTo>
                      <a:pt x="0" y="1729"/>
                      <a:pt x="0" y="1729"/>
                      <a:pt x="0" y="1729"/>
                    </a:cubicBezTo>
                    <a:cubicBezTo>
                      <a:pt x="0" y="1740"/>
                      <a:pt x="7" y="1750"/>
                      <a:pt x="14" y="1759"/>
                    </a:cubicBezTo>
                    <a:cubicBezTo>
                      <a:pt x="180" y="1944"/>
                      <a:pt x="180" y="1944"/>
                      <a:pt x="180" y="1944"/>
                    </a:cubicBezTo>
                    <a:cubicBezTo>
                      <a:pt x="52" y="1944"/>
                      <a:pt x="52" y="1944"/>
                      <a:pt x="52" y="1944"/>
                    </a:cubicBezTo>
                    <a:cubicBezTo>
                      <a:pt x="27" y="1944"/>
                      <a:pt x="0" y="1960"/>
                      <a:pt x="0" y="1986"/>
                    </a:cubicBezTo>
                    <a:cubicBezTo>
                      <a:pt x="0" y="2711"/>
                      <a:pt x="0" y="2711"/>
                      <a:pt x="0" y="2711"/>
                    </a:cubicBezTo>
                    <a:cubicBezTo>
                      <a:pt x="0" y="2722"/>
                      <a:pt x="7" y="2732"/>
                      <a:pt x="14" y="2741"/>
                    </a:cubicBezTo>
                    <a:cubicBezTo>
                      <a:pt x="232" y="2991"/>
                      <a:pt x="232" y="2991"/>
                      <a:pt x="232" y="2991"/>
                    </a:cubicBezTo>
                    <a:cubicBezTo>
                      <a:pt x="241" y="3001"/>
                      <a:pt x="254" y="3008"/>
                      <a:pt x="268" y="3008"/>
                    </a:cubicBezTo>
                    <a:cubicBezTo>
                      <a:pt x="1940" y="3008"/>
                      <a:pt x="1940" y="3008"/>
                      <a:pt x="1940" y="3008"/>
                    </a:cubicBezTo>
                    <a:cubicBezTo>
                      <a:pt x="1940" y="3316"/>
                      <a:pt x="1940" y="3316"/>
                      <a:pt x="1940" y="3316"/>
                    </a:cubicBezTo>
                    <a:cubicBezTo>
                      <a:pt x="1742" y="3316"/>
                      <a:pt x="1742" y="3316"/>
                      <a:pt x="1742" y="3316"/>
                    </a:cubicBezTo>
                    <a:cubicBezTo>
                      <a:pt x="1717" y="3316"/>
                      <a:pt x="1692" y="3336"/>
                      <a:pt x="1692" y="3362"/>
                    </a:cubicBezTo>
                    <a:cubicBezTo>
                      <a:pt x="1692" y="3520"/>
                      <a:pt x="1692" y="3520"/>
                      <a:pt x="1692" y="3520"/>
                    </a:cubicBezTo>
                    <a:cubicBezTo>
                      <a:pt x="326" y="3520"/>
                      <a:pt x="326" y="3520"/>
                      <a:pt x="326" y="3520"/>
                    </a:cubicBezTo>
                    <a:cubicBezTo>
                      <a:pt x="326" y="3632"/>
                      <a:pt x="326" y="3632"/>
                      <a:pt x="326" y="3632"/>
                    </a:cubicBezTo>
                    <a:cubicBezTo>
                      <a:pt x="1692" y="3632"/>
                      <a:pt x="1692" y="3632"/>
                      <a:pt x="1692" y="3632"/>
                    </a:cubicBezTo>
                    <a:cubicBezTo>
                      <a:pt x="1692" y="3792"/>
                      <a:pt x="1692" y="3792"/>
                      <a:pt x="1692" y="3792"/>
                    </a:cubicBezTo>
                    <a:cubicBezTo>
                      <a:pt x="1692" y="3818"/>
                      <a:pt x="1717" y="3844"/>
                      <a:pt x="1742" y="3844"/>
                    </a:cubicBezTo>
                    <a:cubicBezTo>
                      <a:pt x="2306" y="3844"/>
                      <a:pt x="2306" y="3844"/>
                      <a:pt x="2306" y="3844"/>
                    </a:cubicBezTo>
                    <a:cubicBezTo>
                      <a:pt x="2331" y="3844"/>
                      <a:pt x="2352" y="3818"/>
                      <a:pt x="2352" y="3792"/>
                    </a:cubicBezTo>
                    <a:cubicBezTo>
                      <a:pt x="2352" y="3632"/>
                      <a:pt x="2352" y="3632"/>
                      <a:pt x="2352" y="3632"/>
                    </a:cubicBezTo>
                    <a:cubicBezTo>
                      <a:pt x="3728" y="3632"/>
                      <a:pt x="3728" y="3632"/>
                      <a:pt x="3728" y="3632"/>
                    </a:cubicBezTo>
                    <a:cubicBezTo>
                      <a:pt x="3728" y="3520"/>
                      <a:pt x="3728" y="3520"/>
                      <a:pt x="3728" y="3520"/>
                    </a:cubicBezTo>
                    <a:cubicBezTo>
                      <a:pt x="2352" y="3520"/>
                      <a:pt x="2352" y="3520"/>
                      <a:pt x="2352" y="3520"/>
                    </a:cubicBezTo>
                    <a:cubicBezTo>
                      <a:pt x="2352" y="3362"/>
                      <a:pt x="2352" y="3362"/>
                      <a:pt x="2352" y="3362"/>
                    </a:cubicBezTo>
                    <a:cubicBezTo>
                      <a:pt x="2352" y="3336"/>
                      <a:pt x="2331" y="3316"/>
                      <a:pt x="2306" y="3316"/>
                    </a:cubicBezTo>
                    <a:cubicBezTo>
                      <a:pt x="2108" y="3316"/>
                      <a:pt x="2108" y="3316"/>
                      <a:pt x="2108" y="3316"/>
                    </a:cubicBezTo>
                    <a:cubicBezTo>
                      <a:pt x="2108" y="3008"/>
                      <a:pt x="2108" y="3008"/>
                      <a:pt x="2108" y="3008"/>
                    </a:cubicBezTo>
                    <a:cubicBezTo>
                      <a:pt x="3662" y="3008"/>
                      <a:pt x="3662" y="3008"/>
                      <a:pt x="3662" y="3008"/>
                    </a:cubicBezTo>
                    <a:cubicBezTo>
                      <a:pt x="3677" y="3008"/>
                      <a:pt x="3691" y="3000"/>
                      <a:pt x="3700" y="2987"/>
                    </a:cubicBezTo>
                    <a:cubicBezTo>
                      <a:pt x="3874" y="2726"/>
                      <a:pt x="3874" y="2726"/>
                      <a:pt x="3874" y="2726"/>
                    </a:cubicBezTo>
                    <a:cubicBezTo>
                      <a:pt x="3879" y="2718"/>
                      <a:pt x="3880" y="2709"/>
                      <a:pt x="3880" y="2700"/>
                    </a:cubicBezTo>
                    <a:cubicBezTo>
                      <a:pt x="3880" y="1986"/>
                      <a:pt x="3880" y="1986"/>
                      <a:pt x="3880" y="1986"/>
                    </a:cubicBezTo>
                    <a:cubicBezTo>
                      <a:pt x="3880" y="1960"/>
                      <a:pt x="3863" y="1944"/>
                      <a:pt x="3838" y="1944"/>
                    </a:cubicBezTo>
                    <a:cubicBezTo>
                      <a:pt x="3738" y="1944"/>
                      <a:pt x="3738" y="1944"/>
                      <a:pt x="3738" y="1944"/>
                    </a:cubicBezTo>
                    <a:cubicBezTo>
                      <a:pt x="3874" y="1743"/>
                      <a:pt x="3874" y="1743"/>
                      <a:pt x="3874" y="1743"/>
                    </a:cubicBezTo>
                    <a:cubicBezTo>
                      <a:pt x="3879" y="1736"/>
                      <a:pt x="3880" y="1727"/>
                      <a:pt x="3880" y="1718"/>
                    </a:cubicBezTo>
                    <a:cubicBezTo>
                      <a:pt x="3880" y="1016"/>
                      <a:pt x="3880" y="1016"/>
                      <a:pt x="3880" y="1016"/>
                    </a:cubicBezTo>
                    <a:cubicBezTo>
                      <a:pt x="3880" y="990"/>
                      <a:pt x="3863" y="972"/>
                      <a:pt x="3838" y="972"/>
                    </a:cubicBezTo>
                    <a:cubicBezTo>
                      <a:pt x="3748" y="972"/>
                      <a:pt x="3748" y="972"/>
                      <a:pt x="3748" y="972"/>
                    </a:cubicBezTo>
                    <a:cubicBezTo>
                      <a:pt x="3874" y="782"/>
                      <a:pt x="3874" y="782"/>
                      <a:pt x="3874" y="782"/>
                    </a:cubicBezTo>
                    <a:cubicBezTo>
                      <a:pt x="3879" y="774"/>
                      <a:pt x="3880" y="765"/>
                      <a:pt x="3880" y="756"/>
                    </a:cubicBezTo>
                    <a:close/>
                    <a:moveTo>
                      <a:pt x="2216" y="3720"/>
                    </a:moveTo>
                    <a:cubicBezTo>
                      <a:pt x="1832" y="3720"/>
                      <a:pt x="1832" y="3720"/>
                      <a:pt x="1832" y="3720"/>
                    </a:cubicBezTo>
                    <a:cubicBezTo>
                      <a:pt x="1832" y="3444"/>
                      <a:pt x="1832" y="3444"/>
                      <a:pt x="1832" y="3444"/>
                    </a:cubicBezTo>
                    <a:cubicBezTo>
                      <a:pt x="2216" y="3444"/>
                      <a:pt x="2216" y="3444"/>
                      <a:pt x="2216" y="3444"/>
                    </a:cubicBezTo>
                    <a:lnTo>
                      <a:pt x="2216" y="3720"/>
                    </a:lnTo>
                    <a:close/>
                    <a:moveTo>
                      <a:pt x="3708" y="2606"/>
                    </a:moveTo>
                    <a:cubicBezTo>
                      <a:pt x="3558" y="2844"/>
                      <a:pt x="3558" y="2844"/>
                      <a:pt x="3558" y="2844"/>
                    </a:cubicBezTo>
                    <a:cubicBezTo>
                      <a:pt x="368" y="2844"/>
                      <a:pt x="368" y="2844"/>
                      <a:pt x="368" y="2844"/>
                    </a:cubicBezTo>
                    <a:cubicBezTo>
                      <a:pt x="176" y="2614"/>
                      <a:pt x="176" y="2614"/>
                      <a:pt x="176" y="2614"/>
                    </a:cubicBezTo>
                    <a:cubicBezTo>
                      <a:pt x="176" y="2052"/>
                      <a:pt x="176" y="2052"/>
                      <a:pt x="176" y="2052"/>
                    </a:cubicBezTo>
                    <a:cubicBezTo>
                      <a:pt x="3708" y="2052"/>
                      <a:pt x="3708" y="2052"/>
                      <a:pt x="3708" y="2052"/>
                    </a:cubicBezTo>
                    <a:lnTo>
                      <a:pt x="3708" y="2606"/>
                    </a:lnTo>
                    <a:close/>
                    <a:moveTo>
                      <a:pt x="3708" y="1626"/>
                    </a:moveTo>
                    <a:cubicBezTo>
                      <a:pt x="3558" y="1864"/>
                      <a:pt x="3558" y="1864"/>
                      <a:pt x="3558" y="1864"/>
                    </a:cubicBezTo>
                    <a:cubicBezTo>
                      <a:pt x="368" y="1864"/>
                      <a:pt x="368" y="1864"/>
                      <a:pt x="368" y="1864"/>
                    </a:cubicBezTo>
                    <a:cubicBezTo>
                      <a:pt x="176" y="1634"/>
                      <a:pt x="176" y="1634"/>
                      <a:pt x="176" y="1634"/>
                    </a:cubicBezTo>
                    <a:cubicBezTo>
                      <a:pt x="176" y="1072"/>
                      <a:pt x="176" y="1072"/>
                      <a:pt x="176" y="1072"/>
                    </a:cubicBezTo>
                    <a:cubicBezTo>
                      <a:pt x="3708" y="1072"/>
                      <a:pt x="3708" y="1072"/>
                      <a:pt x="3708" y="1072"/>
                    </a:cubicBezTo>
                    <a:cubicBezTo>
                      <a:pt x="3708" y="1626"/>
                      <a:pt x="3708" y="1626"/>
                      <a:pt x="3708" y="1626"/>
                    </a:cubicBezTo>
                    <a:close/>
                    <a:moveTo>
                      <a:pt x="3708" y="650"/>
                    </a:moveTo>
                    <a:cubicBezTo>
                      <a:pt x="3558" y="888"/>
                      <a:pt x="3558" y="888"/>
                      <a:pt x="3558" y="888"/>
                    </a:cubicBezTo>
                    <a:cubicBezTo>
                      <a:pt x="368" y="888"/>
                      <a:pt x="368" y="888"/>
                      <a:pt x="368" y="888"/>
                    </a:cubicBezTo>
                    <a:cubicBezTo>
                      <a:pt x="176" y="658"/>
                      <a:pt x="176" y="658"/>
                      <a:pt x="176" y="658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3708" y="160"/>
                      <a:pt x="3708" y="160"/>
                      <a:pt x="3708" y="160"/>
                    </a:cubicBezTo>
                    <a:cubicBezTo>
                      <a:pt x="3708" y="650"/>
                      <a:pt x="3708" y="650"/>
                      <a:pt x="3708" y="6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Freeform 226"/>
              <p:cNvSpPr>
                <a:spLocks noEditPoints="1"/>
              </p:cNvSpPr>
              <p:nvPr userDrawn="1"/>
            </p:nvSpPr>
            <p:spPr bwMode="auto">
              <a:xfrm>
                <a:off x="4130675" y="5143500"/>
                <a:ext cx="801687" cy="655638"/>
              </a:xfrm>
              <a:custGeom>
                <a:avLst/>
                <a:gdLst>
                  <a:gd name="T0" fmla="*/ 2920 w 2920"/>
                  <a:gd name="T1" fmla="*/ 339 h 2387"/>
                  <a:gd name="T2" fmla="*/ 2884 w 2920"/>
                  <a:gd name="T3" fmla="*/ 59 h 2387"/>
                  <a:gd name="T4" fmla="*/ 2848 w 2920"/>
                  <a:gd name="T5" fmla="*/ 339 h 2387"/>
                  <a:gd name="T6" fmla="*/ 2884 w 2920"/>
                  <a:gd name="T7" fmla="*/ 1029 h 2387"/>
                  <a:gd name="T8" fmla="*/ 2848 w 2920"/>
                  <a:gd name="T9" fmla="*/ 1309 h 2387"/>
                  <a:gd name="T10" fmla="*/ 2920 w 2920"/>
                  <a:gd name="T11" fmla="*/ 1309 h 2387"/>
                  <a:gd name="T12" fmla="*/ 2884 w 2920"/>
                  <a:gd name="T13" fmla="*/ 1029 h 2387"/>
                  <a:gd name="T14" fmla="*/ 80 w 2920"/>
                  <a:gd name="T15" fmla="*/ 383 h 2387"/>
                  <a:gd name="T16" fmla="*/ 40 w 2920"/>
                  <a:gd name="T17" fmla="*/ 0 h 2387"/>
                  <a:gd name="T18" fmla="*/ 0 w 2920"/>
                  <a:gd name="T19" fmla="*/ 383 h 2387"/>
                  <a:gd name="T20" fmla="*/ 520 w 2920"/>
                  <a:gd name="T21" fmla="*/ 427 h 2387"/>
                  <a:gd name="T22" fmla="*/ 556 w 2920"/>
                  <a:gd name="T23" fmla="*/ 44 h 2387"/>
                  <a:gd name="T24" fmla="*/ 484 w 2920"/>
                  <a:gd name="T25" fmla="*/ 44 h 2387"/>
                  <a:gd name="T26" fmla="*/ 520 w 2920"/>
                  <a:gd name="T27" fmla="*/ 427 h 2387"/>
                  <a:gd name="T28" fmla="*/ 1052 w 2920"/>
                  <a:gd name="T29" fmla="*/ 383 h 2387"/>
                  <a:gd name="T30" fmla="*/ 1016 w 2920"/>
                  <a:gd name="T31" fmla="*/ 0 h 2387"/>
                  <a:gd name="T32" fmla="*/ 980 w 2920"/>
                  <a:gd name="T33" fmla="*/ 383 h 2387"/>
                  <a:gd name="T34" fmla="*/ 40 w 2920"/>
                  <a:gd name="T35" fmla="*/ 982 h 2387"/>
                  <a:gd name="T36" fmla="*/ 0 w 2920"/>
                  <a:gd name="T37" fmla="*/ 1365 h 2387"/>
                  <a:gd name="T38" fmla="*/ 80 w 2920"/>
                  <a:gd name="T39" fmla="*/ 1365 h 2387"/>
                  <a:gd name="T40" fmla="*/ 40 w 2920"/>
                  <a:gd name="T41" fmla="*/ 982 h 2387"/>
                  <a:gd name="T42" fmla="*/ 484 w 2920"/>
                  <a:gd name="T43" fmla="*/ 1026 h 2387"/>
                  <a:gd name="T44" fmla="*/ 520 w 2920"/>
                  <a:gd name="T45" fmla="*/ 1409 h 2387"/>
                  <a:gd name="T46" fmla="*/ 556 w 2920"/>
                  <a:gd name="T47" fmla="*/ 1026 h 2387"/>
                  <a:gd name="T48" fmla="*/ 1016 w 2920"/>
                  <a:gd name="T49" fmla="*/ 982 h 2387"/>
                  <a:gd name="T50" fmla="*/ 980 w 2920"/>
                  <a:gd name="T51" fmla="*/ 1365 h 2387"/>
                  <a:gd name="T52" fmla="*/ 1052 w 2920"/>
                  <a:gd name="T53" fmla="*/ 1365 h 2387"/>
                  <a:gd name="T54" fmla="*/ 1016 w 2920"/>
                  <a:gd name="T55" fmla="*/ 982 h 2387"/>
                  <a:gd name="T56" fmla="*/ 80 w 2920"/>
                  <a:gd name="T57" fmla="*/ 2343 h 2387"/>
                  <a:gd name="T58" fmla="*/ 40 w 2920"/>
                  <a:gd name="T59" fmla="*/ 1959 h 2387"/>
                  <a:gd name="T60" fmla="*/ 0 w 2920"/>
                  <a:gd name="T61" fmla="*/ 2343 h 2387"/>
                  <a:gd name="T62" fmla="*/ 520 w 2920"/>
                  <a:gd name="T63" fmla="*/ 2387 h 2387"/>
                  <a:gd name="T64" fmla="*/ 556 w 2920"/>
                  <a:gd name="T65" fmla="*/ 2004 h 2387"/>
                  <a:gd name="T66" fmla="*/ 484 w 2920"/>
                  <a:gd name="T67" fmla="*/ 2004 h 2387"/>
                  <a:gd name="T68" fmla="*/ 520 w 2920"/>
                  <a:gd name="T69" fmla="*/ 2387 h 2387"/>
                  <a:gd name="T70" fmla="*/ 1052 w 2920"/>
                  <a:gd name="T71" fmla="*/ 2343 h 2387"/>
                  <a:gd name="T72" fmla="*/ 1016 w 2920"/>
                  <a:gd name="T73" fmla="*/ 1959 h 2387"/>
                  <a:gd name="T74" fmla="*/ 980 w 2920"/>
                  <a:gd name="T75" fmla="*/ 2343 h 2387"/>
                  <a:gd name="T76" fmla="*/ 2884 w 2920"/>
                  <a:gd name="T77" fmla="*/ 2308 h 2387"/>
                  <a:gd name="T78" fmla="*/ 2920 w 2920"/>
                  <a:gd name="T79" fmla="*/ 2028 h 2387"/>
                  <a:gd name="T80" fmla="*/ 2848 w 2920"/>
                  <a:gd name="T81" fmla="*/ 2028 h 2387"/>
                  <a:gd name="T82" fmla="*/ 2884 w 2920"/>
                  <a:gd name="T83" fmla="*/ 2308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20" h="2387">
                    <a:moveTo>
                      <a:pt x="2884" y="367"/>
                    </a:moveTo>
                    <a:cubicBezTo>
                      <a:pt x="2900" y="367"/>
                      <a:pt x="2920" y="355"/>
                      <a:pt x="2920" y="339"/>
                    </a:cubicBezTo>
                    <a:cubicBezTo>
                      <a:pt x="2920" y="88"/>
                      <a:pt x="2920" y="88"/>
                      <a:pt x="2920" y="88"/>
                    </a:cubicBezTo>
                    <a:cubicBezTo>
                      <a:pt x="2920" y="72"/>
                      <a:pt x="2900" y="59"/>
                      <a:pt x="2884" y="59"/>
                    </a:cubicBezTo>
                    <a:cubicBezTo>
                      <a:pt x="2868" y="59"/>
                      <a:pt x="2848" y="72"/>
                      <a:pt x="2848" y="88"/>
                    </a:cubicBezTo>
                    <a:cubicBezTo>
                      <a:pt x="2848" y="339"/>
                      <a:pt x="2848" y="339"/>
                      <a:pt x="2848" y="339"/>
                    </a:cubicBezTo>
                    <a:cubicBezTo>
                      <a:pt x="2848" y="355"/>
                      <a:pt x="2868" y="367"/>
                      <a:pt x="2884" y="367"/>
                    </a:cubicBezTo>
                    <a:close/>
                    <a:moveTo>
                      <a:pt x="2884" y="1029"/>
                    </a:moveTo>
                    <a:cubicBezTo>
                      <a:pt x="2868" y="1029"/>
                      <a:pt x="2848" y="1042"/>
                      <a:pt x="2848" y="1058"/>
                    </a:cubicBezTo>
                    <a:cubicBezTo>
                      <a:pt x="2848" y="1309"/>
                      <a:pt x="2848" y="1309"/>
                      <a:pt x="2848" y="1309"/>
                    </a:cubicBezTo>
                    <a:cubicBezTo>
                      <a:pt x="2848" y="1325"/>
                      <a:pt x="2868" y="1337"/>
                      <a:pt x="2884" y="1337"/>
                    </a:cubicBezTo>
                    <a:cubicBezTo>
                      <a:pt x="2900" y="1337"/>
                      <a:pt x="2920" y="1325"/>
                      <a:pt x="2920" y="1309"/>
                    </a:cubicBezTo>
                    <a:cubicBezTo>
                      <a:pt x="2920" y="1058"/>
                      <a:pt x="2920" y="1058"/>
                      <a:pt x="2920" y="1058"/>
                    </a:cubicBezTo>
                    <a:cubicBezTo>
                      <a:pt x="2920" y="1042"/>
                      <a:pt x="2900" y="1029"/>
                      <a:pt x="2884" y="1029"/>
                    </a:cubicBezTo>
                    <a:close/>
                    <a:moveTo>
                      <a:pt x="40" y="427"/>
                    </a:moveTo>
                    <a:cubicBezTo>
                      <a:pt x="64" y="427"/>
                      <a:pt x="80" y="407"/>
                      <a:pt x="80" y="383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0" y="20"/>
                      <a:pt x="64" y="0"/>
                      <a:pt x="40" y="0"/>
                    </a:cubicBezTo>
                    <a:cubicBezTo>
                      <a:pt x="16" y="0"/>
                      <a:pt x="0" y="20"/>
                      <a:pt x="0" y="44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407"/>
                      <a:pt x="16" y="427"/>
                      <a:pt x="40" y="427"/>
                    </a:cubicBezTo>
                    <a:close/>
                    <a:moveTo>
                      <a:pt x="520" y="427"/>
                    </a:moveTo>
                    <a:cubicBezTo>
                      <a:pt x="544" y="427"/>
                      <a:pt x="556" y="407"/>
                      <a:pt x="556" y="383"/>
                    </a:cubicBezTo>
                    <a:cubicBezTo>
                      <a:pt x="556" y="44"/>
                      <a:pt x="556" y="44"/>
                      <a:pt x="556" y="44"/>
                    </a:cubicBezTo>
                    <a:cubicBezTo>
                      <a:pt x="556" y="20"/>
                      <a:pt x="544" y="0"/>
                      <a:pt x="520" y="0"/>
                    </a:cubicBezTo>
                    <a:cubicBezTo>
                      <a:pt x="496" y="0"/>
                      <a:pt x="484" y="20"/>
                      <a:pt x="484" y="44"/>
                    </a:cubicBezTo>
                    <a:cubicBezTo>
                      <a:pt x="484" y="383"/>
                      <a:pt x="484" y="383"/>
                      <a:pt x="484" y="383"/>
                    </a:cubicBezTo>
                    <a:cubicBezTo>
                      <a:pt x="484" y="407"/>
                      <a:pt x="496" y="427"/>
                      <a:pt x="520" y="427"/>
                    </a:cubicBezTo>
                    <a:close/>
                    <a:moveTo>
                      <a:pt x="1016" y="427"/>
                    </a:moveTo>
                    <a:cubicBezTo>
                      <a:pt x="1040" y="427"/>
                      <a:pt x="1052" y="407"/>
                      <a:pt x="1052" y="383"/>
                    </a:cubicBezTo>
                    <a:cubicBezTo>
                      <a:pt x="1052" y="44"/>
                      <a:pt x="1052" y="44"/>
                      <a:pt x="1052" y="44"/>
                    </a:cubicBezTo>
                    <a:cubicBezTo>
                      <a:pt x="1052" y="20"/>
                      <a:pt x="1040" y="0"/>
                      <a:pt x="1016" y="0"/>
                    </a:cubicBezTo>
                    <a:cubicBezTo>
                      <a:pt x="992" y="0"/>
                      <a:pt x="980" y="20"/>
                      <a:pt x="980" y="44"/>
                    </a:cubicBezTo>
                    <a:cubicBezTo>
                      <a:pt x="980" y="383"/>
                      <a:pt x="980" y="383"/>
                      <a:pt x="980" y="383"/>
                    </a:cubicBezTo>
                    <a:cubicBezTo>
                      <a:pt x="980" y="407"/>
                      <a:pt x="992" y="427"/>
                      <a:pt x="1016" y="427"/>
                    </a:cubicBezTo>
                    <a:close/>
                    <a:moveTo>
                      <a:pt x="40" y="982"/>
                    </a:moveTo>
                    <a:cubicBezTo>
                      <a:pt x="16" y="982"/>
                      <a:pt x="0" y="1002"/>
                      <a:pt x="0" y="1026"/>
                    </a:cubicBez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1389"/>
                      <a:pt x="16" y="1409"/>
                      <a:pt x="40" y="1409"/>
                    </a:cubicBezTo>
                    <a:cubicBezTo>
                      <a:pt x="64" y="1409"/>
                      <a:pt x="80" y="1389"/>
                      <a:pt x="80" y="1365"/>
                    </a:cubicBezTo>
                    <a:cubicBezTo>
                      <a:pt x="80" y="1026"/>
                      <a:pt x="80" y="1026"/>
                      <a:pt x="80" y="1026"/>
                    </a:cubicBezTo>
                    <a:cubicBezTo>
                      <a:pt x="80" y="1002"/>
                      <a:pt x="64" y="982"/>
                      <a:pt x="40" y="982"/>
                    </a:cubicBezTo>
                    <a:close/>
                    <a:moveTo>
                      <a:pt x="520" y="982"/>
                    </a:moveTo>
                    <a:cubicBezTo>
                      <a:pt x="496" y="982"/>
                      <a:pt x="484" y="1002"/>
                      <a:pt x="484" y="1026"/>
                    </a:cubicBezTo>
                    <a:cubicBezTo>
                      <a:pt x="484" y="1365"/>
                      <a:pt x="484" y="1365"/>
                      <a:pt x="484" y="1365"/>
                    </a:cubicBezTo>
                    <a:cubicBezTo>
                      <a:pt x="484" y="1389"/>
                      <a:pt x="496" y="1409"/>
                      <a:pt x="520" y="1409"/>
                    </a:cubicBezTo>
                    <a:cubicBezTo>
                      <a:pt x="544" y="1409"/>
                      <a:pt x="556" y="1389"/>
                      <a:pt x="556" y="1365"/>
                    </a:cubicBezTo>
                    <a:cubicBezTo>
                      <a:pt x="556" y="1026"/>
                      <a:pt x="556" y="1026"/>
                      <a:pt x="556" y="1026"/>
                    </a:cubicBezTo>
                    <a:cubicBezTo>
                      <a:pt x="556" y="1002"/>
                      <a:pt x="544" y="982"/>
                      <a:pt x="520" y="982"/>
                    </a:cubicBezTo>
                    <a:close/>
                    <a:moveTo>
                      <a:pt x="1016" y="982"/>
                    </a:moveTo>
                    <a:cubicBezTo>
                      <a:pt x="992" y="982"/>
                      <a:pt x="980" y="1002"/>
                      <a:pt x="980" y="1026"/>
                    </a:cubicBezTo>
                    <a:cubicBezTo>
                      <a:pt x="980" y="1365"/>
                      <a:pt x="980" y="1365"/>
                      <a:pt x="980" y="1365"/>
                    </a:cubicBezTo>
                    <a:cubicBezTo>
                      <a:pt x="980" y="1389"/>
                      <a:pt x="992" y="1409"/>
                      <a:pt x="1016" y="1409"/>
                    </a:cubicBezTo>
                    <a:cubicBezTo>
                      <a:pt x="1040" y="1409"/>
                      <a:pt x="1052" y="1389"/>
                      <a:pt x="1052" y="1365"/>
                    </a:cubicBezTo>
                    <a:cubicBezTo>
                      <a:pt x="1052" y="1026"/>
                      <a:pt x="1052" y="1026"/>
                      <a:pt x="1052" y="1026"/>
                    </a:cubicBezTo>
                    <a:cubicBezTo>
                      <a:pt x="1052" y="1002"/>
                      <a:pt x="1040" y="982"/>
                      <a:pt x="1016" y="982"/>
                    </a:cubicBezTo>
                    <a:close/>
                    <a:moveTo>
                      <a:pt x="40" y="2387"/>
                    </a:moveTo>
                    <a:cubicBezTo>
                      <a:pt x="64" y="2387"/>
                      <a:pt x="80" y="2367"/>
                      <a:pt x="80" y="2343"/>
                    </a:cubicBezTo>
                    <a:cubicBezTo>
                      <a:pt x="80" y="2004"/>
                      <a:pt x="80" y="2004"/>
                      <a:pt x="80" y="2004"/>
                    </a:cubicBezTo>
                    <a:cubicBezTo>
                      <a:pt x="80" y="1979"/>
                      <a:pt x="64" y="1959"/>
                      <a:pt x="40" y="1959"/>
                    </a:cubicBezTo>
                    <a:cubicBezTo>
                      <a:pt x="16" y="1959"/>
                      <a:pt x="0" y="1979"/>
                      <a:pt x="0" y="2004"/>
                    </a:cubicBezTo>
                    <a:cubicBezTo>
                      <a:pt x="0" y="2343"/>
                      <a:pt x="0" y="2343"/>
                      <a:pt x="0" y="2343"/>
                    </a:cubicBezTo>
                    <a:cubicBezTo>
                      <a:pt x="0" y="2367"/>
                      <a:pt x="16" y="2387"/>
                      <a:pt x="40" y="2387"/>
                    </a:cubicBezTo>
                    <a:close/>
                    <a:moveTo>
                      <a:pt x="520" y="2387"/>
                    </a:moveTo>
                    <a:cubicBezTo>
                      <a:pt x="544" y="2387"/>
                      <a:pt x="556" y="2367"/>
                      <a:pt x="556" y="2343"/>
                    </a:cubicBezTo>
                    <a:cubicBezTo>
                      <a:pt x="556" y="2004"/>
                      <a:pt x="556" y="2004"/>
                      <a:pt x="556" y="2004"/>
                    </a:cubicBezTo>
                    <a:cubicBezTo>
                      <a:pt x="556" y="1979"/>
                      <a:pt x="544" y="1959"/>
                      <a:pt x="520" y="1959"/>
                    </a:cubicBezTo>
                    <a:cubicBezTo>
                      <a:pt x="496" y="1959"/>
                      <a:pt x="484" y="1979"/>
                      <a:pt x="484" y="2004"/>
                    </a:cubicBezTo>
                    <a:cubicBezTo>
                      <a:pt x="484" y="2343"/>
                      <a:pt x="484" y="2343"/>
                      <a:pt x="484" y="2343"/>
                    </a:cubicBezTo>
                    <a:cubicBezTo>
                      <a:pt x="484" y="2367"/>
                      <a:pt x="496" y="2387"/>
                      <a:pt x="520" y="2387"/>
                    </a:cubicBezTo>
                    <a:close/>
                    <a:moveTo>
                      <a:pt x="1016" y="2387"/>
                    </a:moveTo>
                    <a:cubicBezTo>
                      <a:pt x="1040" y="2387"/>
                      <a:pt x="1052" y="2367"/>
                      <a:pt x="1052" y="2343"/>
                    </a:cubicBezTo>
                    <a:cubicBezTo>
                      <a:pt x="1052" y="2004"/>
                      <a:pt x="1052" y="2004"/>
                      <a:pt x="1052" y="2004"/>
                    </a:cubicBezTo>
                    <a:cubicBezTo>
                      <a:pt x="1052" y="1979"/>
                      <a:pt x="1040" y="1959"/>
                      <a:pt x="1016" y="1959"/>
                    </a:cubicBezTo>
                    <a:cubicBezTo>
                      <a:pt x="992" y="1959"/>
                      <a:pt x="980" y="1979"/>
                      <a:pt x="980" y="2004"/>
                    </a:cubicBezTo>
                    <a:cubicBezTo>
                      <a:pt x="980" y="2343"/>
                      <a:pt x="980" y="2343"/>
                      <a:pt x="980" y="2343"/>
                    </a:cubicBezTo>
                    <a:cubicBezTo>
                      <a:pt x="980" y="2367"/>
                      <a:pt x="992" y="2387"/>
                      <a:pt x="1016" y="2387"/>
                    </a:cubicBezTo>
                    <a:close/>
                    <a:moveTo>
                      <a:pt x="2884" y="2308"/>
                    </a:moveTo>
                    <a:cubicBezTo>
                      <a:pt x="2900" y="2308"/>
                      <a:pt x="2920" y="2295"/>
                      <a:pt x="2920" y="2279"/>
                    </a:cubicBezTo>
                    <a:cubicBezTo>
                      <a:pt x="2920" y="2028"/>
                      <a:pt x="2920" y="2028"/>
                      <a:pt x="2920" y="2028"/>
                    </a:cubicBezTo>
                    <a:cubicBezTo>
                      <a:pt x="2920" y="2013"/>
                      <a:pt x="2900" y="2000"/>
                      <a:pt x="2884" y="2000"/>
                    </a:cubicBezTo>
                    <a:cubicBezTo>
                      <a:pt x="2868" y="2000"/>
                      <a:pt x="2848" y="2013"/>
                      <a:pt x="2848" y="2028"/>
                    </a:cubicBezTo>
                    <a:cubicBezTo>
                      <a:pt x="2848" y="2279"/>
                      <a:pt x="2848" y="2279"/>
                      <a:pt x="2848" y="2279"/>
                    </a:cubicBezTo>
                    <a:cubicBezTo>
                      <a:pt x="2848" y="2295"/>
                      <a:pt x="2868" y="2308"/>
                      <a:pt x="2884" y="2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4" name="Freeform 5"/>
            <p:cNvSpPr>
              <a:spLocks/>
            </p:cNvSpPr>
            <p:nvPr userDrawn="1"/>
          </p:nvSpPr>
          <p:spPr bwMode="auto">
            <a:xfrm>
              <a:off x="6926153" y="1104793"/>
              <a:ext cx="5265847" cy="3237355"/>
            </a:xfrm>
            <a:custGeom>
              <a:avLst/>
              <a:gdLst>
                <a:gd name="T0" fmla="*/ 297 w 1814"/>
                <a:gd name="T1" fmla="*/ 343 h 1110"/>
                <a:gd name="T2" fmla="*/ 664 w 1814"/>
                <a:gd name="T3" fmla="*/ 209 h 1110"/>
                <a:gd name="T4" fmla="*/ 1285 w 1814"/>
                <a:gd name="T5" fmla="*/ 252 h 1110"/>
                <a:gd name="T6" fmla="*/ 1546 w 1814"/>
                <a:gd name="T7" fmla="*/ 421 h 1110"/>
                <a:gd name="T8" fmla="*/ 1470 w 1814"/>
                <a:gd name="T9" fmla="*/ 737 h 1110"/>
                <a:gd name="T10" fmla="*/ 1091 w 1814"/>
                <a:gd name="T11" fmla="*/ 970 h 1110"/>
                <a:gd name="T12" fmla="*/ 291 w 1814"/>
                <a:gd name="T13" fmla="*/ 712 h 1110"/>
                <a:gd name="T14" fmla="*/ 26 w 1814"/>
                <a:gd name="T15" fmla="*/ 561 h 1110"/>
                <a:gd name="T16" fmla="*/ 297 w 1814"/>
                <a:gd name="T17" fmla="*/ 343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4" h="1110">
                  <a:moveTo>
                    <a:pt x="297" y="343"/>
                  </a:moveTo>
                  <a:cubicBezTo>
                    <a:pt x="342" y="182"/>
                    <a:pt x="590" y="188"/>
                    <a:pt x="664" y="209"/>
                  </a:cubicBezTo>
                  <a:cubicBezTo>
                    <a:pt x="737" y="0"/>
                    <a:pt x="1176" y="45"/>
                    <a:pt x="1285" y="252"/>
                  </a:cubicBezTo>
                  <a:cubicBezTo>
                    <a:pt x="1438" y="230"/>
                    <a:pt x="1534" y="343"/>
                    <a:pt x="1546" y="421"/>
                  </a:cubicBezTo>
                  <a:cubicBezTo>
                    <a:pt x="1680" y="427"/>
                    <a:pt x="1814" y="743"/>
                    <a:pt x="1470" y="737"/>
                  </a:cubicBezTo>
                  <a:cubicBezTo>
                    <a:pt x="1412" y="870"/>
                    <a:pt x="1307" y="1049"/>
                    <a:pt x="1091" y="970"/>
                  </a:cubicBezTo>
                  <a:cubicBezTo>
                    <a:pt x="941" y="1110"/>
                    <a:pt x="355" y="1073"/>
                    <a:pt x="291" y="712"/>
                  </a:cubicBezTo>
                  <a:cubicBezTo>
                    <a:pt x="138" y="682"/>
                    <a:pt x="44" y="629"/>
                    <a:pt x="26" y="561"/>
                  </a:cubicBezTo>
                  <a:cubicBezTo>
                    <a:pt x="0" y="459"/>
                    <a:pt x="96" y="303"/>
                    <a:pt x="297" y="3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2CC">
                    <a:lumMod val="0"/>
                    <a:lumOff val="100000"/>
                  </a:srgbClr>
                </a:gs>
                <a:gs pos="35000">
                  <a:srgbClr val="FFF2CC">
                    <a:lumMod val="0"/>
                    <a:lumOff val="100000"/>
                  </a:srgbClr>
                </a:gs>
                <a:gs pos="100000">
                  <a:srgbClr val="EAF2FA"/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rgbClr val="44546A">
                  <a:lumMod val="20000"/>
                  <a:lumOff val="80000"/>
                </a:srgbClr>
              </a:solidFill>
              <a:prstDash val="dash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5" name="Group 234"/>
            <p:cNvGrpSpPr/>
            <p:nvPr userDrawn="1"/>
          </p:nvGrpSpPr>
          <p:grpSpPr>
            <a:xfrm>
              <a:off x="7692170" y="2453984"/>
              <a:ext cx="326682" cy="391506"/>
              <a:chOff x="1905427" y="995375"/>
              <a:chExt cx="462384" cy="547395"/>
            </a:xfrm>
            <a:solidFill>
              <a:srgbClr val="5E7594"/>
            </a:solidFill>
          </p:grpSpPr>
          <p:sp>
            <p:nvSpPr>
              <p:cNvPr id="328" name="Freeform 9"/>
              <p:cNvSpPr>
                <a:spLocks noEditPoints="1"/>
              </p:cNvSpPr>
              <p:nvPr/>
            </p:nvSpPr>
            <p:spPr bwMode="auto">
              <a:xfrm>
                <a:off x="1905427" y="995375"/>
                <a:ext cx="462384" cy="547395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9" name="Freeform 10"/>
              <p:cNvSpPr>
                <a:spLocks noEditPoints="1"/>
              </p:cNvSpPr>
              <p:nvPr/>
            </p:nvSpPr>
            <p:spPr bwMode="auto">
              <a:xfrm>
                <a:off x="2001221" y="1242117"/>
                <a:ext cx="215641" cy="154266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6" name="Freeform 5"/>
            <p:cNvSpPr>
              <a:spLocks noEditPoints="1"/>
            </p:cNvSpPr>
            <p:nvPr userDrawn="1"/>
          </p:nvSpPr>
          <p:spPr bwMode="auto">
            <a:xfrm>
              <a:off x="8046005" y="2494271"/>
              <a:ext cx="307724" cy="351219"/>
            </a:xfrm>
            <a:custGeom>
              <a:avLst/>
              <a:gdLst>
                <a:gd name="T0" fmla="*/ 1151 w 1151"/>
                <a:gd name="T1" fmla="*/ 1002 h 1298"/>
                <a:gd name="T2" fmla="*/ 1123 w 1151"/>
                <a:gd name="T3" fmla="*/ 1270 h 1298"/>
                <a:gd name="T4" fmla="*/ 97 w 1151"/>
                <a:gd name="T5" fmla="*/ 1298 h 1298"/>
                <a:gd name="T6" fmla="*/ 0 w 1151"/>
                <a:gd name="T7" fmla="*/ 1202 h 1298"/>
                <a:gd name="T8" fmla="*/ 37 w 1151"/>
                <a:gd name="T9" fmla="*/ 882 h 1298"/>
                <a:gd name="T10" fmla="*/ 191 w 1151"/>
                <a:gd name="T11" fmla="*/ 800 h 1298"/>
                <a:gd name="T12" fmla="*/ 366 w 1151"/>
                <a:gd name="T13" fmla="*/ 764 h 1298"/>
                <a:gd name="T14" fmla="*/ 380 w 1151"/>
                <a:gd name="T15" fmla="*/ 716 h 1298"/>
                <a:gd name="T16" fmla="*/ 371 w 1151"/>
                <a:gd name="T17" fmla="*/ 679 h 1298"/>
                <a:gd name="T18" fmla="*/ 330 w 1151"/>
                <a:gd name="T19" fmla="*/ 643 h 1298"/>
                <a:gd name="T20" fmla="*/ 283 w 1151"/>
                <a:gd name="T21" fmla="*/ 546 h 1298"/>
                <a:gd name="T22" fmla="*/ 311 w 1151"/>
                <a:gd name="T23" fmla="*/ 104 h 1298"/>
                <a:gd name="T24" fmla="*/ 492 w 1151"/>
                <a:gd name="T25" fmla="*/ 0 h 1298"/>
                <a:gd name="T26" fmla="*/ 745 w 1151"/>
                <a:gd name="T27" fmla="*/ 19 h 1298"/>
                <a:gd name="T28" fmla="*/ 877 w 1151"/>
                <a:gd name="T29" fmla="*/ 229 h 1298"/>
                <a:gd name="T30" fmla="*/ 867 w 1151"/>
                <a:gd name="T31" fmla="*/ 546 h 1298"/>
                <a:gd name="T32" fmla="*/ 821 w 1151"/>
                <a:gd name="T33" fmla="*/ 643 h 1298"/>
                <a:gd name="T34" fmla="*/ 782 w 1151"/>
                <a:gd name="T35" fmla="*/ 677 h 1298"/>
                <a:gd name="T36" fmla="*/ 774 w 1151"/>
                <a:gd name="T37" fmla="*/ 693 h 1298"/>
                <a:gd name="T38" fmla="*/ 779 w 1151"/>
                <a:gd name="T39" fmla="*/ 755 h 1298"/>
                <a:gd name="T40" fmla="*/ 786 w 1151"/>
                <a:gd name="T41" fmla="*/ 765 h 1298"/>
                <a:gd name="T42" fmla="*/ 1028 w 1151"/>
                <a:gd name="T43" fmla="*/ 814 h 1298"/>
                <a:gd name="T44" fmla="*/ 1059 w 1151"/>
                <a:gd name="T45" fmla="*/ 1202 h 1298"/>
                <a:gd name="T46" fmla="*/ 1049 w 1151"/>
                <a:gd name="T47" fmla="*/ 954 h 1298"/>
                <a:gd name="T48" fmla="*/ 960 w 1151"/>
                <a:gd name="T49" fmla="*/ 891 h 1298"/>
                <a:gd name="T50" fmla="*/ 756 w 1151"/>
                <a:gd name="T51" fmla="*/ 851 h 1298"/>
                <a:gd name="T52" fmla="*/ 688 w 1151"/>
                <a:gd name="T53" fmla="*/ 774 h 1298"/>
                <a:gd name="T54" fmla="*/ 689 w 1151"/>
                <a:gd name="T55" fmla="*/ 657 h 1298"/>
                <a:gd name="T56" fmla="*/ 725 w 1151"/>
                <a:gd name="T57" fmla="*/ 604 h 1298"/>
                <a:gd name="T58" fmla="*/ 773 w 1151"/>
                <a:gd name="T59" fmla="*/ 554 h 1298"/>
                <a:gd name="T60" fmla="*/ 786 w 1151"/>
                <a:gd name="T61" fmla="*/ 228 h 1298"/>
                <a:gd name="T62" fmla="*/ 728 w 1151"/>
                <a:gd name="T63" fmla="*/ 114 h 1298"/>
                <a:gd name="T64" fmla="*/ 492 w 1151"/>
                <a:gd name="T65" fmla="*/ 91 h 1298"/>
                <a:gd name="T66" fmla="*/ 375 w 1151"/>
                <a:gd name="T67" fmla="*/ 177 h 1298"/>
                <a:gd name="T68" fmla="*/ 375 w 1151"/>
                <a:gd name="T69" fmla="*/ 543 h 1298"/>
                <a:gd name="T70" fmla="*/ 388 w 1151"/>
                <a:gd name="T71" fmla="*/ 570 h 1298"/>
                <a:gd name="T72" fmla="*/ 448 w 1151"/>
                <a:gd name="T73" fmla="*/ 630 h 1298"/>
                <a:gd name="T74" fmla="*/ 472 w 1151"/>
                <a:gd name="T75" fmla="*/ 716 h 1298"/>
                <a:gd name="T76" fmla="*/ 433 w 1151"/>
                <a:gd name="T77" fmla="*/ 827 h 1298"/>
                <a:gd name="T78" fmla="*/ 192 w 1151"/>
                <a:gd name="T79" fmla="*/ 891 h 1298"/>
                <a:gd name="T80" fmla="*/ 142 w 1151"/>
                <a:gd name="T81" fmla="*/ 907 h 1298"/>
                <a:gd name="T82" fmla="*/ 93 w 1151"/>
                <a:gd name="T83" fmla="*/ 1002 h 1298"/>
                <a:gd name="T84" fmla="*/ 94 w 1151"/>
                <a:gd name="T85" fmla="*/ 1206 h 1298"/>
                <a:gd name="T86" fmla="*/ 1054 w 1151"/>
                <a:gd name="T87" fmla="*/ 1207 h 1298"/>
                <a:gd name="T88" fmla="*/ 1059 w 1151"/>
                <a:gd name="T89" fmla="*/ 1202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1" h="1298">
                  <a:moveTo>
                    <a:pt x="1114" y="882"/>
                  </a:moveTo>
                  <a:cubicBezTo>
                    <a:pt x="1139" y="917"/>
                    <a:pt x="1151" y="956"/>
                    <a:pt x="1151" y="1002"/>
                  </a:cubicBezTo>
                  <a:cubicBezTo>
                    <a:pt x="1151" y="1202"/>
                    <a:pt x="1151" y="1202"/>
                    <a:pt x="1151" y="1202"/>
                  </a:cubicBezTo>
                  <a:cubicBezTo>
                    <a:pt x="1151" y="1228"/>
                    <a:pt x="1141" y="1251"/>
                    <a:pt x="1123" y="1270"/>
                  </a:cubicBezTo>
                  <a:cubicBezTo>
                    <a:pt x="1104" y="1289"/>
                    <a:pt x="1081" y="1298"/>
                    <a:pt x="1054" y="1298"/>
                  </a:cubicBezTo>
                  <a:cubicBezTo>
                    <a:pt x="97" y="1298"/>
                    <a:pt x="97" y="1298"/>
                    <a:pt x="97" y="1298"/>
                  </a:cubicBezTo>
                  <a:cubicBezTo>
                    <a:pt x="70" y="1298"/>
                    <a:pt x="47" y="1289"/>
                    <a:pt x="28" y="1270"/>
                  </a:cubicBezTo>
                  <a:cubicBezTo>
                    <a:pt x="9" y="1251"/>
                    <a:pt x="0" y="1228"/>
                    <a:pt x="0" y="1202"/>
                  </a:cubicBezTo>
                  <a:cubicBezTo>
                    <a:pt x="0" y="1002"/>
                    <a:pt x="0" y="1002"/>
                    <a:pt x="0" y="1002"/>
                  </a:cubicBezTo>
                  <a:cubicBezTo>
                    <a:pt x="0" y="957"/>
                    <a:pt x="12" y="917"/>
                    <a:pt x="37" y="882"/>
                  </a:cubicBezTo>
                  <a:cubicBezTo>
                    <a:pt x="59" y="851"/>
                    <a:pt x="87" y="829"/>
                    <a:pt x="122" y="814"/>
                  </a:cubicBezTo>
                  <a:cubicBezTo>
                    <a:pt x="145" y="804"/>
                    <a:pt x="168" y="800"/>
                    <a:pt x="191" y="800"/>
                  </a:cubicBezTo>
                  <a:cubicBezTo>
                    <a:pt x="236" y="800"/>
                    <a:pt x="294" y="788"/>
                    <a:pt x="365" y="765"/>
                  </a:cubicBezTo>
                  <a:cubicBezTo>
                    <a:pt x="366" y="764"/>
                    <a:pt x="366" y="764"/>
                    <a:pt x="366" y="764"/>
                  </a:cubicBezTo>
                  <a:cubicBezTo>
                    <a:pt x="368" y="762"/>
                    <a:pt x="371" y="759"/>
                    <a:pt x="372" y="755"/>
                  </a:cubicBezTo>
                  <a:cubicBezTo>
                    <a:pt x="378" y="743"/>
                    <a:pt x="380" y="731"/>
                    <a:pt x="380" y="716"/>
                  </a:cubicBezTo>
                  <a:cubicBezTo>
                    <a:pt x="380" y="708"/>
                    <a:pt x="379" y="701"/>
                    <a:pt x="378" y="693"/>
                  </a:cubicBezTo>
                  <a:cubicBezTo>
                    <a:pt x="376" y="687"/>
                    <a:pt x="374" y="682"/>
                    <a:pt x="371" y="679"/>
                  </a:cubicBezTo>
                  <a:cubicBezTo>
                    <a:pt x="370" y="677"/>
                    <a:pt x="370" y="677"/>
                    <a:pt x="370" y="677"/>
                  </a:cubicBezTo>
                  <a:cubicBezTo>
                    <a:pt x="354" y="665"/>
                    <a:pt x="341" y="654"/>
                    <a:pt x="330" y="643"/>
                  </a:cubicBezTo>
                  <a:cubicBezTo>
                    <a:pt x="314" y="625"/>
                    <a:pt x="301" y="608"/>
                    <a:pt x="294" y="591"/>
                  </a:cubicBezTo>
                  <a:cubicBezTo>
                    <a:pt x="287" y="576"/>
                    <a:pt x="283" y="561"/>
                    <a:pt x="283" y="546"/>
                  </a:cubicBezTo>
                  <a:cubicBezTo>
                    <a:pt x="273" y="229"/>
                    <a:pt x="273" y="229"/>
                    <a:pt x="273" y="229"/>
                  </a:cubicBezTo>
                  <a:cubicBezTo>
                    <a:pt x="273" y="184"/>
                    <a:pt x="286" y="143"/>
                    <a:pt x="311" y="104"/>
                  </a:cubicBezTo>
                  <a:cubicBezTo>
                    <a:pt x="335" y="66"/>
                    <a:pt x="366" y="38"/>
                    <a:pt x="406" y="19"/>
                  </a:cubicBezTo>
                  <a:cubicBezTo>
                    <a:pt x="433" y="6"/>
                    <a:pt x="462" y="0"/>
                    <a:pt x="49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89" y="0"/>
                    <a:pt x="717" y="6"/>
                    <a:pt x="745" y="19"/>
                  </a:cubicBezTo>
                  <a:cubicBezTo>
                    <a:pt x="784" y="38"/>
                    <a:pt x="816" y="66"/>
                    <a:pt x="840" y="104"/>
                  </a:cubicBezTo>
                  <a:cubicBezTo>
                    <a:pt x="865" y="143"/>
                    <a:pt x="877" y="184"/>
                    <a:pt x="877" y="229"/>
                  </a:cubicBezTo>
                  <a:cubicBezTo>
                    <a:pt x="877" y="230"/>
                    <a:pt x="877" y="230"/>
                    <a:pt x="877" y="230"/>
                  </a:cubicBezTo>
                  <a:cubicBezTo>
                    <a:pt x="867" y="546"/>
                    <a:pt x="867" y="546"/>
                    <a:pt x="867" y="546"/>
                  </a:cubicBezTo>
                  <a:cubicBezTo>
                    <a:pt x="867" y="561"/>
                    <a:pt x="864" y="577"/>
                    <a:pt x="857" y="592"/>
                  </a:cubicBezTo>
                  <a:cubicBezTo>
                    <a:pt x="849" y="609"/>
                    <a:pt x="837" y="625"/>
                    <a:pt x="821" y="643"/>
                  </a:cubicBezTo>
                  <a:cubicBezTo>
                    <a:pt x="810" y="654"/>
                    <a:pt x="796" y="665"/>
                    <a:pt x="781" y="677"/>
                  </a:cubicBezTo>
                  <a:cubicBezTo>
                    <a:pt x="782" y="677"/>
                    <a:pt x="782" y="677"/>
                    <a:pt x="782" y="677"/>
                  </a:cubicBezTo>
                  <a:cubicBezTo>
                    <a:pt x="781" y="677"/>
                    <a:pt x="780" y="678"/>
                    <a:pt x="779" y="680"/>
                  </a:cubicBezTo>
                  <a:cubicBezTo>
                    <a:pt x="778" y="682"/>
                    <a:pt x="776" y="687"/>
                    <a:pt x="774" y="693"/>
                  </a:cubicBezTo>
                  <a:cubicBezTo>
                    <a:pt x="773" y="701"/>
                    <a:pt x="772" y="708"/>
                    <a:pt x="772" y="716"/>
                  </a:cubicBezTo>
                  <a:cubicBezTo>
                    <a:pt x="772" y="731"/>
                    <a:pt x="774" y="744"/>
                    <a:pt x="779" y="755"/>
                  </a:cubicBezTo>
                  <a:cubicBezTo>
                    <a:pt x="781" y="759"/>
                    <a:pt x="783" y="762"/>
                    <a:pt x="785" y="764"/>
                  </a:cubicBezTo>
                  <a:cubicBezTo>
                    <a:pt x="786" y="765"/>
                    <a:pt x="786" y="765"/>
                    <a:pt x="786" y="765"/>
                  </a:cubicBezTo>
                  <a:cubicBezTo>
                    <a:pt x="856" y="788"/>
                    <a:pt x="914" y="800"/>
                    <a:pt x="960" y="800"/>
                  </a:cubicBezTo>
                  <a:cubicBezTo>
                    <a:pt x="983" y="800"/>
                    <a:pt x="1006" y="804"/>
                    <a:pt x="1028" y="814"/>
                  </a:cubicBezTo>
                  <a:cubicBezTo>
                    <a:pt x="1063" y="829"/>
                    <a:pt x="1092" y="851"/>
                    <a:pt x="1114" y="882"/>
                  </a:cubicBezTo>
                  <a:close/>
                  <a:moveTo>
                    <a:pt x="1059" y="1202"/>
                  </a:moveTo>
                  <a:cubicBezTo>
                    <a:pt x="1059" y="1002"/>
                    <a:pt x="1059" y="1002"/>
                    <a:pt x="1059" y="1002"/>
                  </a:cubicBezTo>
                  <a:cubicBezTo>
                    <a:pt x="1059" y="985"/>
                    <a:pt x="1056" y="969"/>
                    <a:pt x="1049" y="954"/>
                  </a:cubicBezTo>
                  <a:cubicBezTo>
                    <a:pt x="1041" y="935"/>
                    <a:pt x="1028" y="919"/>
                    <a:pt x="1009" y="907"/>
                  </a:cubicBezTo>
                  <a:cubicBezTo>
                    <a:pt x="993" y="896"/>
                    <a:pt x="977" y="891"/>
                    <a:pt x="960" y="891"/>
                  </a:cubicBezTo>
                  <a:cubicBezTo>
                    <a:pt x="959" y="891"/>
                    <a:pt x="959" y="891"/>
                    <a:pt x="959" y="891"/>
                  </a:cubicBezTo>
                  <a:cubicBezTo>
                    <a:pt x="903" y="891"/>
                    <a:pt x="835" y="878"/>
                    <a:pt x="756" y="851"/>
                  </a:cubicBezTo>
                  <a:cubicBezTo>
                    <a:pt x="742" y="846"/>
                    <a:pt x="729" y="838"/>
                    <a:pt x="718" y="827"/>
                  </a:cubicBezTo>
                  <a:cubicBezTo>
                    <a:pt x="705" y="813"/>
                    <a:pt x="695" y="795"/>
                    <a:pt x="688" y="774"/>
                  </a:cubicBezTo>
                  <a:cubicBezTo>
                    <a:pt x="683" y="756"/>
                    <a:pt x="680" y="737"/>
                    <a:pt x="679" y="716"/>
                  </a:cubicBezTo>
                  <a:cubicBezTo>
                    <a:pt x="679" y="695"/>
                    <a:pt x="682" y="675"/>
                    <a:pt x="689" y="657"/>
                  </a:cubicBezTo>
                  <a:cubicBezTo>
                    <a:pt x="693" y="646"/>
                    <a:pt x="697" y="637"/>
                    <a:pt x="702" y="630"/>
                  </a:cubicBezTo>
                  <a:cubicBezTo>
                    <a:pt x="709" y="619"/>
                    <a:pt x="717" y="611"/>
                    <a:pt x="725" y="604"/>
                  </a:cubicBezTo>
                  <a:cubicBezTo>
                    <a:pt x="742" y="592"/>
                    <a:pt x="754" y="581"/>
                    <a:pt x="763" y="570"/>
                  </a:cubicBezTo>
                  <a:cubicBezTo>
                    <a:pt x="768" y="564"/>
                    <a:pt x="771" y="559"/>
                    <a:pt x="773" y="554"/>
                  </a:cubicBezTo>
                  <a:cubicBezTo>
                    <a:pt x="775" y="550"/>
                    <a:pt x="776" y="547"/>
                    <a:pt x="776" y="543"/>
                  </a:cubicBezTo>
                  <a:cubicBezTo>
                    <a:pt x="786" y="228"/>
                    <a:pt x="786" y="228"/>
                    <a:pt x="786" y="228"/>
                  </a:cubicBezTo>
                  <a:cubicBezTo>
                    <a:pt x="786" y="211"/>
                    <a:pt x="782" y="194"/>
                    <a:pt x="776" y="177"/>
                  </a:cubicBezTo>
                  <a:cubicBezTo>
                    <a:pt x="765" y="152"/>
                    <a:pt x="749" y="131"/>
                    <a:pt x="728" y="114"/>
                  </a:cubicBezTo>
                  <a:cubicBezTo>
                    <a:pt x="706" y="99"/>
                    <a:pt x="683" y="91"/>
                    <a:pt x="658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67" y="91"/>
                    <a:pt x="444" y="99"/>
                    <a:pt x="423" y="116"/>
                  </a:cubicBezTo>
                  <a:cubicBezTo>
                    <a:pt x="401" y="131"/>
                    <a:pt x="385" y="152"/>
                    <a:pt x="375" y="177"/>
                  </a:cubicBezTo>
                  <a:cubicBezTo>
                    <a:pt x="368" y="194"/>
                    <a:pt x="365" y="211"/>
                    <a:pt x="365" y="229"/>
                  </a:cubicBezTo>
                  <a:cubicBezTo>
                    <a:pt x="375" y="543"/>
                    <a:pt x="375" y="543"/>
                    <a:pt x="375" y="543"/>
                  </a:cubicBezTo>
                  <a:cubicBezTo>
                    <a:pt x="375" y="546"/>
                    <a:pt x="376" y="549"/>
                    <a:pt x="378" y="554"/>
                  </a:cubicBezTo>
                  <a:cubicBezTo>
                    <a:pt x="379" y="559"/>
                    <a:pt x="383" y="564"/>
                    <a:pt x="388" y="570"/>
                  </a:cubicBezTo>
                  <a:cubicBezTo>
                    <a:pt x="396" y="581"/>
                    <a:pt x="409" y="592"/>
                    <a:pt x="425" y="604"/>
                  </a:cubicBezTo>
                  <a:cubicBezTo>
                    <a:pt x="434" y="611"/>
                    <a:pt x="441" y="619"/>
                    <a:pt x="448" y="630"/>
                  </a:cubicBezTo>
                  <a:cubicBezTo>
                    <a:pt x="454" y="637"/>
                    <a:pt x="458" y="646"/>
                    <a:pt x="461" y="657"/>
                  </a:cubicBezTo>
                  <a:cubicBezTo>
                    <a:pt x="468" y="675"/>
                    <a:pt x="472" y="695"/>
                    <a:pt x="472" y="716"/>
                  </a:cubicBezTo>
                  <a:cubicBezTo>
                    <a:pt x="472" y="737"/>
                    <a:pt x="469" y="756"/>
                    <a:pt x="463" y="774"/>
                  </a:cubicBezTo>
                  <a:cubicBezTo>
                    <a:pt x="456" y="795"/>
                    <a:pt x="446" y="813"/>
                    <a:pt x="433" y="827"/>
                  </a:cubicBezTo>
                  <a:cubicBezTo>
                    <a:pt x="422" y="838"/>
                    <a:pt x="409" y="846"/>
                    <a:pt x="394" y="851"/>
                  </a:cubicBezTo>
                  <a:cubicBezTo>
                    <a:pt x="315" y="878"/>
                    <a:pt x="248" y="891"/>
                    <a:pt x="192" y="891"/>
                  </a:cubicBezTo>
                  <a:cubicBezTo>
                    <a:pt x="191" y="891"/>
                    <a:pt x="191" y="891"/>
                    <a:pt x="191" y="891"/>
                  </a:cubicBezTo>
                  <a:cubicBezTo>
                    <a:pt x="174" y="891"/>
                    <a:pt x="157" y="896"/>
                    <a:pt x="142" y="907"/>
                  </a:cubicBezTo>
                  <a:cubicBezTo>
                    <a:pt x="124" y="919"/>
                    <a:pt x="110" y="934"/>
                    <a:pt x="102" y="953"/>
                  </a:cubicBezTo>
                  <a:cubicBezTo>
                    <a:pt x="96" y="968"/>
                    <a:pt x="93" y="984"/>
                    <a:pt x="93" y="1002"/>
                  </a:cubicBezTo>
                  <a:cubicBezTo>
                    <a:pt x="93" y="1202"/>
                    <a:pt x="93" y="1202"/>
                    <a:pt x="93" y="1202"/>
                  </a:cubicBezTo>
                  <a:cubicBezTo>
                    <a:pt x="93" y="1203"/>
                    <a:pt x="93" y="1205"/>
                    <a:pt x="94" y="1206"/>
                  </a:cubicBezTo>
                  <a:cubicBezTo>
                    <a:pt x="95" y="1206"/>
                    <a:pt x="96" y="1207"/>
                    <a:pt x="98" y="1207"/>
                  </a:cubicBezTo>
                  <a:cubicBezTo>
                    <a:pt x="1054" y="1207"/>
                    <a:pt x="1054" y="1207"/>
                    <a:pt x="1054" y="1207"/>
                  </a:cubicBezTo>
                  <a:cubicBezTo>
                    <a:pt x="1055" y="1207"/>
                    <a:pt x="1056" y="1206"/>
                    <a:pt x="1058" y="1206"/>
                  </a:cubicBezTo>
                  <a:cubicBezTo>
                    <a:pt x="1059" y="1204"/>
                    <a:pt x="1059" y="1203"/>
                    <a:pt x="1059" y="1202"/>
                  </a:cubicBezTo>
                  <a:close/>
                </a:path>
              </a:pathLst>
            </a:custGeom>
            <a:solidFill>
              <a:srgbClr val="5E75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7" name="Group 236"/>
            <p:cNvGrpSpPr/>
            <p:nvPr userDrawn="1"/>
          </p:nvGrpSpPr>
          <p:grpSpPr>
            <a:xfrm>
              <a:off x="10669075" y="2447449"/>
              <a:ext cx="356295" cy="426994"/>
              <a:chOff x="1905427" y="995375"/>
              <a:chExt cx="462384" cy="547395"/>
            </a:xfrm>
            <a:solidFill>
              <a:srgbClr val="5E7594"/>
            </a:solidFill>
          </p:grpSpPr>
          <p:sp>
            <p:nvSpPr>
              <p:cNvPr id="326" name="Freeform 9"/>
              <p:cNvSpPr>
                <a:spLocks noEditPoints="1"/>
              </p:cNvSpPr>
              <p:nvPr/>
            </p:nvSpPr>
            <p:spPr bwMode="auto">
              <a:xfrm>
                <a:off x="1905427" y="995375"/>
                <a:ext cx="462384" cy="547395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7" name="Freeform 10"/>
              <p:cNvSpPr>
                <a:spLocks noEditPoints="1"/>
              </p:cNvSpPr>
              <p:nvPr/>
            </p:nvSpPr>
            <p:spPr bwMode="auto">
              <a:xfrm>
                <a:off x="2001221" y="1242117"/>
                <a:ext cx="215641" cy="154266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8" name="Freeform 5"/>
            <p:cNvSpPr>
              <a:spLocks noEditPoints="1"/>
            </p:cNvSpPr>
            <p:nvPr userDrawn="1"/>
          </p:nvSpPr>
          <p:spPr bwMode="auto">
            <a:xfrm>
              <a:off x="11054982" y="2491388"/>
              <a:ext cx="335617" cy="383055"/>
            </a:xfrm>
            <a:custGeom>
              <a:avLst/>
              <a:gdLst>
                <a:gd name="T0" fmla="*/ 1151 w 1151"/>
                <a:gd name="T1" fmla="*/ 1002 h 1298"/>
                <a:gd name="T2" fmla="*/ 1123 w 1151"/>
                <a:gd name="T3" fmla="*/ 1270 h 1298"/>
                <a:gd name="T4" fmla="*/ 97 w 1151"/>
                <a:gd name="T5" fmla="*/ 1298 h 1298"/>
                <a:gd name="T6" fmla="*/ 0 w 1151"/>
                <a:gd name="T7" fmla="*/ 1202 h 1298"/>
                <a:gd name="T8" fmla="*/ 37 w 1151"/>
                <a:gd name="T9" fmla="*/ 882 h 1298"/>
                <a:gd name="T10" fmla="*/ 191 w 1151"/>
                <a:gd name="T11" fmla="*/ 800 h 1298"/>
                <a:gd name="T12" fmla="*/ 366 w 1151"/>
                <a:gd name="T13" fmla="*/ 764 h 1298"/>
                <a:gd name="T14" fmla="*/ 380 w 1151"/>
                <a:gd name="T15" fmla="*/ 716 h 1298"/>
                <a:gd name="T16" fmla="*/ 371 w 1151"/>
                <a:gd name="T17" fmla="*/ 679 h 1298"/>
                <a:gd name="T18" fmla="*/ 330 w 1151"/>
                <a:gd name="T19" fmla="*/ 643 h 1298"/>
                <a:gd name="T20" fmla="*/ 283 w 1151"/>
                <a:gd name="T21" fmla="*/ 546 h 1298"/>
                <a:gd name="T22" fmla="*/ 311 w 1151"/>
                <a:gd name="T23" fmla="*/ 104 h 1298"/>
                <a:gd name="T24" fmla="*/ 492 w 1151"/>
                <a:gd name="T25" fmla="*/ 0 h 1298"/>
                <a:gd name="T26" fmla="*/ 745 w 1151"/>
                <a:gd name="T27" fmla="*/ 19 h 1298"/>
                <a:gd name="T28" fmla="*/ 877 w 1151"/>
                <a:gd name="T29" fmla="*/ 229 h 1298"/>
                <a:gd name="T30" fmla="*/ 867 w 1151"/>
                <a:gd name="T31" fmla="*/ 546 h 1298"/>
                <a:gd name="T32" fmla="*/ 821 w 1151"/>
                <a:gd name="T33" fmla="*/ 643 h 1298"/>
                <a:gd name="T34" fmla="*/ 782 w 1151"/>
                <a:gd name="T35" fmla="*/ 677 h 1298"/>
                <a:gd name="T36" fmla="*/ 774 w 1151"/>
                <a:gd name="T37" fmla="*/ 693 h 1298"/>
                <a:gd name="T38" fmla="*/ 779 w 1151"/>
                <a:gd name="T39" fmla="*/ 755 h 1298"/>
                <a:gd name="T40" fmla="*/ 786 w 1151"/>
                <a:gd name="T41" fmla="*/ 765 h 1298"/>
                <a:gd name="T42" fmla="*/ 1028 w 1151"/>
                <a:gd name="T43" fmla="*/ 814 h 1298"/>
                <a:gd name="T44" fmla="*/ 1059 w 1151"/>
                <a:gd name="T45" fmla="*/ 1202 h 1298"/>
                <a:gd name="T46" fmla="*/ 1049 w 1151"/>
                <a:gd name="T47" fmla="*/ 954 h 1298"/>
                <a:gd name="T48" fmla="*/ 960 w 1151"/>
                <a:gd name="T49" fmla="*/ 891 h 1298"/>
                <a:gd name="T50" fmla="*/ 756 w 1151"/>
                <a:gd name="T51" fmla="*/ 851 h 1298"/>
                <a:gd name="T52" fmla="*/ 688 w 1151"/>
                <a:gd name="T53" fmla="*/ 774 h 1298"/>
                <a:gd name="T54" fmla="*/ 689 w 1151"/>
                <a:gd name="T55" fmla="*/ 657 h 1298"/>
                <a:gd name="T56" fmla="*/ 725 w 1151"/>
                <a:gd name="T57" fmla="*/ 604 h 1298"/>
                <a:gd name="T58" fmla="*/ 773 w 1151"/>
                <a:gd name="T59" fmla="*/ 554 h 1298"/>
                <a:gd name="T60" fmla="*/ 786 w 1151"/>
                <a:gd name="T61" fmla="*/ 228 h 1298"/>
                <a:gd name="T62" fmla="*/ 728 w 1151"/>
                <a:gd name="T63" fmla="*/ 114 h 1298"/>
                <a:gd name="T64" fmla="*/ 492 w 1151"/>
                <a:gd name="T65" fmla="*/ 91 h 1298"/>
                <a:gd name="T66" fmla="*/ 375 w 1151"/>
                <a:gd name="T67" fmla="*/ 177 h 1298"/>
                <a:gd name="T68" fmla="*/ 375 w 1151"/>
                <a:gd name="T69" fmla="*/ 543 h 1298"/>
                <a:gd name="T70" fmla="*/ 388 w 1151"/>
                <a:gd name="T71" fmla="*/ 570 h 1298"/>
                <a:gd name="T72" fmla="*/ 448 w 1151"/>
                <a:gd name="T73" fmla="*/ 630 h 1298"/>
                <a:gd name="T74" fmla="*/ 472 w 1151"/>
                <a:gd name="T75" fmla="*/ 716 h 1298"/>
                <a:gd name="T76" fmla="*/ 433 w 1151"/>
                <a:gd name="T77" fmla="*/ 827 h 1298"/>
                <a:gd name="T78" fmla="*/ 192 w 1151"/>
                <a:gd name="T79" fmla="*/ 891 h 1298"/>
                <a:gd name="T80" fmla="*/ 142 w 1151"/>
                <a:gd name="T81" fmla="*/ 907 h 1298"/>
                <a:gd name="T82" fmla="*/ 93 w 1151"/>
                <a:gd name="T83" fmla="*/ 1002 h 1298"/>
                <a:gd name="T84" fmla="*/ 94 w 1151"/>
                <a:gd name="T85" fmla="*/ 1206 h 1298"/>
                <a:gd name="T86" fmla="*/ 1054 w 1151"/>
                <a:gd name="T87" fmla="*/ 1207 h 1298"/>
                <a:gd name="T88" fmla="*/ 1059 w 1151"/>
                <a:gd name="T89" fmla="*/ 1202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1" h="1298">
                  <a:moveTo>
                    <a:pt x="1114" y="882"/>
                  </a:moveTo>
                  <a:cubicBezTo>
                    <a:pt x="1139" y="917"/>
                    <a:pt x="1151" y="956"/>
                    <a:pt x="1151" y="1002"/>
                  </a:cubicBezTo>
                  <a:cubicBezTo>
                    <a:pt x="1151" y="1202"/>
                    <a:pt x="1151" y="1202"/>
                    <a:pt x="1151" y="1202"/>
                  </a:cubicBezTo>
                  <a:cubicBezTo>
                    <a:pt x="1151" y="1228"/>
                    <a:pt x="1141" y="1251"/>
                    <a:pt x="1123" y="1270"/>
                  </a:cubicBezTo>
                  <a:cubicBezTo>
                    <a:pt x="1104" y="1289"/>
                    <a:pt x="1081" y="1298"/>
                    <a:pt x="1054" y="1298"/>
                  </a:cubicBezTo>
                  <a:cubicBezTo>
                    <a:pt x="97" y="1298"/>
                    <a:pt x="97" y="1298"/>
                    <a:pt x="97" y="1298"/>
                  </a:cubicBezTo>
                  <a:cubicBezTo>
                    <a:pt x="70" y="1298"/>
                    <a:pt x="47" y="1289"/>
                    <a:pt x="28" y="1270"/>
                  </a:cubicBezTo>
                  <a:cubicBezTo>
                    <a:pt x="9" y="1251"/>
                    <a:pt x="0" y="1228"/>
                    <a:pt x="0" y="1202"/>
                  </a:cubicBezTo>
                  <a:cubicBezTo>
                    <a:pt x="0" y="1002"/>
                    <a:pt x="0" y="1002"/>
                    <a:pt x="0" y="1002"/>
                  </a:cubicBezTo>
                  <a:cubicBezTo>
                    <a:pt x="0" y="957"/>
                    <a:pt x="12" y="917"/>
                    <a:pt x="37" y="882"/>
                  </a:cubicBezTo>
                  <a:cubicBezTo>
                    <a:pt x="59" y="851"/>
                    <a:pt x="87" y="829"/>
                    <a:pt x="122" y="814"/>
                  </a:cubicBezTo>
                  <a:cubicBezTo>
                    <a:pt x="145" y="804"/>
                    <a:pt x="168" y="800"/>
                    <a:pt x="191" y="800"/>
                  </a:cubicBezTo>
                  <a:cubicBezTo>
                    <a:pt x="236" y="800"/>
                    <a:pt x="294" y="788"/>
                    <a:pt x="365" y="765"/>
                  </a:cubicBezTo>
                  <a:cubicBezTo>
                    <a:pt x="366" y="764"/>
                    <a:pt x="366" y="764"/>
                    <a:pt x="366" y="764"/>
                  </a:cubicBezTo>
                  <a:cubicBezTo>
                    <a:pt x="368" y="762"/>
                    <a:pt x="371" y="759"/>
                    <a:pt x="372" y="755"/>
                  </a:cubicBezTo>
                  <a:cubicBezTo>
                    <a:pt x="378" y="743"/>
                    <a:pt x="380" y="731"/>
                    <a:pt x="380" y="716"/>
                  </a:cubicBezTo>
                  <a:cubicBezTo>
                    <a:pt x="380" y="708"/>
                    <a:pt x="379" y="701"/>
                    <a:pt x="378" y="693"/>
                  </a:cubicBezTo>
                  <a:cubicBezTo>
                    <a:pt x="376" y="687"/>
                    <a:pt x="374" y="682"/>
                    <a:pt x="371" y="679"/>
                  </a:cubicBezTo>
                  <a:cubicBezTo>
                    <a:pt x="370" y="677"/>
                    <a:pt x="370" y="677"/>
                    <a:pt x="370" y="677"/>
                  </a:cubicBezTo>
                  <a:cubicBezTo>
                    <a:pt x="354" y="665"/>
                    <a:pt x="341" y="654"/>
                    <a:pt x="330" y="643"/>
                  </a:cubicBezTo>
                  <a:cubicBezTo>
                    <a:pt x="314" y="625"/>
                    <a:pt x="301" y="608"/>
                    <a:pt x="294" y="591"/>
                  </a:cubicBezTo>
                  <a:cubicBezTo>
                    <a:pt x="287" y="576"/>
                    <a:pt x="283" y="561"/>
                    <a:pt x="283" y="546"/>
                  </a:cubicBezTo>
                  <a:cubicBezTo>
                    <a:pt x="273" y="229"/>
                    <a:pt x="273" y="229"/>
                    <a:pt x="273" y="229"/>
                  </a:cubicBezTo>
                  <a:cubicBezTo>
                    <a:pt x="273" y="184"/>
                    <a:pt x="286" y="143"/>
                    <a:pt x="311" y="104"/>
                  </a:cubicBezTo>
                  <a:cubicBezTo>
                    <a:pt x="335" y="66"/>
                    <a:pt x="366" y="38"/>
                    <a:pt x="406" y="19"/>
                  </a:cubicBezTo>
                  <a:cubicBezTo>
                    <a:pt x="433" y="6"/>
                    <a:pt x="462" y="0"/>
                    <a:pt x="49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89" y="0"/>
                    <a:pt x="717" y="6"/>
                    <a:pt x="745" y="19"/>
                  </a:cubicBezTo>
                  <a:cubicBezTo>
                    <a:pt x="784" y="38"/>
                    <a:pt x="816" y="66"/>
                    <a:pt x="840" y="104"/>
                  </a:cubicBezTo>
                  <a:cubicBezTo>
                    <a:pt x="865" y="143"/>
                    <a:pt x="877" y="184"/>
                    <a:pt x="877" y="229"/>
                  </a:cubicBezTo>
                  <a:cubicBezTo>
                    <a:pt x="877" y="230"/>
                    <a:pt x="877" y="230"/>
                    <a:pt x="877" y="230"/>
                  </a:cubicBezTo>
                  <a:cubicBezTo>
                    <a:pt x="867" y="546"/>
                    <a:pt x="867" y="546"/>
                    <a:pt x="867" y="546"/>
                  </a:cubicBezTo>
                  <a:cubicBezTo>
                    <a:pt x="867" y="561"/>
                    <a:pt x="864" y="577"/>
                    <a:pt x="857" y="592"/>
                  </a:cubicBezTo>
                  <a:cubicBezTo>
                    <a:pt x="849" y="609"/>
                    <a:pt x="837" y="625"/>
                    <a:pt x="821" y="643"/>
                  </a:cubicBezTo>
                  <a:cubicBezTo>
                    <a:pt x="810" y="654"/>
                    <a:pt x="796" y="665"/>
                    <a:pt x="781" y="677"/>
                  </a:cubicBezTo>
                  <a:cubicBezTo>
                    <a:pt x="782" y="677"/>
                    <a:pt x="782" y="677"/>
                    <a:pt x="782" y="677"/>
                  </a:cubicBezTo>
                  <a:cubicBezTo>
                    <a:pt x="781" y="677"/>
                    <a:pt x="780" y="678"/>
                    <a:pt x="779" y="680"/>
                  </a:cubicBezTo>
                  <a:cubicBezTo>
                    <a:pt x="778" y="682"/>
                    <a:pt x="776" y="687"/>
                    <a:pt x="774" y="693"/>
                  </a:cubicBezTo>
                  <a:cubicBezTo>
                    <a:pt x="773" y="701"/>
                    <a:pt x="772" y="708"/>
                    <a:pt x="772" y="716"/>
                  </a:cubicBezTo>
                  <a:cubicBezTo>
                    <a:pt x="772" y="731"/>
                    <a:pt x="774" y="744"/>
                    <a:pt x="779" y="755"/>
                  </a:cubicBezTo>
                  <a:cubicBezTo>
                    <a:pt x="781" y="759"/>
                    <a:pt x="783" y="762"/>
                    <a:pt x="785" y="764"/>
                  </a:cubicBezTo>
                  <a:cubicBezTo>
                    <a:pt x="786" y="765"/>
                    <a:pt x="786" y="765"/>
                    <a:pt x="786" y="765"/>
                  </a:cubicBezTo>
                  <a:cubicBezTo>
                    <a:pt x="856" y="788"/>
                    <a:pt x="914" y="800"/>
                    <a:pt x="960" y="800"/>
                  </a:cubicBezTo>
                  <a:cubicBezTo>
                    <a:pt x="983" y="800"/>
                    <a:pt x="1006" y="804"/>
                    <a:pt x="1028" y="814"/>
                  </a:cubicBezTo>
                  <a:cubicBezTo>
                    <a:pt x="1063" y="829"/>
                    <a:pt x="1092" y="851"/>
                    <a:pt x="1114" y="882"/>
                  </a:cubicBezTo>
                  <a:close/>
                  <a:moveTo>
                    <a:pt x="1059" y="1202"/>
                  </a:moveTo>
                  <a:cubicBezTo>
                    <a:pt x="1059" y="1002"/>
                    <a:pt x="1059" y="1002"/>
                    <a:pt x="1059" y="1002"/>
                  </a:cubicBezTo>
                  <a:cubicBezTo>
                    <a:pt x="1059" y="985"/>
                    <a:pt x="1056" y="969"/>
                    <a:pt x="1049" y="954"/>
                  </a:cubicBezTo>
                  <a:cubicBezTo>
                    <a:pt x="1041" y="935"/>
                    <a:pt x="1028" y="919"/>
                    <a:pt x="1009" y="907"/>
                  </a:cubicBezTo>
                  <a:cubicBezTo>
                    <a:pt x="993" y="896"/>
                    <a:pt x="977" y="891"/>
                    <a:pt x="960" y="891"/>
                  </a:cubicBezTo>
                  <a:cubicBezTo>
                    <a:pt x="959" y="891"/>
                    <a:pt x="959" y="891"/>
                    <a:pt x="959" y="891"/>
                  </a:cubicBezTo>
                  <a:cubicBezTo>
                    <a:pt x="903" y="891"/>
                    <a:pt x="835" y="878"/>
                    <a:pt x="756" y="851"/>
                  </a:cubicBezTo>
                  <a:cubicBezTo>
                    <a:pt x="742" y="846"/>
                    <a:pt x="729" y="838"/>
                    <a:pt x="718" y="827"/>
                  </a:cubicBezTo>
                  <a:cubicBezTo>
                    <a:pt x="705" y="813"/>
                    <a:pt x="695" y="795"/>
                    <a:pt x="688" y="774"/>
                  </a:cubicBezTo>
                  <a:cubicBezTo>
                    <a:pt x="683" y="756"/>
                    <a:pt x="680" y="737"/>
                    <a:pt x="679" y="716"/>
                  </a:cubicBezTo>
                  <a:cubicBezTo>
                    <a:pt x="679" y="695"/>
                    <a:pt x="682" y="675"/>
                    <a:pt x="689" y="657"/>
                  </a:cubicBezTo>
                  <a:cubicBezTo>
                    <a:pt x="693" y="646"/>
                    <a:pt x="697" y="637"/>
                    <a:pt x="702" y="630"/>
                  </a:cubicBezTo>
                  <a:cubicBezTo>
                    <a:pt x="709" y="619"/>
                    <a:pt x="717" y="611"/>
                    <a:pt x="725" y="604"/>
                  </a:cubicBezTo>
                  <a:cubicBezTo>
                    <a:pt x="742" y="592"/>
                    <a:pt x="754" y="581"/>
                    <a:pt x="763" y="570"/>
                  </a:cubicBezTo>
                  <a:cubicBezTo>
                    <a:pt x="768" y="564"/>
                    <a:pt x="771" y="559"/>
                    <a:pt x="773" y="554"/>
                  </a:cubicBezTo>
                  <a:cubicBezTo>
                    <a:pt x="775" y="550"/>
                    <a:pt x="776" y="547"/>
                    <a:pt x="776" y="543"/>
                  </a:cubicBezTo>
                  <a:cubicBezTo>
                    <a:pt x="786" y="228"/>
                    <a:pt x="786" y="228"/>
                    <a:pt x="786" y="228"/>
                  </a:cubicBezTo>
                  <a:cubicBezTo>
                    <a:pt x="786" y="211"/>
                    <a:pt x="782" y="194"/>
                    <a:pt x="776" y="177"/>
                  </a:cubicBezTo>
                  <a:cubicBezTo>
                    <a:pt x="765" y="152"/>
                    <a:pt x="749" y="131"/>
                    <a:pt x="728" y="114"/>
                  </a:cubicBezTo>
                  <a:cubicBezTo>
                    <a:pt x="706" y="99"/>
                    <a:pt x="683" y="91"/>
                    <a:pt x="658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67" y="91"/>
                    <a:pt x="444" y="99"/>
                    <a:pt x="423" y="116"/>
                  </a:cubicBezTo>
                  <a:cubicBezTo>
                    <a:pt x="401" y="131"/>
                    <a:pt x="385" y="152"/>
                    <a:pt x="375" y="177"/>
                  </a:cubicBezTo>
                  <a:cubicBezTo>
                    <a:pt x="368" y="194"/>
                    <a:pt x="365" y="211"/>
                    <a:pt x="365" y="229"/>
                  </a:cubicBezTo>
                  <a:cubicBezTo>
                    <a:pt x="375" y="543"/>
                    <a:pt x="375" y="543"/>
                    <a:pt x="375" y="543"/>
                  </a:cubicBezTo>
                  <a:cubicBezTo>
                    <a:pt x="375" y="546"/>
                    <a:pt x="376" y="549"/>
                    <a:pt x="378" y="554"/>
                  </a:cubicBezTo>
                  <a:cubicBezTo>
                    <a:pt x="379" y="559"/>
                    <a:pt x="383" y="564"/>
                    <a:pt x="388" y="570"/>
                  </a:cubicBezTo>
                  <a:cubicBezTo>
                    <a:pt x="396" y="581"/>
                    <a:pt x="409" y="592"/>
                    <a:pt x="425" y="604"/>
                  </a:cubicBezTo>
                  <a:cubicBezTo>
                    <a:pt x="434" y="611"/>
                    <a:pt x="441" y="619"/>
                    <a:pt x="448" y="630"/>
                  </a:cubicBezTo>
                  <a:cubicBezTo>
                    <a:pt x="454" y="637"/>
                    <a:pt x="458" y="646"/>
                    <a:pt x="461" y="657"/>
                  </a:cubicBezTo>
                  <a:cubicBezTo>
                    <a:pt x="468" y="675"/>
                    <a:pt x="472" y="695"/>
                    <a:pt x="472" y="716"/>
                  </a:cubicBezTo>
                  <a:cubicBezTo>
                    <a:pt x="472" y="737"/>
                    <a:pt x="469" y="756"/>
                    <a:pt x="463" y="774"/>
                  </a:cubicBezTo>
                  <a:cubicBezTo>
                    <a:pt x="456" y="795"/>
                    <a:pt x="446" y="813"/>
                    <a:pt x="433" y="827"/>
                  </a:cubicBezTo>
                  <a:cubicBezTo>
                    <a:pt x="422" y="838"/>
                    <a:pt x="409" y="846"/>
                    <a:pt x="394" y="851"/>
                  </a:cubicBezTo>
                  <a:cubicBezTo>
                    <a:pt x="315" y="878"/>
                    <a:pt x="248" y="891"/>
                    <a:pt x="192" y="891"/>
                  </a:cubicBezTo>
                  <a:cubicBezTo>
                    <a:pt x="191" y="891"/>
                    <a:pt x="191" y="891"/>
                    <a:pt x="191" y="891"/>
                  </a:cubicBezTo>
                  <a:cubicBezTo>
                    <a:pt x="174" y="891"/>
                    <a:pt x="157" y="896"/>
                    <a:pt x="142" y="907"/>
                  </a:cubicBezTo>
                  <a:cubicBezTo>
                    <a:pt x="124" y="919"/>
                    <a:pt x="110" y="934"/>
                    <a:pt x="102" y="953"/>
                  </a:cubicBezTo>
                  <a:cubicBezTo>
                    <a:pt x="96" y="968"/>
                    <a:pt x="93" y="984"/>
                    <a:pt x="93" y="1002"/>
                  </a:cubicBezTo>
                  <a:cubicBezTo>
                    <a:pt x="93" y="1202"/>
                    <a:pt x="93" y="1202"/>
                    <a:pt x="93" y="1202"/>
                  </a:cubicBezTo>
                  <a:cubicBezTo>
                    <a:pt x="93" y="1203"/>
                    <a:pt x="93" y="1205"/>
                    <a:pt x="94" y="1206"/>
                  </a:cubicBezTo>
                  <a:cubicBezTo>
                    <a:pt x="95" y="1206"/>
                    <a:pt x="96" y="1207"/>
                    <a:pt x="98" y="1207"/>
                  </a:cubicBezTo>
                  <a:cubicBezTo>
                    <a:pt x="1054" y="1207"/>
                    <a:pt x="1054" y="1207"/>
                    <a:pt x="1054" y="1207"/>
                  </a:cubicBezTo>
                  <a:cubicBezTo>
                    <a:pt x="1055" y="1207"/>
                    <a:pt x="1056" y="1206"/>
                    <a:pt x="1058" y="1206"/>
                  </a:cubicBezTo>
                  <a:cubicBezTo>
                    <a:pt x="1059" y="1204"/>
                    <a:pt x="1059" y="1203"/>
                    <a:pt x="1059" y="1202"/>
                  </a:cubicBezTo>
                  <a:close/>
                </a:path>
              </a:pathLst>
            </a:custGeom>
            <a:solidFill>
              <a:srgbClr val="5E759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9" name="Group 238"/>
            <p:cNvGrpSpPr/>
            <p:nvPr userDrawn="1"/>
          </p:nvGrpSpPr>
          <p:grpSpPr>
            <a:xfrm>
              <a:off x="9095228" y="3484072"/>
              <a:ext cx="326682" cy="391507"/>
              <a:chOff x="1905427" y="995375"/>
              <a:chExt cx="462384" cy="547395"/>
            </a:xfrm>
            <a:solidFill>
              <a:srgbClr val="5E7594"/>
            </a:solidFill>
          </p:grpSpPr>
          <p:sp>
            <p:nvSpPr>
              <p:cNvPr id="324" name="Freeform 9"/>
              <p:cNvSpPr>
                <a:spLocks noEditPoints="1"/>
              </p:cNvSpPr>
              <p:nvPr/>
            </p:nvSpPr>
            <p:spPr bwMode="auto">
              <a:xfrm>
                <a:off x="1905427" y="995375"/>
                <a:ext cx="462384" cy="547395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5" name="Freeform 10"/>
              <p:cNvSpPr>
                <a:spLocks noEditPoints="1"/>
              </p:cNvSpPr>
              <p:nvPr/>
            </p:nvSpPr>
            <p:spPr bwMode="auto">
              <a:xfrm>
                <a:off x="2001221" y="1242117"/>
                <a:ext cx="215641" cy="154266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0" name="Freeform 5"/>
            <p:cNvSpPr>
              <a:spLocks noEditPoints="1"/>
            </p:cNvSpPr>
            <p:nvPr userDrawn="1"/>
          </p:nvSpPr>
          <p:spPr bwMode="auto">
            <a:xfrm>
              <a:off x="9449061" y="3524361"/>
              <a:ext cx="307724" cy="351219"/>
            </a:xfrm>
            <a:custGeom>
              <a:avLst/>
              <a:gdLst>
                <a:gd name="T0" fmla="*/ 1151 w 1151"/>
                <a:gd name="T1" fmla="*/ 1002 h 1298"/>
                <a:gd name="T2" fmla="*/ 1123 w 1151"/>
                <a:gd name="T3" fmla="*/ 1270 h 1298"/>
                <a:gd name="T4" fmla="*/ 97 w 1151"/>
                <a:gd name="T5" fmla="*/ 1298 h 1298"/>
                <a:gd name="T6" fmla="*/ 0 w 1151"/>
                <a:gd name="T7" fmla="*/ 1202 h 1298"/>
                <a:gd name="T8" fmla="*/ 37 w 1151"/>
                <a:gd name="T9" fmla="*/ 882 h 1298"/>
                <a:gd name="T10" fmla="*/ 191 w 1151"/>
                <a:gd name="T11" fmla="*/ 800 h 1298"/>
                <a:gd name="T12" fmla="*/ 366 w 1151"/>
                <a:gd name="T13" fmla="*/ 764 h 1298"/>
                <a:gd name="T14" fmla="*/ 380 w 1151"/>
                <a:gd name="T15" fmla="*/ 716 h 1298"/>
                <a:gd name="T16" fmla="*/ 371 w 1151"/>
                <a:gd name="T17" fmla="*/ 679 h 1298"/>
                <a:gd name="T18" fmla="*/ 330 w 1151"/>
                <a:gd name="T19" fmla="*/ 643 h 1298"/>
                <a:gd name="T20" fmla="*/ 283 w 1151"/>
                <a:gd name="T21" fmla="*/ 546 h 1298"/>
                <a:gd name="T22" fmla="*/ 311 w 1151"/>
                <a:gd name="T23" fmla="*/ 104 h 1298"/>
                <a:gd name="T24" fmla="*/ 492 w 1151"/>
                <a:gd name="T25" fmla="*/ 0 h 1298"/>
                <a:gd name="T26" fmla="*/ 745 w 1151"/>
                <a:gd name="T27" fmla="*/ 19 h 1298"/>
                <a:gd name="T28" fmla="*/ 877 w 1151"/>
                <a:gd name="T29" fmla="*/ 229 h 1298"/>
                <a:gd name="T30" fmla="*/ 867 w 1151"/>
                <a:gd name="T31" fmla="*/ 546 h 1298"/>
                <a:gd name="T32" fmla="*/ 821 w 1151"/>
                <a:gd name="T33" fmla="*/ 643 h 1298"/>
                <a:gd name="T34" fmla="*/ 782 w 1151"/>
                <a:gd name="T35" fmla="*/ 677 h 1298"/>
                <a:gd name="T36" fmla="*/ 774 w 1151"/>
                <a:gd name="T37" fmla="*/ 693 h 1298"/>
                <a:gd name="T38" fmla="*/ 779 w 1151"/>
                <a:gd name="T39" fmla="*/ 755 h 1298"/>
                <a:gd name="T40" fmla="*/ 786 w 1151"/>
                <a:gd name="T41" fmla="*/ 765 h 1298"/>
                <a:gd name="T42" fmla="*/ 1028 w 1151"/>
                <a:gd name="T43" fmla="*/ 814 h 1298"/>
                <a:gd name="T44" fmla="*/ 1059 w 1151"/>
                <a:gd name="T45" fmla="*/ 1202 h 1298"/>
                <a:gd name="T46" fmla="*/ 1049 w 1151"/>
                <a:gd name="T47" fmla="*/ 954 h 1298"/>
                <a:gd name="T48" fmla="*/ 960 w 1151"/>
                <a:gd name="T49" fmla="*/ 891 h 1298"/>
                <a:gd name="T50" fmla="*/ 756 w 1151"/>
                <a:gd name="T51" fmla="*/ 851 h 1298"/>
                <a:gd name="T52" fmla="*/ 688 w 1151"/>
                <a:gd name="T53" fmla="*/ 774 h 1298"/>
                <a:gd name="T54" fmla="*/ 689 w 1151"/>
                <a:gd name="T55" fmla="*/ 657 h 1298"/>
                <a:gd name="T56" fmla="*/ 725 w 1151"/>
                <a:gd name="T57" fmla="*/ 604 h 1298"/>
                <a:gd name="T58" fmla="*/ 773 w 1151"/>
                <a:gd name="T59" fmla="*/ 554 h 1298"/>
                <a:gd name="T60" fmla="*/ 786 w 1151"/>
                <a:gd name="T61" fmla="*/ 228 h 1298"/>
                <a:gd name="T62" fmla="*/ 728 w 1151"/>
                <a:gd name="T63" fmla="*/ 114 h 1298"/>
                <a:gd name="T64" fmla="*/ 492 w 1151"/>
                <a:gd name="T65" fmla="*/ 91 h 1298"/>
                <a:gd name="T66" fmla="*/ 375 w 1151"/>
                <a:gd name="T67" fmla="*/ 177 h 1298"/>
                <a:gd name="T68" fmla="*/ 375 w 1151"/>
                <a:gd name="T69" fmla="*/ 543 h 1298"/>
                <a:gd name="T70" fmla="*/ 388 w 1151"/>
                <a:gd name="T71" fmla="*/ 570 h 1298"/>
                <a:gd name="T72" fmla="*/ 448 w 1151"/>
                <a:gd name="T73" fmla="*/ 630 h 1298"/>
                <a:gd name="T74" fmla="*/ 472 w 1151"/>
                <a:gd name="T75" fmla="*/ 716 h 1298"/>
                <a:gd name="T76" fmla="*/ 433 w 1151"/>
                <a:gd name="T77" fmla="*/ 827 h 1298"/>
                <a:gd name="T78" fmla="*/ 192 w 1151"/>
                <a:gd name="T79" fmla="*/ 891 h 1298"/>
                <a:gd name="T80" fmla="*/ 142 w 1151"/>
                <a:gd name="T81" fmla="*/ 907 h 1298"/>
                <a:gd name="T82" fmla="*/ 93 w 1151"/>
                <a:gd name="T83" fmla="*/ 1002 h 1298"/>
                <a:gd name="T84" fmla="*/ 94 w 1151"/>
                <a:gd name="T85" fmla="*/ 1206 h 1298"/>
                <a:gd name="T86" fmla="*/ 1054 w 1151"/>
                <a:gd name="T87" fmla="*/ 1207 h 1298"/>
                <a:gd name="T88" fmla="*/ 1059 w 1151"/>
                <a:gd name="T89" fmla="*/ 1202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1" h="1298">
                  <a:moveTo>
                    <a:pt x="1114" y="882"/>
                  </a:moveTo>
                  <a:cubicBezTo>
                    <a:pt x="1139" y="917"/>
                    <a:pt x="1151" y="956"/>
                    <a:pt x="1151" y="1002"/>
                  </a:cubicBezTo>
                  <a:cubicBezTo>
                    <a:pt x="1151" y="1202"/>
                    <a:pt x="1151" y="1202"/>
                    <a:pt x="1151" y="1202"/>
                  </a:cubicBezTo>
                  <a:cubicBezTo>
                    <a:pt x="1151" y="1228"/>
                    <a:pt x="1141" y="1251"/>
                    <a:pt x="1123" y="1270"/>
                  </a:cubicBezTo>
                  <a:cubicBezTo>
                    <a:pt x="1104" y="1289"/>
                    <a:pt x="1081" y="1298"/>
                    <a:pt x="1054" y="1298"/>
                  </a:cubicBezTo>
                  <a:cubicBezTo>
                    <a:pt x="97" y="1298"/>
                    <a:pt x="97" y="1298"/>
                    <a:pt x="97" y="1298"/>
                  </a:cubicBezTo>
                  <a:cubicBezTo>
                    <a:pt x="70" y="1298"/>
                    <a:pt x="47" y="1289"/>
                    <a:pt x="28" y="1270"/>
                  </a:cubicBezTo>
                  <a:cubicBezTo>
                    <a:pt x="9" y="1251"/>
                    <a:pt x="0" y="1228"/>
                    <a:pt x="0" y="1202"/>
                  </a:cubicBezTo>
                  <a:cubicBezTo>
                    <a:pt x="0" y="1002"/>
                    <a:pt x="0" y="1002"/>
                    <a:pt x="0" y="1002"/>
                  </a:cubicBezTo>
                  <a:cubicBezTo>
                    <a:pt x="0" y="957"/>
                    <a:pt x="12" y="917"/>
                    <a:pt x="37" y="882"/>
                  </a:cubicBezTo>
                  <a:cubicBezTo>
                    <a:pt x="59" y="851"/>
                    <a:pt x="87" y="829"/>
                    <a:pt x="122" y="814"/>
                  </a:cubicBezTo>
                  <a:cubicBezTo>
                    <a:pt x="145" y="804"/>
                    <a:pt x="168" y="800"/>
                    <a:pt x="191" y="800"/>
                  </a:cubicBezTo>
                  <a:cubicBezTo>
                    <a:pt x="236" y="800"/>
                    <a:pt x="294" y="788"/>
                    <a:pt x="365" y="765"/>
                  </a:cubicBezTo>
                  <a:cubicBezTo>
                    <a:pt x="366" y="764"/>
                    <a:pt x="366" y="764"/>
                    <a:pt x="366" y="764"/>
                  </a:cubicBezTo>
                  <a:cubicBezTo>
                    <a:pt x="368" y="762"/>
                    <a:pt x="371" y="759"/>
                    <a:pt x="372" y="755"/>
                  </a:cubicBezTo>
                  <a:cubicBezTo>
                    <a:pt x="378" y="743"/>
                    <a:pt x="380" y="731"/>
                    <a:pt x="380" y="716"/>
                  </a:cubicBezTo>
                  <a:cubicBezTo>
                    <a:pt x="380" y="708"/>
                    <a:pt x="379" y="701"/>
                    <a:pt x="378" y="693"/>
                  </a:cubicBezTo>
                  <a:cubicBezTo>
                    <a:pt x="376" y="687"/>
                    <a:pt x="374" y="682"/>
                    <a:pt x="371" y="679"/>
                  </a:cubicBezTo>
                  <a:cubicBezTo>
                    <a:pt x="370" y="677"/>
                    <a:pt x="370" y="677"/>
                    <a:pt x="370" y="677"/>
                  </a:cubicBezTo>
                  <a:cubicBezTo>
                    <a:pt x="354" y="665"/>
                    <a:pt x="341" y="654"/>
                    <a:pt x="330" y="643"/>
                  </a:cubicBezTo>
                  <a:cubicBezTo>
                    <a:pt x="314" y="625"/>
                    <a:pt x="301" y="608"/>
                    <a:pt x="294" y="591"/>
                  </a:cubicBezTo>
                  <a:cubicBezTo>
                    <a:pt x="287" y="576"/>
                    <a:pt x="283" y="561"/>
                    <a:pt x="283" y="546"/>
                  </a:cubicBezTo>
                  <a:cubicBezTo>
                    <a:pt x="273" y="229"/>
                    <a:pt x="273" y="229"/>
                    <a:pt x="273" y="229"/>
                  </a:cubicBezTo>
                  <a:cubicBezTo>
                    <a:pt x="273" y="184"/>
                    <a:pt x="286" y="143"/>
                    <a:pt x="311" y="104"/>
                  </a:cubicBezTo>
                  <a:cubicBezTo>
                    <a:pt x="335" y="66"/>
                    <a:pt x="366" y="38"/>
                    <a:pt x="406" y="19"/>
                  </a:cubicBezTo>
                  <a:cubicBezTo>
                    <a:pt x="433" y="6"/>
                    <a:pt x="462" y="0"/>
                    <a:pt x="492" y="0"/>
                  </a:cubicBezTo>
                  <a:cubicBezTo>
                    <a:pt x="660" y="0"/>
                    <a:pt x="660" y="0"/>
                    <a:pt x="660" y="0"/>
                  </a:cubicBezTo>
                  <a:cubicBezTo>
                    <a:pt x="689" y="0"/>
                    <a:pt x="717" y="6"/>
                    <a:pt x="745" y="19"/>
                  </a:cubicBezTo>
                  <a:cubicBezTo>
                    <a:pt x="784" y="38"/>
                    <a:pt x="816" y="66"/>
                    <a:pt x="840" y="104"/>
                  </a:cubicBezTo>
                  <a:cubicBezTo>
                    <a:pt x="865" y="143"/>
                    <a:pt x="877" y="184"/>
                    <a:pt x="877" y="229"/>
                  </a:cubicBezTo>
                  <a:cubicBezTo>
                    <a:pt x="877" y="230"/>
                    <a:pt x="877" y="230"/>
                    <a:pt x="877" y="230"/>
                  </a:cubicBezTo>
                  <a:cubicBezTo>
                    <a:pt x="867" y="546"/>
                    <a:pt x="867" y="546"/>
                    <a:pt x="867" y="546"/>
                  </a:cubicBezTo>
                  <a:cubicBezTo>
                    <a:pt x="867" y="561"/>
                    <a:pt x="864" y="577"/>
                    <a:pt x="857" y="592"/>
                  </a:cubicBezTo>
                  <a:cubicBezTo>
                    <a:pt x="849" y="609"/>
                    <a:pt x="837" y="625"/>
                    <a:pt x="821" y="643"/>
                  </a:cubicBezTo>
                  <a:cubicBezTo>
                    <a:pt x="810" y="654"/>
                    <a:pt x="796" y="665"/>
                    <a:pt x="781" y="677"/>
                  </a:cubicBezTo>
                  <a:cubicBezTo>
                    <a:pt x="782" y="677"/>
                    <a:pt x="782" y="677"/>
                    <a:pt x="782" y="677"/>
                  </a:cubicBezTo>
                  <a:cubicBezTo>
                    <a:pt x="781" y="677"/>
                    <a:pt x="780" y="678"/>
                    <a:pt x="779" y="680"/>
                  </a:cubicBezTo>
                  <a:cubicBezTo>
                    <a:pt x="778" y="682"/>
                    <a:pt x="776" y="687"/>
                    <a:pt x="774" y="693"/>
                  </a:cubicBezTo>
                  <a:cubicBezTo>
                    <a:pt x="773" y="701"/>
                    <a:pt x="772" y="708"/>
                    <a:pt x="772" y="716"/>
                  </a:cubicBezTo>
                  <a:cubicBezTo>
                    <a:pt x="772" y="731"/>
                    <a:pt x="774" y="744"/>
                    <a:pt x="779" y="755"/>
                  </a:cubicBezTo>
                  <a:cubicBezTo>
                    <a:pt x="781" y="759"/>
                    <a:pt x="783" y="762"/>
                    <a:pt x="785" y="764"/>
                  </a:cubicBezTo>
                  <a:cubicBezTo>
                    <a:pt x="786" y="765"/>
                    <a:pt x="786" y="765"/>
                    <a:pt x="786" y="765"/>
                  </a:cubicBezTo>
                  <a:cubicBezTo>
                    <a:pt x="856" y="788"/>
                    <a:pt x="914" y="800"/>
                    <a:pt x="960" y="800"/>
                  </a:cubicBezTo>
                  <a:cubicBezTo>
                    <a:pt x="983" y="800"/>
                    <a:pt x="1006" y="804"/>
                    <a:pt x="1028" y="814"/>
                  </a:cubicBezTo>
                  <a:cubicBezTo>
                    <a:pt x="1063" y="829"/>
                    <a:pt x="1092" y="851"/>
                    <a:pt x="1114" y="882"/>
                  </a:cubicBezTo>
                  <a:close/>
                  <a:moveTo>
                    <a:pt x="1059" y="1202"/>
                  </a:moveTo>
                  <a:cubicBezTo>
                    <a:pt x="1059" y="1002"/>
                    <a:pt x="1059" y="1002"/>
                    <a:pt x="1059" y="1002"/>
                  </a:cubicBezTo>
                  <a:cubicBezTo>
                    <a:pt x="1059" y="985"/>
                    <a:pt x="1056" y="969"/>
                    <a:pt x="1049" y="954"/>
                  </a:cubicBezTo>
                  <a:cubicBezTo>
                    <a:pt x="1041" y="935"/>
                    <a:pt x="1028" y="919"/>
                    <a:pt x="1009" y="907"/>
                  </a:cubicBezTo>
                  <a:cubicBezTo>
                    <a:pt x="993" y="896"/>
                    <a:pt x="977" y="891"/>
                    <a:pt x="960" y="891"/>
                  </a:cubicBezTo>
                  <a:cubicBezTo>
                    <a:pt x="959" y="891"/>
                    <a:pt x="959" y="891"/>
                    <a:pt x="959" y="891"/>
                  </a:cubicBezTo>
                  <a:cubicBezTo>
                    <a:pt x="903" y="891"/>
                    <a:pt x="835" y="878"/>
                    <a:pt x="756" y="851"/>
                  </a:cubicBezTo>
                  <a:cubicBezTo>
                    <a:pt x="742" y="846"/>
                    <a:pt x="729" y="838"/>
                    <a:pt x="718" y="827"/>
                  </a:cubicBezTo>
                  <a:cubicBezTo>
                    <a:pt x="705" y="813"/>
                    <a:pt x="695" y="795"/>
                    <a:pt x="688" y="774"/>
                  </a:cubicBezTo>
                  <a:cubicBezTo>
                    <a:pt x="683" y="756"/>
                    <a:pt x="680" y="737"/>
                    <a:pt x="679" y="716"/>
                  </a:cubicBezTo>
                  <a:cubicBezTo>
                    <a:pt x="679" y="695"/>
                    <a:pt x="682" y="675"/>
                    <a:pt x="689" y="657"/>
                  </a:cubicBezTo>
                  <a:cubicBezTo>
                    <a:pt x="693" y="646"/>
                    <a:pt x="697" y="637"/>
                    <a:pt x="702" y="630"/>
                  </a:cubicBezTo>
                  <a:cubicBezTo>
                    <a:pt x="709" y="619"/>
                    <a:pt x="717" y="611"/>
                    <a:pt x="725" y="604"/>
                  </a:cubicBezTo>
                  <a:cubicBezTo>
                    <a:pt x="742" y="592"/>
                    <a:pt x="754" y="581"/>
                    <a:pt x="763" y="570"/>
                  </a:cubicBezTo>
                  <a:cubicBezTo>
                    <a:pt x="768" y="564"/>
                    <a:pt x="771" y="559"/>
                    <a:pt x="773" y="554"/>
                  </a:cubicBezTo>
                  <a:cubicBezTo>
                    <a:pt x="775" y="550"/>
                    <a:pt x="776" y="547"/>
                    <a:pt x="776" y="543"/>
                  </a:cubicBezTo>
                  <a:cubicBezTo>
                    <a:pt x="786" y="228"/>
                    <a:pt x="786" y="228"/>
                    <a:pt x="786" y="228"/>
                  </a:cubicBezTo>
                  <a:cubicBezTo>
                    <a:pt x="786" y="211"/>
                    <a:pt x="782" y="194"/>
                    <a:pt x="776" y="177"/>
                  </a:cubicBezTo>
                  <a:cubicBezTo>
                    <a:pt x="765" y="152"/>
                    <a:pt x="749" y="131"/>
                    <a:pt x="728" y="114"/>
                  </a:cubicBezTo>
                  <a:cubicBezTo>
                    <a:pt x="706" y="99"/>
                    <a:pt x="683" y="91"/>
                    <a:pt x="658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67" y="91"/>
                    <a:pt x="444" y="99"/>
                    <a:pt x="423" y="116"/>
                  </a:cubicBezTo>
                  <a:cubicBezTo>
                    <a:pt x="401" y="131"/>
                    <a:pt x="385" y="152"/>
                    <a:pt x="375" y="177"/>
                  </a:cubicBezTo>
                  <a:cubicBezTo>
                    <a:pt x="368" y="194"/>
                    <a:pt x="365" y="211"/>
                    <a:pt x="365" y="229"/>
                  </a:cubicBezTo>
                  <a:cubicBezTo>
                    <a:pt x="375" y="543"/>
                    <a:pt x="375" y="543"/>
                    <a:pt x="375" y="543"/>
                  </a:cubicBezTo>
                  <a:cubicBezTo>
                    <a:pt x="375" y="546"/>
                    <a:pt x="376" y="549"/>
                    <a:pt x="378" y="554"/>
                  </a:cubicBezTo>
                  <a:cubicBezTo>
                    <a:pt x="379" y="559"/>
                    <a:pt x="383" y="564"/>
                    <a:pt x="388" y="570"/>
                  </a:cubicBezTo>
                  <a:cubicBezTo>
                    <a:pt x="396" y="581"/>
                    <a:pt x="409" y="592"/>
                    <a:pt x="425" y="604"/>
                  </a:cubicBezTo>
                  <a:cubicBezTo>
                    <a:pt x="434" y="611"/>
                    <a:pt x="441" y="619"/>
                    <a:pt x="448" y="630"/>
                  </a:cubicBezTo>
                  <a:cubicBezTo>
                    <a:pt x="454" y="637"/>
                    <a:pt x="458" y="646"/>
                    <a:pt x="461" y="657"/>
                  </a:cubicBezTo>
                  <a:cubicBezTo>
                    <a:pt x="468" y="675"/>
                    <a:pt x="472" y="695"/>
                    <a:pt x="472" y="716"/>
                  </a:cubicBezTo>
                  <a:cubicBezTo>
                    <a:pt x="472" y="737"/>
                    <a:pt x="469" y="756"/>
                    <a:pt x="463" y="774"/>
                  </a:cubicBezTo>
                  <a:cubicBezTo>
                    <a:pt x="456" y="795"/>
                    <a:pt x="446" y="813"/>
                    <a:pt x="433" y="827"/>
                  </a:cubicBezTo>
                  <a:cubicBezTo>
                    <a:pt x="422" y="838"/>
                    <a:pt x="409" y="846"/>
                    <a:pt x="394" y="851"/>
                  </a:cubicBezTo>
                  <a:cubicBezTo>
                    <a:pt x="315" y="878"/>
                    <a:pt x="248" y="891"/>
                    <a:pt x="192" y="891"/>
                  </a:cubicBezTo>
                  <a:cubicBezTo>
                    <a:pt x="191" y="891"/>
                    <a:pt x="191" y="891"/>
                    <a:pt x="191" y="891"/>
                  </a:cubicBezTo>
                  <a:cubicBezTo>
                    <a:pt x="174" y="891"/>
                    <a:pt x="157" y="896"/>
                    <a:pt x="142" y="907"/>
                  </a:cubicBezTo>
                  <a:cubicBezTo>
                    <a:pt x="124" y="919"/>
                    <a:pt x="110" y="934"/>
                    <a:pt x="102" y="953"/>
                  </a:cubicBezTo>
                  <a:cubicBezTo>
                    <a:pt x="96" y="968"/>
                    <a:pt x="93" y="984"/>
                    <a:pt x="93" y="1002"/>
                  </a:cubicBezTo>
                  <a:cubicBezTo>
                    <a:pt x="93" y="1202"/>
                    <a:pt x="93" y="1202"/>
                    <a:pt x="93" y="1202"/>
                  </a:cubicBezTo>
                  <a:cubicBezTo>
                    <a:pt x="93" y="1203"/>
                    <a:pt x="93" y="1205"/>
                    <a:pt x="94" y="1206"/>
                  </a:cubicBezTo>
                  <a:cubicBezTo>
                    <a:pt x="95" y="1206"/>
                    <a:pt x="96" y="1207"/>
                    <a:pt x="98" y="1207"/>
                  </a:cubicBezTo>
                  <a:cubicBezTo>
                    <a:pt x="1054" y="1207"/>
                    <a:pt x="1054" y="1207"/>
                    <a:pt x="1054" y="1207"/>
                  </a:cubicBezTo>
                  <a:cubicBezTo>
                    <a:pt x="1055" y="1207"/>
                    <a:pt x="1056" y="1206"/>
                    <a:pt x="1058" y="1206"/>
                  </a:cubicBezTo>
                  <a:cubicBezTo>
                    <a:pt x="1059" y="1204"/>
                    <a:pt x="1059" y="1203"/>
                    <a:pt x="1059" y="1202"/>
                  </a:cubicBezTo>
                  <a:close/>
                </a:path>
              </a:pathLst>
            </a:custGeom>
            <a:solidFill>
              <a:srgbClr val="C7A2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31"/>
            <p:cNvSpPr>
              <a:spLocks/>
            </p:cNvSpPr>
            <p:nvPr userDrawn="1"/>
          </p:nvSpPr>
          <p:spPr bwMode="auto">
            <a:xfrm rot="21046429">
              <a:off x="8120772" y="1937222"/>
              <a:ext cx="465913" cy="433471"/>
            </a:xfrm>
            <a:custGeom>
              <a:avLst/>
              <a:gdLst>
                <a:gd name="T0" fmla="*/ 0 w 1010"/>
                <a:gd name="T1" fmla="*/ 929 h 929"/>
                <a:gd name="T2" fmla="*/ 854 w 1010"/>
                <a:gd name="T3" fmla="*/ 213 h 929"/>
                <a:gd name="T4" fmla="*/ 818 w 1010"/>
                <a:gd name="T5" fmla="*/ 428 h 929"/>
                <a:gd name="T6" fmla="*/ 1010 w 1010"/>
                <a:gd name="T7" fmla="*/ 93 h 929"/>
                <a:gd name="T8" fmla="*/ 673 w 1010"/>
                <a:gd name="T9" fmla="*/ 0 h 929"/>
                <a:gd name="T10" fmla="*/ 807 w 1010"/>
                <a:gd name="T11" fmla="*/ 117 h 929"/>
                <a:gd name="T12" fmla="*/ 0 w 1010"/>
                <a:gd name="T13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0" h="929">
                  <a:moveTo>
                    <a:pt x="0" y="929"/>
                  </a:moveTo>
                  <a:cubicBezTo>
                    <a:pt x="131" y="671"/>
                    <a:pt x="511" y="284"/>
                    <a:pt x="854" y="213"/>
                  </a:cubicBezTo>
                  <a:cubicBezTo>
                    <a:pt x="818" y="428"/>
                    <a:pt x="818" y="428"/>
                    <a:pt x="818" y="428"/>
                  </a:cubicBezTo>
                  <a:cubicBezTo>
                    <a:pt x="1010" y="93"/>
                    <a:pt x="1010" y="93"/>
                    <a:pt x="1010" y="93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807" y="117"/>
                    <a:pt x="807" y="117"/>
                    <a:pt x="807" y="117"/>
                  </a:cubicBezTo>
                  <a:cubicBezTo>
                    <a:pt x="807" y="117"/>
                    <a:pt x="244" y="374"/>
                    <a:pt x="0" y="929"/>
                  </a:cubicBezTo>
                  <a:close/>
                </a:path>
              </a:pathLst>
            </a:custGeom>
            <a:solidFill>
              <a:srgbClr val="2CC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Freeform 31"/>
            <p:cNvSpPr>
              <a:spLocks/>
            </p:cNvSpPr>
            <p:nvPr userDrawn="1"/>
          </p:nvSpPr>
          <p:spPr bwMode="auto">
            <a:xfrm rot="4671055">
              <a:off x="10132279" y="1765722"/>
              <a:ext cx="467375" cy="424317"/>
            </a:xfrm>
            <a:custGeom>
              <a:avLst/>
              <a:gdLst>
                <a:gd name="T0" fmla="*/ 0 w 1010"/>
                <a:gd name="T1" fmla="*/ 929 h 929"/>
                <a:gd name="T2" fmla="*/ 854 w 1010"/>
                <a:gd name="T3" fmla="*/ 213 h 929"/>
                <a:gd name="T4" fmla="*/ 818 w 1010"/>
                <a:gd name="T5" fmla="*/ 428 h 929"/>
                <a:gd name="T6" fmla="*/ 1010 w 1010"/>
                <a:gd name="T7" fmla="*/ 93 h 929"/>
                <a:gd name="T8" fmla="*/ 673 w 1010"/>
                <a:gd name="T9" fmla="*/ 0 h 929"/>
                <a:gd name="T10" fmla="*/ 807 w 1010"/>
                <a:gd name="T11" fmla="*/ 117 h 929"/>
                <a:gd name="T12" fmla="*/ 0 w 1010"/>
                <a:gd name="T13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0" h="929">
                  <a:moveTo>
                    <a:pt x="0" y="929"/>
                  </a:moveTo>
                  <a:cubicBezTo>
                    <a:pt x="131" y="671"/>
                    <a:pt x="511" y="284"/>
                    <a:pt x="854" y="213"/>
                  </a:cubicBezTo>
                  <a:cubicBezTo>
                    <a:pt x="818" y="428"/>
                    <a:pt x="818" y="428"/>
                    <a:pt x="818" y="428"/>
                  </a:cubicBezTo>
                  <a:cubicBezTo>
                    <a:pt x="1010" y="93"/>
                    <a:pt x="1010" y="93"/>
                    <a:pt x="1010" y="93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807" y="117"/>
                    <a:pt x="807" y="117"/>
                    <a:pt x="807" y="117"/>
                  </a:cubicBezTo>
                  <a:cubicBezTo>
                    <a:pt x="807" y="117"/>
                    <a:pt x="244" y="374"/>
                    <a:pt x="0" y="929"/>
                  </a:cubicBezTo>
                  <a:close/>
                </a:path>
              </a:pathLst>
            </a:custGeom>
            <a:solidFill>
              <a:srgbClr val="2CC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31"/>
            <p:cNvSpPr>
              <a:spLocks/>
            </p:cNvSpPr>
            <p:nvPr userDrawn="1"/>
          </p:nvSpPr>
          <p:spPr bwMode="auto">
            <a:xfrm rot="10503310">
              <a:off x="10166773" y="3148822"/>
              <a:ext cx="493526" cy="459162"/>
            </a:xfrm>
            <a:custGeom>
              <a:avLst/>
              <a:gdLst>
                <a:gd name="T0" fmla="*/ 0 w 1010"/>
                <a:gd name="T1" fmla="*/ 929 h 929"/>
                <a:gd name="T2" fmla="*/ 854 w 1010"/>
                <a:gd name="T3" fmla="*/ 213 h 929"/>
                <a:gd name="T4" fmla="*/ 818 w 1010"/>
                <a:gd name="T5" fmla="*/ 428 h 929"/>
                <a:gd name="T6" fmla="*/ 1010 w 1010"/>
                <a:gd name="T7" fmla="*/ 93 h 929"/>
                <a:gd name="T8" fmla="*/ 673 w 1010"/>
                <a:gd name="T9" fmla="*/ 0 h 929"/>
                <a:gd name="T10" fmla="*/ 807 w 1010"/>
                <a:gd name="T11" fmla="*/ 117 h 929"/>
                <a:gd name="T12" fmla="*/ 0 w 1010"/>
                <a:gd name="T13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0" h="929">
                  <a:moveTo>
                    <a:pt x="0" y="929"/>
                  </a:moveTo>
                  <a:cubicBezTo>
                    <a:pt x="131" y="671"/>
                    <a:pt x="511" y="284"/>
                    <a:pt x="854" y="213"/>
                  </a:cubicBezTo>
                  <a:cubicBezTo>
                    <a:pt x="818" y="428"/>
                    <a:pt x="818" y="428"/>
                    <a:pt x="818" y="428"/>
                  </a:cubicBezTo>
                  <a:cubicBezTo>
                    <a:pt x="1010" y="93"/>
                    <a:pt x="1010" y="93"/>
                    <a:pt x="1010" y="93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807" y="117"/>
                    <a:pt x="807" y="117"/>
                    <a:pt x="807" y="117"/>
                  </a:cubicBezTo>
                  <a:cubicBezTo>
                    <a:pt x="807" y="117"/>
                    <a:pt x="244" y="374"/>
                    <a:pt x="0" y="929"/>
                  </a:cubicBezTo>
                  <a:close/>
                </a:path>
              </a:pathLst>
            </a:custGeom>
            <a:solidFill>
              <a:srgbClr val="2CC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31"/>
            <p:cNvSpPr>
              <a:spLocks/>
            </p:cNvSpPr>
            <p:nvPr userDrawn="1"/>
          </p:nvSpPr>
          <p:spPr bwMode="auto">
            <a:xfrm rot="15945902">
              <a:off x="8129517" y="3241162"/>
              <a:ext cx="483775" cy="439206"/>
            </a:xfrm>
            <a:custGeom>
              <a:avLst/>
              <a:gdLst>
                <a:gd name="T0" fmla="*/ 0 w 1010"/>
                <a:gd name="T1" fmla="*/ 929 h 929"/>
                <a:gd name="T2" fmla="*/ 854 w 1010"/>
                <a:gd name="T3" fmla="*/ 213 h 929"/>
                <a:gd name="T4" fmla="*/ 818 w 1010"/>
                <a:gd name="T5" fmla="*/ 428 h 929"/>
                <a:gd name="T6" fmla="*/ 1010 w 1010"/>
                <a:gd name="T7" fmla="*/ 93 h 929"/>
                <a:gd name="T8" fmla="*/ 673 w 1010"/>
                <a:gd name="T9" fmla="*/ 0 h 929"/>
                <a:gd name="T10" fmla="*/ 807 w 1010"/>
                <a:gd name="T11" fmla="*/ 117 h 929"/>
                <a:gd name="T12" fmla="*/ 0 w 1010"/>
                <a:gd name="T13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0" h="929">
                  <a:moveTo>
                    <a:pt x="0" y="929"/>
                  </a:moveTo>
                  <a:cubicBezTo>
                    <a:pt x="131" y="671"/>
                    <a:pt x="511" y="284"/>
                    <a:pt x="854" y="213"/>
                  </a:cubicBezTo>
                  <a:cubicBezTo>
                    <a:pt x="818" y="428"/>
                    <a:pt x="818" y="428"/>
                    <a:pt x="818" y="428"/>
                  </a:cubicBezTo>
                  <a:cubicBezTo>
                    <a:pt x="1010" y="93"/>
                    <a:pt x="1010" y="93"/>
                    <a:pt x="1010" y="93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807" y="117"/>
                    <a:pt x="807" y="117"/>
                    <a:pt x="807" y="117"/>
                  </a:cubicBezTo>
                  <a:cubicBezTo>
                    <a:pt x="807" y="117"/>
                    <a:pt x="244" y="374"/>
                    <a:pt x="0" y="929"/>
                  </a:cubicBezTo>
                  <a:close/>
                </a:path>
              </a:pathLst>
            </a:custGeom>
            <a:solidFill>
              <a:srgbClr val="2CC4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5" name="Group 244"/>
            <p:cNvGrpSpPr/>
            <p:nvPr userDrawn="1"/>
          </p:nvGrpSpPr>
          <p:grpSpPr>
            <a:xfrm>
              <a:off x="8800843" y="627398"/>
              <a:ext cx="1187163" cy="1189833"/>
              <a:chOff x="-257175" y="400050"/>
              <a:chExt cx="798513" cy="790575"/>
            </a:xfrm>
            <a:solidFill>
              <a:srgbClr val="5E7594"/>
            </a:solidFill>
          </p:grpSpPr>
          <p:sp>
            <p:nvSpPr>
              <p:cNvPr id="322" name="Freeform 8"/>
              <p:cNvSpPr>
                <a:spLocks noEditPoints="1"/>
              </p:cNvSpPr>
              <p:nvPr/>
            </p:nvSpPr>
            <p:spPr bwMode="auto">
              <a:xfrm>
                <a:off x="-257175" y="400050"/>
                <a:ext cx="798513" cy="790575"/>
              </a:xfrm>
              <a:custGeom>
                <a:avLst/>
                <a:gdLst>
                  <a:gd name="T0" fmla="*/ 3880 w 3880"/>
                  <a:gd name="T1" fmla="*/ 45 h 3844"/>
                  <a:gd name="T2" fmla="*/ 52 w 3880"/>
                  <a:gd name="T3" fmla="*/ 0 h 3844"/>
                  <a:gd name="T4" fmla="*/ 0 w 3880"/>
                  <a:gd name="T5" fmla="*/ 767 h 3844"/>
                  <a:gd name="T6" fmla="*/ 167 w 3880"/>
                  <a:gd name="T7" fmla="*/ 972 h 3844"/>
                  <a:gd name="T8" fmla="*/ 0 w 3880"/>
                  <a:gd name="T9" fmla="*/ 1016 h 3844"/>
                  <a:gd name="T10" fmla="*/ 14 w 3880"/>
                  <a:gd name="T11" fmla="*/ 1759 h 3844"/>
                  <a:gd name="T12" fmla="*/ 52 w 3880"/>
                  <a:gd name="T13" fmla="*/ 1944 h 3844"/>
                  <a:gd name="T14" fmla="*/ 0 w 3880"/>
                  <a:gd name="T15" fmla="*/ 2711 h 3844"/>
                  <a:gd name="T16" fmla="*/ 232 w 3880"/>
                  <a:gd name="T17" fmla="*/ 2991 h 3844"/>
                  <a:gd name="T18" fmla="*/ 1940 w 3880"/>
                  <a:gd name="T19" fmla="*/ 3008 h 3844"/>
                  <a:gd name="T20" fmla="*/ 1742 w 3880"/>
                  <a:gd name="T21" fmla="*/ 3316 h 3844"/>
                  <a:gd name="T22" fmla="*/ 1692 w 3880"/>
                  <a:gd name="T23" fmla="*/ 3520 h 3844"/>
                  <a:gd name="T24" fmla="*/ 326 w 3880"/>
                  <a:gd name="T25" fmla="*/ 3632 h 3844"/>
                  <a:gd name="T26" fmla="*/ 1692 w 3880"/>
                  <a:gd name="T27" fmla="*/ 3792 h 3844"/>
                  <a:gd name="T28" fmla="*/ 2306 w 3880"/>
                  <a:gd name="T29" fmla="*/ 3844 h 3844"/>
                  <a:gd name="T30" fmla="*/ 2352 w 3880"/>
                  <a:gd name="T31" fmla="*/ 3632 h 3844"/>
                  <a:gd name="T32" fmla="*/ 3728 w 3880"/>
                  <a:gd name="T33" fmla="*/ 3520 h 3844"/>
                  <a:gd name="T34" fmla="*/ 2352 w 3880"/>
                  <a:gd name="T35" fmla="*/ 3362 h 3844"/>
                  <a:gd name="T36" fmla="*/ 2108 w 3880"/>
                  <a:gd name="T37" fmla="*/ 3316 h 3844"/>
                  <a:gd name="T38" fmla="*/ 3662 w 3880"/>
                  <a:gd name="T39" fmla="*/ 3008 h 3844"/>
                  <a:gd name="T40" fmla="*/ 3874 w 3880"/>
                  <a:gd name="T41" fmla="*/ 2726 h 3844"/>
                  <a:gd name="T42" fmla="*/ 3880 w 3880"/>
                  <a:gd name="T43" fmla="*/ 1986 h 3844"/>
                  <a:gd name="T44" fmla="*/ 3738 w 3880"/>
                  <a:gd name="T45" fmla="*/ 1944 h 3844"/>
                  <a:gd name="T46" fmla="*/ 3880 w 3880"/>
                  <a:gd name="T47" fmla="*/ 1718 h 3844"/>
                  <a:gd name="T48" fmla="*/ 3838 w 3880"/>
                  <a:gd name="T49" fmla="*/ 972 h 3844"/>
                  <a:gd name="T50" fmla="*/ 3874 w 3880"/>
                  <a:gd name="T51" fmla="*/ 782 h 3844"/>
                  <a:gd name="T52" fmla="*/ 2216 w 3880"/>
                  <a:gd name="T53" fmla="*/ 3720 h 3844"/>
                  <a:gd name="T54" fmla="*/ 1832 w 3880"/>
                  <a:gd name="T55" fmla="*/ 3444 h 3844"/>
                  <a:gd name="T56" fmla="*/ 2216 w 3880"/>
                  <a:gd name="T57" fmla="*/ 3720 h 3844"/>
                  <a:gd name="T58" fmla="*/ 3558 w 3880"/>
                  <a:gd name="T59" fmla="*/ 2844 h 3844"/>
                  <a:gd name="T60" fmla="*/ 176 w 3880"/>
                  <a:gd name="T61" fmla="*/ 2614 h 3844"/>
                  <a:gd name="T62" fmla="*/ 3708 w 3880"/>
                  <a:gd name="T63" fmla="*/ 2052 h 3844"/>
                  <a:gd name="T64" fmla="*/ 3708 w 3880"/>
                  <a:gd name="T65" fmla="*/ 1626 h 3844"/>
                  <a:gd name="T66" fmla="*/ 368 w 3880"/>
                  <a:gd name="T67" fmla="*/ 1864 h 3844"/>
                  <a:gd name="T68" fmla="*/ 176 w 3880"/>
                  <a:gd name="T69" fmla="*/ 1072 h 3844"/>
                  <a:gd name="T70" fmla="*/ 3708 w 3880"/>
                  <a:gd name="T71" fmla="*/ 1626 h 3844"/>
                  <a:gd name="T72" fmla="*/ 3558 w 3880"/>
                  <a:gd name="T73" fmla="*/ 888 h 3844"/>
                  <a:gd name="T74" fmla="*/ 176 w 3880"/>
                  <a:gd name="T75" fmla="*/ 658 h 3844"/>
                  <a:gd name="T76" fmla="*/ 3708 w 3880"/>
                  <a:gd name="T77" fmla="*/ 160 h 3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0" h="3844">
                    <a:moveTo>
                      <a:pt x="3880" y="756"/>
                    </a:moveTo>
                    <a:cubicBezTo>
                      <a:pt x="3880" y="45"/>
                      <a:pt x="3880" y="45"/>
                      <a:pt x="3880" y="45"/>
                    </a:cubicBezTo>
                    <a:cubicBezTo>
                      <a:pt x="3880" y="20"/>
                      <a:pt x="3863" y="0"/>
                      <a:pt x="383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7" y="0"/>
                      <a:pt x="0" y="20"/>
                      <a:pt x="0" y="45"/>
                    </a:cubicBezTo>
                    <a:cubicBezTo>
                      <a:pt x="0" y="767"/>
                      <a:pt x="0" y="767"/>
                      <a:pt x="0" y="767"/>
                    </a:cubicBezTo>
                    <a:cubicBezTo>
                      <a:pt x="0" y="778"/>
                      <a:pt x="7" y="790"/>
                      <a:pt x="14" y="798"/>
                    </a:cubicBezTo>
                    <a:cubicBezTo>
                      <a:pt x="167" y="972"/>
                      <a:pt x="167" y="972"/>
                      <a:pt x="167" y="972"/>
                    </a:cubicBezTo>
                    <a:cubicBezTo>
                      <a:pt x="52" y="972"/>
                      <a:pt x="52" y="972"/>
                      <a:pt x="52" y="972"/>
                    </a:cubicBezTo>
                    <a:cubicBezTo>
                      <a:pt x="27" y="972"/>
                      <a:pt x="0" y="990"/>
                      <a:pt x="0" y="1016"/>
                    </a:cubicBezTo>
                    <a:cubicBezTo>
                      <a:pt x="0" y="1729"/>
                      <a:pt x="0" y="1729"/>
                      <a:pt x="0" y="1729"/>
                    </a:cubicBezTo>
                    <a:cubicBezTo>
                      <a:pt x="0" y="1740"/>
                      <a:pt x="7" y="1750"/>
                      <a:pt x="14" y="1759"/>
                    </a:cubicBezTo>
                    <a:cubicBezTo>
                      <a:pt x="180" y="1944"/>
                      <a:pt x="180" y="1944"/>
                      <a:pt x="180" y="1944"/>
                    </a:cubicBezTo>
                    <a:cubicBezTo>
                      <a:pt x="52" y="1944"/>
                      <a:pt x="52" y="1944"/>
                      <a:pt x="52" y="1944"/>
                    </a:cubicBezTo>
                    <a:cubicBezTo>
                      <a:pt x="27" y="1944"/>
                      <a:pt x="0" y="1960"/>
                      <a:pt x="0" y="1986"/>
                    </a:cubicBezTo>
                    <a:cubicBezTo>
                      <a:pt x="0" y="2711"/>
                      <a:pt x="0" y="2711"/>
                      <a:pt x="0" y="2711"/>
                    </a:cubicBezTo>
                    <a:cubicBezTo>
                      <a:pt x="0" y="2722"/>
                      <a:pt x="7" y="2732"/>
                      <a:pt x="14" y="2741"/>
                    </a:cubicBezTo>
                    <a:cubicBezTo>
                      <a:pt x="232" y="2991"/>
                      <a:pt x="232" y="2991"/>
                      <a:pt x="232" y="2991"/>
                    </a:cubicBezTo>
                    <a:cubicBezTo>
                      <a:pt x="241" y="3001"/>
                      <a:pt x="254" y="3008"/>
                      <a:pt x="268" y="3008"/>
                    </a:cubicBezTo>
                    <a:cubicBezTo>
                      <a:pt x="1940" y="3008"/>
                      <a:pt x="1940" y="3008"/>
                      <a:pt x="1940" y="3008"/>
                    </a:cubicBezTo>
                    <a:cubicBezTo>
                      <a:pt x="1940" y="3316"/>
                      <a:pt x="1940" y="3316"/>
                      <a:pt x="1940" y="3316"/>
                    </a:cubicBezTo>
                    <a:cubicBezTo>
                      <a:pt x="1742" y="3316"/>
                      <a:pt x="1742" y="3316"/>
                      <a:pt x="1742" y="3316"/>
                    </a:cubicBezTo>
                    <a:cubicBezTo>
                      <a:pt x="1717" y="3316"/>
                      <a:pt x="1692" y="3336"/>
                      <a:pt x="1692" y="3362"/>
                    </a:cubicBezTo>
                    <a:cubicBezTo>
                      <a:pt x="1692" y="3520"/>
                      <a:pt x="1692" y="3520"/>
                      <a:pt x="1692" y="3520"/>
                    </a:cubicBezTo>
                    <a:cubicBezTo>
                      <a:pt x="326" y="3520"/>
                      <a:pt x="326" y="3520"/>
                      <a:pt x="326" y="3520"/>
                    </a:cubicBezTo>
                    <a:cubicBezTo>
                      <a:pt x="326" y="3632"/>
                      <a:pt x="326" y="3632"/>
                      <a:pt x="326" y="3632"/>
                    </a:cubicBezTo>
                    <a:cubicBezTo>
                      <a:pt x="1692" y="3632"/>
                      <a:pt x="1692" y="3632"/>
                      <a:pt x="1692" y="3632"/>
                    </a:cubicBezTo>
                    <a:cubicBezTo>
                      <a:pt x="1692" y="3792"/>
                      <a:pt x="1692" y="3792"/>
                      <a:pt x="1692" y="3792"/>
                    </a:cubicBezTo>
                    <a:cubicBezTo>
                      <a:pt x="1692" y="3818"/>
                      <a:pt x="1717" y="3844"/>
                      <a:pt x="1742" y="3844"/>
                    </a:cubicBezTo>
                    <a:cubicBezTo>
                      <a:pt x="2306" y="3844"/>
                      <a:pt x="2306" y="3844"/>
                      <a:pt x="2306" y="3844"/>
                    </a:cubicBezTo>
                    <a:cubicBezTo>
                      <a:pt x="2331" y="3844"/>
                      <a:pt x="2352" y="3818"/>
                      <a:pt x="2352" y="3792"/>
                    </a:cubicBezTo>
                    <a:cubicBezTo>
                      <a:pt x="2352" y="3632"/>
                      <a:pt x="2352" y="3632"/>
                      <a:pt x="2352" y="3632"/>
                    </a:cubicBezTo>
                    <a:cubicBezTo>
                      <a:pt x="3728" y="3632"/>
                      <a:pt x="3728" y="3632"/>
                      <a:pt x="3728" y="3632"/>
                    </a:cubicBezTo>
                    <a:cubicBezTo>
                      <a:pt x="3728" y="3520"/>
                      <a:pt x="3728" y="3520"/>
                      <a:pt x="3728" y="3520"/>
                    </a:cubicBezTo>
                    <a:cubicBezTo>
                      <a:pt x="2352" y="3520"/>
                      <a:pt x="2352" y="3520"/>
                      <a:pt x="2352" y="3520"/>
                    </a:cubicBezTo>
                    <a:cubicBezTo>
                      <a:pt x="2352" y="3362"/>
                      <a:pt x="2352" y="3362"/>
                      <a:pt x="2352" y="3362"/>
                    </a:cubicBezTo>
                    <a:cubicBezTo>
                      <a:pt x="2352" y="3336"/>
                      <a:pt x="2331" y="3316"/>
                      <a:pt x="2306" y="3316"/>
                    </a:cubicBezTo>
                    <a:cubicBezTo>
                      <a:pt x="2108" y="3316"/>
                      <a:pt x="2108" y="3316"/>
                      <a:pt x="2108" y="3316"/>
                    </a:cubicBezTo>
                    <a:cubicBezTo>
                      <a:pt x="2108" y="3008"/>
                      <a:pt x="2108" y="3008"/>
                      <a:pt x="2108" y="3008"/>
                    </a:cubicBezTo>
                    <a:cubicBezTo>
                      <a:pt x="3662" y="3008"/>
                      <a:pt x="3662" y="3008"/>
                      <a:pt x="3662" y="3008"/>
                    </a:cubicBezTo>
                    <a:cubicBezTo>
                      <a:pt x="3677" y="3008"/>
                      <a:pt x="3691" y="3000"/>
                      <a:pt x="3700" y="2987"/>
                    </a:cubicBezTo>
                    <a:cubicBezTo>
                      <a:pt x="3874" y="2726"/>
                      <a:pt x="3874" y="2726"/>
                      <a:pt x="3874" y="2726"/>
                    </a:cubicBezTo>
                    <a:cubicBezTo>
                      <a:pt x="3879" y="2718"/>
                      <a:pt x="3880" y="2709"/>
                      <a:pt x="3880" y="2700"/>
                    </a:cubicBezTo>
                    <a:cubicBezTo>
                      <a:pt x="3880" y="1986"/>
                      <a:pt x="3880" y="1986"/>
                      <a:pt x="3880" y="1986"/>
                    </a:cubicBezTo>
                    <a:cubicBezTo>
                      <a:pt x="3880" y="1960"/>
                      <a:pt x="3863" y="1944"/>
                      <a:pt x="3838" y="1944"/>
                    </a:cubicBezTo>
                    <a:cubicBezTo>
                      <a:pt x="3738" y="1944"/>
                      <a:pt x="3738" y="1944"/>
                      <a:pt x="3738" y="1944"/>
                    </a:cubicBezTo>
                    <a:cubicBezTo>
                      <a:pt x="3874" y="1743"/>
                      <a:pt x="3874" y="1743"/>
                      <a:pt x="3874" y="1743"/>
                    </a:cubicBezTo>
                    <a:cubicBezTo>
                      <a:pt x="3879" y="1736"/>
                      <a:pt x="3880" y="1727"/>
                      <a:pt x="3880" y="1718"/>
                    </a:cubicBezTo>
                    <a:cubicBezTo>
                      <a:pt x="3880" y="1016"/>
                      <a:pt x="3880" y="1016"/>
                      <a:pt x="3880" y="1016"/>
                    </a:cubicBezTo>
                    <a:cubicBezTo>
                      <a:pt x="3880" y="990"/>
                      <a:pt x="3863" y="972"/>
                      <a:pt x="3838" y="972"/>
                    </a:cubicBezTo>
                    <a:cubicBezTo>
                      <a:pt x="3748" y="972"/>
                      <a:pt x="3748" y="972"/>
                      <a:pt x="3748" y="972"/>
                    </a:cubicBezTo>
                    <a:cubicBezTo>
                      <a:pt x="3874" y="782"/>
                      <a:pt x="3874" y="782"/>
                      <a:pt x="3874" y="782"/>
                    </a:cubicBezTo>
                    <a:cubicBezTo>
                      <a:pt x="3879" y="774"/>
                      <a:pt x="3880" y="765"/>
                      <a:pt x="3880" y="756"/>
                    </a:cubicBezTo>
                    <a:close/>
                    <a:moveTo>
                      <a:pt x="2216" y="3720"/>
                    </a:moveTo>
                    <a:cubicBezTo>
                      <a:pt x="1832" y="3720"/>
                      <a:pt x="1832" y="3720"/>
                      <a:pt x="1832" y="3720"/>
                    </a:cubicBezTo>
                    <a:cubicBezTo>
                      <a:pt x="1832" y="3444"/>
                      <a:pt x="1832" y="3444"/>
                      <a:pt x="1832" y="3444"/>
                    </a:cubicBezTo>
                    <a:cubicBezTo>
                      <a:pt x="2216" y="3444"/>
                      <a:pt x="2216" y="3444"/>
                      <a:pt x="2216" y="3444"/>
                    </a:cubicBezTo>
                    <a:lnTo>
                      <a:pt x="2216" y="3720"/>
                    </a:lnTo>
                    <a:close/>
                    <a:moveTo>
                      <a:pt x="3708" y="2606"/>
                    </a:moveTo>
                    <a:cubicBezTo>
                      <a:pt x="3558" y="2844"/>
                      <a:pt x="3558" y="2844"/>
                      <a:pt x="3558" y="2844"/>
                    </a:cubicBezTo>
                    <a:cubicBezTo>
                      <a:pt x="368" y="2844"/>
                      <a:pt x="368" y="2844"/>
                      <a:pt x="368" y="2844"/>
                    </a:cubicBezTo>
                    <a:cubicBezTo>
                      <a:pt x="176" y="2614"/>
                      <a:pt x="176" y="2614"/>
                      <a:pt x="176" y="2614"/>
                    </a:cubicBezTo>
                    <a:cubicBezTo>
                      <a:pt x="176" y="2052"/>
                      <a:pt x="176" y="2052"/>
                      <a:pt x="176" y="2052"/>
                    </a:cubicBezTo>
                    <a:cubicBezTo>
                      <a:pt x="3708" y="2052"/>
                      <a:pt x="3708" y="2052"/>
                      <a:pt x="3708" y="2052"/>
                    </a:cubicBezTo>
                    <a:lnTo>
                      <a:pt x="3708" y="2606"/>
                    </a:lnTo>
                    <a:close/>
                    <a:moveTo>
                      <a:pt x="3708" y="1626"/>
                    </a:moveTo>
                    <a:cubicBezTo>
                      <a:pt x="3558" y="1864"/>
                      <a:pt x="3558" y="1864"/>
                      <a:pt x="3558" y="1864"/>
                    </a:cubicBezTo>
                    <a:cubicBezTo>
                      <a:pt x="368" y="1864"/>
                      <a:pt x="368" y="1864"/>
                      <a:pt x="368" y="1864"/>
                    </a:cubicBezTo>
                    <a:cubicBezTo>
                      <a:pt x="176" y="1634"/>
                      <a:pt x="176" y="1634"/>
                      <a:pt x="176" y="1634"/>
                    </a:cubicBezTo>
                    <a:cubicBezTo>
                      <a:pt x="176" y="1072"/>
                      <a:pt x="176" y="1072"/>
                      <a:pt x="176" y="1072"/>
                    </a:cubicBezTo>
                    <a:cubicBezTo>
                      <a:pt x="3708" y="1072"/>
                      <a:pt x="3708" y="1072"/>
                      <a:pt x="3708" y="1072"/>
                    </a:cubicBezTo>
                    <a:cubicBezTo>
                      <a:pt x="3708" y="1626"/>
                      <a:pt x="3708" y="1626"/>
                      <a:pt x="3708" y="1626"/>
                    </a:cubicBezTo>
                    <a:close/>
                    <a:moveTo>
                      <a:pt x="3708" y="650"/>
                    </a:moveTo>
                    <a:cubicBezTo>
                      <a:pt x="3558" y="888"/>
                      <a:pt x="3558" y="888"/>
                      <a:pt x="3558" y="888"/>
                    </a:cubicBezTo>
                    <a:cubicBezTo>
                      <a:pt x="368" y="888"/>
                      <a:pt x="368" y="888"/>
                      <a:pt x="368" y="888"/>
                    </a:cubicBezTo>
                    <a:cubicBezTo>
                      <a:pt x="176" y="658"/>
                      <a:pt x="176" y="658"/>
                      <a:pt x="176" y="658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3708" y="160"/>
                      <a:pt x="3708" y="160"/>
                      <a:pt x="3708" y="160"/>
                    </a:cubicBezTo>
                    <a:cubicBezTo>
                      <a:pt x="3708" y="650"/>
                      <a:pt x="3708" y="650"/>
                      <a:pt x="3708" y="6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9"/>
              <p:cNvSpPr>
                <a:spLocks noEditPoints="1"/>
              </p:cNvSpPr>
              <p:nvPr/>
            </p:nvSpPr>
            <p:spPr bwMode="auto">
              <a:xfrm>
                <a:off x="-146050" y="466725"/>
                <a:ext cx="600075" cy="490538"/>
              </a:xfrm>
              <a:custGeom>
                <a:avLst/>
                <a:gdLst>
                  <a:gd name="T0" fmla="*/ 2920 w 2920"/>
                  <a:gd name="T1" fmla="*/ 339 h 2387"/>
                  <a:gd name="T2" fmla="*/ 2884 w 2920"/>
                  <a:gd name="T3" fmla="*/ 59 h 2387"/>
                  <a:gd name="T4" fmla="*/ 2848 w 2920"/>
                  <a:gd name="T5" fmla="*/ 339 h 2387"/>
                  <a:gd name="T6" fmla="*/ 2884 w 2920"/>
                  <a:gd name="T7" fmla="*/ 1029 h 2387"/>
                  <a:gd name="T8" fmla="*/ 2848 w 2920"/>
                  <a:gd name="T9" fmla="*/ 1309 h 2387"/>
                  <a:gd name="T10" fmla="*/ 2920 w 2920"/>
                  <a:gd name="T11" fmla="*/ 1309 h 2387"/>
                  <a:gd name="T12" fmla="*/ 2884 w 2920"/>
                  <a:gd name="T13" fmla="*/ 1029 h 2387"/>
                  <a:gd name="T14" fmla="*/ 80 w 2920"/>
                  <a:gd name="T15" fmla="*/ 383 h 2387"/>
                  <a:gd name="T16" fmla="*/ 40 w 2920"/>
                  <a:gd name="T17" fmla="*/ 0 h 2387"/>
                  <a:gd name="T18" fmla="*/ 0 w 2920"/>
                  <a:gd name="T19" fmla="*/ 383 h 2387"/>
                  <a:gd name="T20" fmla="*/ 520 w 2920"/>
                  <a:gd name="T21" fmla="*/ 427 h 2387"/>
                  <a:gd name="T22" fmla="*/ 556 w 2920"/>
                  <a:gd name="T23" fmla="*/ 44 h 2387"/>
                  <a:gd name="T24" fmla="*/ 484 w 2920"/>
                  <a:gd name="T25" fmla="*/ 44 h 2387"/>
                  <a:gd name="T26" fmla="*/ 520 w 2920"/>
                  <a:gd name="T27" fmla="*/ 427 h 2387"/>
                  <a:gd name="T28" fmla="*/ 1052 w 2920"/>
                  <a:gd name="T29" fmla="*/ 383 h 2387"/>
                  <a:gd name="T30" fmla="*/ 1016 w 2920"/>
                  <a:gd name="T31" fmla="*/ 0 h 2387"/>
                  <a:gd name="T32" fmla="*/ 980 w 2920"/>
                  <a:gd name="T33" fmla="*/ 383 h 2387"/>
                  <a:gd name="T34" fmla="*/ 40 w 2920"/>
                  <a:gd name="T35" fmla="*/ 982 h 2387"/>
                  <a:gd name="T36" fmla="*/ 0 w 2920"/>
                  <a:gd name="T37" fmla="*/ 1365 h 2387"/>
                  <a:gd name="T38" fmla="*/ 80 w 2920"/>
                  <a:gd name="T39" fmla="*/ 1365 h 2387"/>
                  <a:gd name="T40" fmla="*/ 40 w 2920"/>
                  <a:gd name="T41" fmla="*/ 982 h 2387"/>
                  <a:gd name="T42" fmla="*/ 484 w 2920"/>
                  <a:gd name="T43" fmla="*/ 1026 h 2387"/>
                  <a:gd name="T44" fmla="*/ 520 w 2920"/>
                  <a:gd name="T45" fmla="*/ 1409 h 2387"/>
                  <a:gd name="T46" fmla="*/ 556 w 2920"/>
                  <a:gd name="T47" fmla="*/ 1026 h 2387"/>
                  <a:gd name="T48" fmla="*/ 1016 w 2920"/>
                  <a:gd name="T49" fmla="*/ 982 h 2387"/>
                  <a:gd name="T50" fmla="*/ 980 w 2920"/>
                  <a:gd name="T51" fmla="*/ 1365 h 2387"/>
                  <a:gd name="T52" fmla="*/ 1052 w 2920"/>
                  <a:gd name="T53" fmla="*/ 1365 h 2387"/>
                  <a:gd name="T54" fmla="*/ 1016 w 2920"/>
                  <a:gd name="T55" fmla="*/ 982 h 2387"/>
                  <a:gd name="T56" fmla="*/ 80 w 2920"/>
                  <a:gd name="T57" fmla="*/ 2343 h 2387"/>
                  <a:gd name="T58" fmla="*/ 40 w 2920"/>
                  <a:gd name="T59" fmla="*/ 1959 h 2387"/>
                  <a:gd name="T60" fmla="*/ 0 w 2920"/>
                  <a:gd name="T61" fmla="*/ 2343 h 2387"/>
                  <a:gd name="T62" fmla="*/ 520 w 2920"/>
                  <a:gd name="T63" fmla="*/ 2387 h 2387"/>
                  <a:gd name="T64" fmla="*/ 556 w 2920"/>
                  <a:gd name="T65" fmla="*/ 2004 h 2387"/>
                  <a:gd name="T66" fmla="*/ 484 w 2920"/>
                  <a:gd name="T67" fmla="*/ 2004 h 2387"/>
                  <a:gd name="T68" fmla="*/ 520 w 2920"/>
                  <a:gd name="T69" fmla="*/ 2387 h 2387"/>
                  <a:gd name="T70" fmla="*/ 1052 w 2920"/>
                  <a:gd name="T71" fmla="*/ 2343 h 2387"/>
                  <a:gd name="T72" fmla="*/ 1016 w 2920"/>
                  <a:gd name="T73" fmla="*/ 1959 h 2387"/>
                  <a:gd name="T74" fmla="*/ 980 w 2920"/>
                  <a:gd name="T75" fmla="*/ 2343 h 2387"/>
                  <a:gd name="T76" fmla="*/ 2884 w 2920"/>
                  <a:gd name="T77" fmla="*/ 2308 h 2387"/>
                  <a:gd name="T78" fmla="*/ 2920 w 2920"/>
                  <a:gd name="T79" fmla="*/ 2028 h 2387"/>
                  <a:gd name="T80" fmla="*/ 2848 w 2920"/>
                  <a:gd name="T81" fmla="*/ 2028 h 2387"/>
                  <a:gd name="T82" fmla="*/ 2884 w 2920"/>
                  <a:gd name="T83" fmla="*/ 2308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20" h="2387">
                    <a:moveTo>
                      <a:pt x="2884" y="367"/>
                    </a:moveTo>
                    <a:cubicBezTo>
                      <a:pt x="2900" y="367"/>
                      <a:pt x="2920" y="355"/>
                      <a:pt x="2920" y="339"/>
                    </a:cubicBezTo>
                    <a:cubicBezTo>
                      <a:pt x="2920" y="88"/>
                      <a:pt x="2920" y="88"/>
                      <a:pt x="2920" y="88"/>
                    </a:cubicBezTo>
                    <a:cubicBezTo>
                      <a:pt x="2920" y="72"/>
                      <a:pt x="2900" y="59"/>
                      <a:pt x="2884" y="59"/>
                    </a:cubicBezTo>
                    <a:cubicBezTo>
                      <a:pt x="2868" y="59"/>
                      <a:pt x="2848" y="72"/>
                      <a:pt x="2848" y="88"/>
                    </a:cubicBezTo>
                    <a:cubicBezTo>
                      <a:pt x="2848" y="339"/>
                      <a:pt x="2848" y="339"/>
                      <a:pt x="2848" y="339"/>
                    </a:cubicBezTo>
                    <a:cubicBezTo>
                      <a:pt x="2848" y="355"/>
                      <a:pt x="2868" y="367"/>
                      <a:pt x="2884" y="367"/>
                    </a:cubicBezTo>
                    <a:close/>
                    <a:moveTo>
                      <a:pt x="2884" y="1029"/>
                    </a:moveTo>
                    <a:cubicBezTo>
                      <a:pt x="2868" y="1029"/>
                      <a:pt x="2848" y="1042"/>
                      <a:pt x="2848" y="1058"/>
                    </a:cubicBezTo>
                    <a:cubicBezTo>
                      <a:pt x="2848" y="1309"/>
                      <a:pt x="2848" y="1309"/>
                      <a:pt x="2848" y="1309"/>
                    </a:cubicBezTo>
                    <a:cubicBezTo>
                      <a:pt x="2848" y="1325"/>
                      <a:pt x="2868" y="1337"/>
                      <a:pt x="2884" y="1337"/>
                    </a:cubicBezTo>
                    <a:cubicBezTo>
                      <a:pt x="2900" y="1337"/>
                      <a:pt x="2920" y="1325"/>
                      <a:pt x="2920" y="1309"/>
                    </a:cubicBezTo>
                    <a:cubicBezTo>
                      <a:pt x="2920" y="1058"/>
                      <a:pt x="2920" y="1058"/>
                      <a:pt x="2920" y="1058"/>
                    </a:cubicBezTo>
                    <a:cubicBezTo>
                      <a:pt x="2920" y="1042"/>
                      <a:pt x="2900" y="1029"/>
                      <a:pt x="2884" y="1029"/>
                    </a:cubicBezTo>
                    <a:close/>
                    <a:moveTo>
                      <a:pt x="40" y="427"/>
                    </a:moveTo>
                    <a:cubicBezTo>
                      <a:pt x="64" y="427"/>
                      <a:pt x="80" y="407"/>
                      <a:pt x="80" y="383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0" y="20"/>
                      <a:pt x="64" y="0"/>
                      <a:pt x="40" y="0"/>
                    </a:cubicBezTo>
                    <a:cubicBezTo>
                      <a:pt x="16" y="0"/>
                      <a:pt x="0" y="20"/>
                      <a:pt x="0" y="44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407"/>
                      <a:pt x="16" y="427"/>
                      <a:pt x="40" y="427"/>
                    </a:cubicBezTo>
                    <a:close/>
                    <a:moveTo>
                      <a:pt x="520" y="427"/>
                    </a:moveTo>
                    <a:cubicBezTo>
                      <a:pt x="544" y="427"/>
                      <a:pt x="556" y="407"/>
                      <a:pt x="556" y="383"/>
                    </a:cubicBezTo>
                    <a:cubicBezTo>
                      <a:pt x="556" y="44"/>
                      <a:pt x="556" y="44"/>
                      <a:pt x="556" y="44"/>
                    </a:cubicBezTo>
                    <a:cubicBezTo>
                      <a:pt x="556" y="20"/>
                      <a:pt x="544" y="0"/>
                      <a:pt x="520" y="0"/>
                    </a:cubicBezTo>
                    <a:cubicBezTo>
                      <a:pt x="496" y="0"/>
                      <a:pt x="484" y="20"/>
                      <a:pt x="484" y="44"/>
                    </a:cubicBezTo>
                    <a:cubicBezTo>
                      <a:pt x="484" y="383"/>
                      <a:pt x="484" y="383"/>
                      <a:pt x="484" y="383"/>
                    </a:cubicBezTo>
                    <a:cubicBezTo>
                      <a:pt x="484" y="407"/>
                      <a:pt x="496" y="427"/>
                      <a:pt x="520" y="427"/>
                    </a:cubicBezTo>
                    <a:close/>
                    <a:moveTo>
                      <a:pt x="1016" y="427"/>
                    </a:moveTo>
                    <a:cubicBezTo>
                      <a:pt x="1040" y="427"/>
                      <a:pt x="1052" y="407"/>
                      <a:pt x="1052" y="383"/>
                    </a:cubicBezTo>
                    <a:cubicBezTo>
                      <a:pt x="1052" y="44"/>
                      <a:pt x="1052" y="44"/>
                      <a:pt x="1052" y="44"/>
                    </a:cubicBezTo>
                    <a:cubicBezTo>
                      <a:pt x="1052" y="20"/>
                      <a:pt x="1040" y="0"/>
                      <a:pt x="1016" y="0"/>
                    </a:cubicBezTo>
                    <a:cubicBezTo>
                      <a:pt x="992" y="0"/>
                      <a:pt x="980" y="20"/>
                      <a:pt x="980" y="44"/>
                    </a:cubicBezTo>
                    <a:cubicBezTo>
                      <a:pt x="980" y="383"/>
                      <a:pt x="980" y="383"/>
                      <a:pt x="980" y="383"/>
                    </a:cubicBezTo>
                    <a:cubicBezTo>
                      <a:pt x="980" y="407"/>
                      <a:pt x="992" y="427"/>
                      <a:pt x="1016" y="427"/>
                    </a:cubicBezTo>
                    <a:close/>
                    <a:moveTo>
                      <a:pt x="40" y="982"/>
                    </a:moveTo>
                    <a:cubicBezTo>
                      <a:pt x="16" y="982"/>
                      <a:pt x="0" y="1002"/>
                      <a:pt x="0" y="1026"/>
                    </a:cubicBez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1389"/>
                      <a:pt x="16" y="1409"/>
                      <a:pt x="40" y="1409"/>
                    </a:cubicBezTo>
                    <a:cubicBezTo>
                      <a:pt x="64" y="1409"/>
                      <a:pt x="80" y="1389"/>
                      <a:pt x="80" y="1365"/>
                    </a:cubicBezTo>
                    <a:cubicBezTo>
                      <a:pt x="80" y="1026"/>
                      <a:pt x="80" y="1026"/>
                      <a:pt x="80" y="1026"/>
                    </a:cubicBezTo>
                    <a:cubicBezTo>
                      <a:pt x="80" y="1002"/>
                      <a:pt x="64" y="982"/>
                      <a:pt x="40" y="982"/>
                    </a:cubicBezTo>
                    <a:close/>
                    <a:moveTo>
                      <a:pt x="520" y="982"/>
                    </a:moveTo>
                    <a:cubicBezTo>
                      <a:pt x="496" y="982"/>
                      <a:pt x="484" y="1002"/>
                      <a:pt x="484" y="1026"/>
                    </a:cubicBezTo>
                    <a:cubicBezTo>
                      <a:pt x="484" y="1365"/>
                      <a:pt x="484" y="1365"/>
                      <a:pt x="484" y="1365"/>
                    </a:cubicBezTo>
                    <a:cubicBezTo>
                      <a:pt x="484" y="1389"/>
                      <a:pt x="496" y="1409"/>
                      <a:pt x="520" y="1409"/>
                    </a:cubicBezTo>
                    <a:cubicBezTo>
                      <a:pt x="544" y="1409"/>
                      <a:pt x="556" y="1389"/>
                      <a:pt x="556" y="1365"/>
                    </a:cubicBezTo>
                    <a:cubicBezTo>
                      <a:pt x="556" y="1026"/>
                      <a:pt x="556" y="1026"/>
                      <a:pt x="556" y="1026"/>
                    </a:cubicBezTo>
                    <a:cubicBezTo>
                      <a:pt x="556" y="1002"/>
                      <a:pt x="544" y="982"/>
                      <a:pt x="520" y="982"/>
                    </a:cubicBezTo>
                    <a:close/>
                    <a:moveTo>
                      <a:pt x="1016" y="982"/>
                    </a:moveTo>
                    <a:cubicBezTo>
                      <a:pt x="992" y="982"/>
                      <a:pt x="980" y="1002"/>
                      <a:pt x="980" y="1026"/>
                    </a:cubicBezTo>
                    <a:cubicBezTo>
                      <a:pt x="980" y="1365"/>
                      <a:pt x="980" y="1365"/>
                      <a:pt x="980" y="1365"/>
                    </a:cubicBezTo>
                    <a:cubicBezTo>
                      <a:pt x="980" y="1389"/>
                      <a:pt x="992" y="1409"/>
                      <a:pt x="1016" y="1409"/>
                    </a:cubicBezTo>
                    <a:cubicBezTo>
                      <a:pt x="1040" y="1409"/>
                      <a:pt x="1052" y="1389"/>
                      <a:pt x="1052" y="1365"/>
                    </a:cubicBezTo>
                    <a:cubicBezTo>
                      <a:pt x="1052" y="1026"/>
                      <a:pt x="1052" y="1026"/>
                      <a:pt x="1052" y="1026"/>
                    </a:cubicBezTo>
                    <a:cubicBezTo>
                      <a:pt x="1052" y="1002"/>
                      <a:pt x="1040" y="982"/>
                      <a:pt x="1016" y="982"/>
                    </a:cubicBezTo>
                    <a:close/>
                    <a:moveTo>
                      <a:pt x="40" y="2387"/>
                    </a:moveTo>
                    <a:cubicBezTo>
                      <a:pt x="64" y="2387"/>
                      <a:pt x="80" y="2367"/>
                      <a:pt x="80" y="2343"/>
                    </a:cubicBezTo>
                    <a:cubicBezTo>
                      <a:pt x="80" y="2004"/>
                      <a:pt x="80" y="2004"/>
                      <a:pt x="80" y="2004"/>
                    </a:cubicBezTo>
                    <a:cubicBezTo>
                      <a:pt x="80" y="1979"/>
                      <a:pt x="64" y="1959"/>
                      <a:pt x="40" y="1959"/>
                    </a:cubicBezTo>
                    <a:cubicBezTo>
                      <a:pt x="16" y="1959"/>
                      <a:pt x="0" y="1979"/>
                      <a:pt x="0" y="2004"/>
                    </a:cubicBezTo>
                    <a:cubicBezTo>
                      <a:pt x="0" y="2343"/>
                      <a:pt x="0" y="2343"/>
                      <a:pt x="0" y="2343"/>
                    </a:cubicBezTo>
                    <a:cubicBezTo>
                      <a:pt x="0" y="2367"/>
                      <a:pt x="16" y="2387"/>
                      <a:pt x="40" y="2387"/>
                    </a:cubicBezTo>
                    <a:close/>
                    <a:moveTo>
                      <a:pt x="520" y="2387"/>
                    </a:moveTo>
                    <a:cubicBezTo>
                      <a:pt x="544" y="2387"/>
                      <a:pt x="556" y="2367"/>
                      <a:pt x="556" y="2343"/>
                    </a:cubicBezTo>
                    <a:cubicBezTo>
                      <a:pt x="556" y="2004"/>
                      <a:pt x="556" y="2004"/>
                      <a:pt x="556" y="2004"/>
                    </a:cubicBezTo>
                    <a:cubicBezTo>
                      <a:pt x="556" y="1979"/>
                      <a:pt x="544" y="1959"/>
                      <a:pt x="520" y="1959"/>
                    </a:cubicBezTo>
                    <a:cubicBezTo>
                      <a:pt x="496" y="1959"/>
                      <a:pt x="484" y="1979"/>
                      <a:pt x="484" y="2004"/>
                    </a:cubicBezTo>
                    <a:cubicBezTo>
                      <a:pt x="484" y="2343"/>
                      <a:pt x="484" y="2343"/>
                      <a:pt x="484" y="2343"/>
                    </a:cubicBezTo>
                    <a:cubicBezTo>
                      <a:pt x="484" y="2367"/>
                      <a:pt x="496" y="2387"/>
                      <a:pt x="520" y="2387"/>
                    </a:cubicBezTo>
                    <a:close/>
                    <a:moveTo>
                      <a:pt x="1016" y="2387"/>
                    </a:moveTo>
                    <a:cubicBezTo>
                      <a:pt x="1040" y="2387"/>
                      <a:pt x="1052" y="2367"/>
                      <a:pt x="1052" y="2343"/>
                    </a:cubicBezTo>
                    <a:cubicBezTo>
                      <a:pt x="1052" y="2004"/>
                      <a:pt x="1052" y="2004"/>
                      <a:pt x="1052" y="2004"/>
                    </a:cubicBezTo>
                    <a:cubicBezTo>
                      <a:pt x="1052" y="1979"/>
                      <a:pt x="1040" y="1959"/>
                      <a:pt x="1016" y="1959"/>
                    </a:cubicBezTo>
                    <a:cubicBezTo>
                      <a:pt x="992" y="1959"/>
                      <a:pt x="980" y="1979"/>
                      <a:pt x="980" y="2004"/>
                    </a:cubicBezTo>
                    <a:cubicBezTo>
                      <a:pt x="980" y="2343"/>
                      <a:pt x="980" y="2343"/>
                      <a:pt x="980" y="2343"/>
                    </a:cubicBezTo>
                    <a:cubicBezTo>
                      <a:pt x="980" y="2367"/>
                      <a:pt x="992" y="2387"/>
                      <a:pt x="1016" y="2387"/>
                    </a:cubicBezTo>
                    <a:close/>
                    <a:moveTo>
                      <a:pt x="2884" y="2308"/>
                    </a:moveTo>
                    <a:cubicBezTo>
                      <a:pt x="2900" y="2308"/>
                      <a:pt x="2920" y="2295"/>
                      <a:pt x="2920" y="2279"/>
                    </a:cubicBezTo>
                    <a:cubicBezTo>
                      <a:pt x="2920" y="2028"/>
                      <a:pt x="2920" y="2028"/>
                      <a:pt x="2920" y="2028"/>
                    </a:cubicBezTo>
                    <a:cubicBezTo>
                      <a:pt x="2920" y="2013"/>
                      <a:pt x="2900" y="2000"/>
                      <a:pt x="2884" y="2000"/>
                    </a:cubicBezTo>
                    <a:cubicBezTo>
                      <a:pt x="2868" y="2000"/>
                      <a:pt x="2848" y="2013"/>
                      <a:pt x="2848" y="2028"/>
                    </a:cubicBezTo>
                    <a:cubicBezTo>
                      <a:pt x="2848" y="2279"/>
                      <a:pt x="2848" y="2279"/>
                      <a:pt x="2848" y="2279"/>
                    </a:cubicBezTo>
                    <a:cubicBezTo>
                      <a:pt x="2848" y="2295"/>
                      <a:pt x="2868" y="2308"/>
                      <a:pt x="2884" y="23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6" name="Group 245"/>
            <p:cNvGrpSpPr/>
            <p:nvPr userDrawn="1"/>
          </p:nvGrpSpPr>
          <p:grpSpPr>
            <a:xfrm>
              <a:off x="7430029" y="2461690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19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7" name="Group 246"/>
            <p:cNvGrpSpPr/>
            <p:nvPr userDrawn="1"/>
          </p:nvGrpSpPr>
          <p:grpSpPr>
            <a:xfrm>
              <a:off x="7238908" y="2469878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16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8" name="Group 247"/>
            <p:cNvGrpSpPr/>
            <p:nvPr userDrawn="1"/>
          </p:nvGrpSpPr>
          <p:grpSpPr>
            <a:xfrm>
              <a:off x="7426098" y="2715612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13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9" name="Group 248"/>
            <p:cNvGrpSpPr/>
            <p:nvPr userDrawn="1"/>
          </p:nvGrpSpPr>
          <p:grpSpPr>
            <a:xfrm>
              <a:off x="10469367" y="2445007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10" name="Freeform 309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310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311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0" name="Group 249"/>
            <p:cNvGrpSpPr/>
            <p:nvPr userDrawn="1"/>
          </p:nvGrpSpPr>
          <p:grpSpPr>
            <a:xfrm>
              <a:off x="8903994" y="3484072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07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1" name="Group 250"/>
            <p:cNvGrpSpPr/>
            <p:nvPr userDrawn="1"/>
          </p:nvGrpSpPr>
          <p:grpSpPr>
            <a:xfrm>
              <a:off x="8712871" y="3492262"/>
              <a:ext cx="149776" cy="202339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304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2" name="Group 251"/>
            <p:cNvGrpSpPr/>
            <p:nvPr userDrawn="1"/>
          </p:nvGrpSpPr>
          <p:grpSpPr>
            <a:xfrm>
              <a:off x="7945597" y="1191190"/>
              <a:ext cx="261608" cy="313522"/>
              <a:chOff x="1024913" y="162077"/>
              <a:chExt cx="192941" cy="228414"/>
            </a:xfrm>
            <a:solidFill>
              <a:srgbClr val="104BA0"/>
            </a:solidFill>
          </p:grpSpPr>
          <p:sp>
            <p:nvSpPr>
              <p:cNvPr id="302" name="Freeform 9"/>
              <p:cNvSpPr>
                <a:spLocks noEditPoints="1"/>
              </p:cNvSpPr>
              <p:nvPr/>
            </p:nvSpPr>
            <p:spPr bwMode="auto">
              <a:xfrm>
                <a:off x="1024913" y="162077"/>
                <a:ext cx="192941" cy="228414"/>
              </a:xfrm>
              <a:custGeom>
                <a:avLst/>
                <a:gdLst>
                  <a:gd name="T0" fmla="*/ 740 w 1115"/>
                  <a:gd name="T1" fmla="*/ 0 h 1320"/>
                  <a:gd name="T2" fmla="*/ 0 w 1115"/>
                  <a:gd name="T3" fmla="*/ 0 h 1320"/>
                  <a:gd name="T4" fmla="*/ 0 w 1115"/>
                  <a:gd name="T5" fmla="*/ 1320 h 1320"/>
                  <a:gd name="T6" fmla="*/ 1115 w 1115"/>
                  <a:gd name="T7" fmla="*/ 1320 h 1320"/>
                  <a:gd name="T8" fmla="*/ 1115 w 1115"/>
                  <a:gd name="T9" fmla="*/ 415 h 1320"/>
                  <a:gd name="T10" fmla="*/ 740 w 1115"/>
                  <a:gd name="T11" fmla="*/ 0 h 1320"/>
                  <a:gd name="T12" fmla="*/ 756 w 1115"/>
                  <a:gd name="T13" fmla="*/ 116 h 1320"/>
                  <a:gd name="T14" fmla="*/ 1010 w 1115"/>
                  <a:gd name="T15" fmla="*/ 396 h 1320"/>
                  <a:gd name="T16" fmla="*/ 756 w 1115"/>
                  <a:gd name="T17" fmla="*/ 396 h 1320"/>
                  <a:gd name="T18" fmla="*/ 756 w 1115"/>
                  <a:gd name="T19" fmla="*/ 116 h 1320"/>
                  <a:gd name="T20" fmla="*/ 65 w 1115"/>
                  <a:gd name="T21" fmla="*/ 1255 h 1320"/>
                  <a:gd name="T22" fmla="*/ 65 w 1115"/>
                  <a:gd name="T23" fmla="*/ 65 h 1320"/>
                  <a:gd name="T24" fmla="*/ 692 w 1115"/>
                  <a:gd name="T25" fmla="*/ 65 h 1320"/>
                  <a:gd name="T26" fmla="*/ 692 w 1115"/>
                  <a:gd name="T27" fmla="*/ 461 h 1320"/>
                  <a:gd name="T28" fmla="*/ 1049 w 1115"/>
                  <a:gd name="T29" fmla="*/ 461 h 1320"/>
                  <a:gd name="T30" fmla="*/ 1049 w 1115"/>
                  <a:gd name="T31" fmla="*/ 1255 h 1320"/>
                  <a:gd name="T32" fmla="*/ 65 w 1115"/>
                  <a:gd name="T33" fmla="*/ 1255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5" h="1320">
                    <a:moveTo>
                      <a:pt x="740" y="0"/>
                    </a:moveTo>
                    <a:lnTo>
                      <a:pt x="0" y="0"/>
                    </a:lnTo>
                    <a:lnTo>
                      <a:pt x="0" y="1320"/>
                    </a:lnTo>
                    <a:lnTo>
                      <a:pt x="1115" y="1320"/>
                    </a:lnTo>
                    <a:lnTo>
                      <a:pt x="1115" y="415"/>
                    </a:lnTo>
                    <a:lnTo>
                      <a:pt x="740" y="0"/>
                    </a:lnTo>
                    <a:close/>
                    <a:moveTo>
                      <a:pt x="756" y="116"/>
                    </a:moveTo>
                    <a:lnTo>
                      <a:pt x="1010" y="396"/>
                    </a:lnTo>
                    <a:lnTo>
                      <a:pt x="756" y="396"/>
                    </a:lnTo>
                    <a:lnTo>
                      <a:pt x="756" y="116"/>
                    </a:lnTo>
                    <a:close/>
                    <a:moveTo>
                      <a:pt x="65" y="1255"/>
                    </a:moveTo>
                    <a:lnTo>
                      <a:pt x="65" y="65"/>
                    </a:lnTo>
                    <a:lnTo>
                      <a:pt x="692" y="65"/>
                    </a:lnTo>
                    <a:lnTo>
                      <a:pt x="692" y="461"/>
                    </a:lnTo>
                    <a:lnTo>
                      <a:pt x="1049" y="461"/>
                    </a:lnTo>
                    <a:lnTo>
                      <a:pt x="1049" y="1255"/>
                    </a:lnTo>
                    <a:lnTo>
                      <a:pt x="65" y="1255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10"/>
              <p:cNvSpPr>
                <a:spLocks noEditPoints="1"/>
              </p:cNvSpPr>
              <p:nvPr/>
            </p:nvSpPr>
            <p:spPr bwMode="auto">
              <a:xfrm>
                <a:off x="1064886" y="265036"/>
                <a:ext cx="89981" cy="64371"/>
              </a:xfrm>
              <a:custGeom>
                <a:avLst/>
                <a:gdLst>
                  <a:gd name="T0" fmla="*/ 0 w 520"/>
                  <a:gd name="T1" fmla="*/ 0 h 372"/>
                  <a:gd name="T2" fmla="*/ 520 w 520"/>
                  <a:gd name="T3" fmla="*/ 0 h 372"/>
                  <a:gd name="T4" fmla="*/ 520 w 520"/>
                  <a:gd name="T5" fmla="*/ 65 h 372"/>
                  <a:gd name="T6" fmla="*/ 0 w 520"/>
                  <a:gd name="T7" fmla="*/ 65 h 372"/>
                  <a:gd name="T8" fmla="*/ 0 w 520"/>
                  <a:gd name="T9" fmla="*/ 0 h 372"/>
                  <a:gd name="T10" fmla="*/ 0 w 520"/>
                  <a:gd name="T11" fmla="*/ 160 h 372"/>
                  <a:gd name="T12" fmla="*/ 520 w 520"/>
                  <a:gd name="T13" fmla="*/ 160 h 372"/>
                  <a:gd name="T14" fmla="*/ 520 w 520"/>
                  <a:gd name="T15" fmla="*/ 225 h 372"/>
                  <a:gd name="T16" fmla="*/ 0 w 520"/>
                  <a:gd name="T17" fmla="*/ 225 h 372"/>
                  <a:gd name="T18" fmla="*/ 0 w 520"/>
                  <a:gd name="T19" fmla="*/ 160 h 372"/>
                  <a:gd name="T20" fmla="*/ 0 w 520"/>
                  <a:gd name="T21" fmla="*/ 306 h 372"/>
                  <a:gd name="T22" fmla="*/ 320 w 520"/>
                  <a:gd name="T23" fmla="*/ 306 h 372"/>
                  <a:gd name="T24" fmla="*/ 320 w 520"/>
                  <a:gd name="T25" fmla="*/ 372 h 372"/>
                  <a:gd name="T26" fmla="*/ 0 w 520"/>
                  <a:gd name="T27" fmla="*/ 372 h 372"/>
                  <a:gd name="T28" fmla="*/ 0 w 520"/>
                  <a:gd name="T29" fmla="*/ 30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0" h="372">
                    <a:moveTo>
                      <a:pt x="0" y="0"/>
                    </a:moveTo>
                    <a:lnTo>
                      <a:pt x="520" y="0"/>
                    </a:lnTo>
                    <a:lnTo>
                      <a:pt x="520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160"/>
                    </a:moveTo>
                    <a:lnTo>
                      <a:pt x="520" y="160"/>
                    </a:lnTo>
                    <a:lnTo>
                      <a:pt x="520" y="225"/>
                    </a:lnTo>
                    <a:lnTo>
                      <a:pt x="0" y="225"/>
                    </a:lnTo>
                    <a:lnTo>
                      <a:pt x="0" y="160"/>
                    </a:lnTo>
                    <a:close/>
                    <a:moveTo>
                      <a:pt x="0" y="306"/>
                    </a:moveTo>
                    <a:lnTo>
                      <a:pt x="320" y="306"/>
                    </a:lnTo>
                    <a:lnTo>
                      <a:pt x="320" y="372"/>
                    </a:lnTo>
                    <a:lnTo>
                      <a:pt x="0" y="372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5E759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3" name="Group 252"/>
            <p:cNvGrpSpPr/>
            <p:nvPr userDrawn="1"/>
          </p:nvGrpSpPr>
          <p:grpSpPr>
            <a:xfrm>
              <a:off x="7819177" y="1237602"/>
              <a:ext cx="97068" cy="131132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299" name="Freeform 298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299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Freeform 300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4" name="Group 253"/>
            <p:cNvGrpSpPr/>
            <p:nvPr userDrawn="1"/>
          </p:nvGrpSpPr>
          <p:grpSpPr>
            <a:xfrm>
              <a:off x="7700804" y="1241893"/>
              <a:ext cx="97068" cy="131132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296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7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5" name="Group 254"/>
            <p:cNvGrpSpPr/>
            <p:nvPr userDrawn="1"/>
          </p:nvGrpSpPr>
          <p:grpSpPr>
            <a:xfrm>
              <a:off x="7794045" y="1373580"/>
              <a:ext cx="97068" cy="131132"/>
              <a:chOff x="6272213" y="2493963"/>
              <a:chExt cx="2733675" cy="3648076"/>
            </a:xfrm>
            <a:solidFill>
              <a:srgbClr val="0C6EE4"/>
            </a:solidFill>
          </p:grpSpPr>
          <p:sp>
            <p:nvSpPr>
              <p:cNvPr id="293" name="Freeform 60"/>
              <p:cNvSpPr>
                <a:spLocks/>
              </p:cNvSpPr>
              <p:nvPr userDrawn="1"/>
            </p:nvSpPr>
            <p:spPr bwMode="auto">
              <a:xfrm>
                <a:off x="7234238" y="3552825"/>
                <a:ext cx="781050" cy="571500"/>
              </a:xfrm>
              <a:custGeom>
                <a:avLst/>
                <a:gdLst>
                  <a:gd name="T0" fmla="*/ 784 w 864"/>
                  <a:gd name="T1" fmla="*/ 0 h 632"/>
                  <a:gd name="T2" fmla="*/ 728 w 864"/>
                  <a:gd name="T3" fmla="*/ 20 h 632"/>
                  <a:gd name="T4" fmla="*/ 344 w 864"/>
                  <a:gd name="T5" fmla="*/ 408 h 632"/>
                  <a:gd name="T6" fmla="*/ 132 w 864"/>
                  <a:gd name="T7" fmla="*/ 200 h 632"/>
                  <a:gd name="T8" fmla="*/ 76 w 864"/>
                  <a:gd name="T9" fmla="*/ 176 h 632"/>
                  <a:gd name="T10" fmla="*/ 22 w 864"/>
                  <a:gd name="T11" fmla="*/ 198 h 632"/>
                  <a:gd name="T12" fmla="*/ 0 w 864"/>
                  <a:gd name="T13" fmla="*/ 254 h 632"/>
                  <a:gd name="T14" fmla="*/ 20 w 864"/>
                  <a:gd name="T15" fmla="*/ 308 h 632"/>
                  <a:gd name="T16" fmla="*/ 344 w 864"/>
                  <a:gd name="T17" fmla="*/ 632 h 632"/>
                  <a:gd name="T18" fmla="*/ 840 w 864"/>
                  <a:gd name="T19" fmla="*/ 132 h 632"/>
                  <a:gd name="T20" fmla="*/ 864 w 864"/>
                  <a:gd name="T21" fmla="*/ 76 h 632"/>
                  <a:gd name="T22" fmla="*/ 840 w 864"/>
                  <a:gd name="T23" fmla="*/ 22 h 632"/>
                  <a:gd name="T24" fmla="*/ 784 w 864"/>
                  <a:gd name="T2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632">
                    <a:moveTo>
                      <a:pt x="784" y="0"/>
                    </a:moveTo>
                    <a:cubicBezTo>
                      <a:pt x="763" y="0"/>
                      <a:pt x="744" y="7"/>
                      <a:pt x="728" y="20"/>
                    </a:cubicBezTo>
                    <a:cubicBezTo>
                      <a:pt x="344" y="408"/>
                      <a:pt x="344" y="408"/>
                      <a:pt x="344" y="408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16" y="184"/>
                      <a:pt x="97" y="176"/>
                      <a:pt x="76" y="176"/>
                    </a:cubicBezTo>
                    <a:cubicBezTo>
                      <a:pt x="55" y="176"/>
                      <a:pt x="37" y="183"/>
                      <a:pt x="22" y="198"/>
                    </a:cubicBezTo>
                    <a:cubicBezTo>
                      <a:pt x="7" y="213"/>
                      <a:pt x="0" y="231"/>
                      <a:pt x="0" y="254"/>
                    </a:cubicBezTo>
                    <a:cubicBezTo>
                      <a:pt x="0" y="277"/>
                      <a:pt x="7" y="295"/>
                      <a:pt x="20" y="308"/>
                    </a:cubicBezTo>
                    <a:cubicBezTo>
                      <a:pt x="344" y="632"/>
                      <a:pt x="344" y="632"/>
                      <a:pt x="344" y="632"/>
                    </a:cubicBezTo>
                    <a:cubicBezTo>
                      <a:pt x="840" y="132"/>
                      <a:pt x="840" y="132"/>
                      <a:pt x="840" y="132"/>
                    </a:cubicBezTo>
                    <a:cubicBezTo>
                      <a:pt x="856" y="116"/>
                      <a:pt x="864" y="97"/>
                      <a:pt x="864" y="76"/>
                    </a:cubicBezTo>
                    <a:cubicBezTo>
                      <a:pt x="864" y="55"/>
                      <a:pt x="856" y="37"/>
                      <a:pt x="840" y="22"/>
                    </a:cubicBezTo>
                    <a:cubicBezTo>
                      <a:pt x="824" y="7"/>
                      <a:pt x="805" y="0"/>
                      <a:pt x="7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61"/>
              <p:cNvSpPr>
                <a:spLocks noEditPoints="1"/>
              </p:cNvSpPr>
              <p:nvPr userDrawn="1"/>
            </p:nvSpPr>
            <p:spPr bwMode="auto">
              <a:xfrm>
                <a:off x="6272213" y="2493963"/>
                <a:ext cx="2733675" cy="3648076"/>
              </a:xfrm>
              <a:custGeom>
                <a:avLst/>
                <a:gdLst>
                  <a:gd name="T0" fmla="*/ 2780 w 3024"/>
                  <a:gd name="T1" fmla="*/ 2292 h 4037"/>
                  <a:gd name="T2" fmla="*/ 2828 w 3024"/>
                  <a:gd name="T3" fmla="*/ 1828 h 4037"/>
                  <a:gd name="T4" fmla="*/ 2988 w 3024"/>
                  <a:gd name="T5" fmla="*/ 1308 h 4037"/>
                  <a:gd name="T6" fmla="*/ 2692 w 3024"/>
                  <a:gd name="T7" fmla="*/ 552 h 4037"/>
                  <a:gd name="T8" fmla="*/ 2277 w 3024"/>
                  <a:gd name="T9" fmla="*/ 393 h 4037"/>
                  <a:gd name="T10" fmla="*/ 1804 w 3024"/>
                  <a:gd name="T11" fmla="*/ 24 h 4037"/>
                  <a:gd name="T12" fmla="*/ 1136 w 3024"/>
                  <a:gd name="T13" fmla="*/ 0 h 4037"/>
                  <a:gd name="T14" fmla="*/ 576 w 3024"/>
                  <a:gd name="T15" fmla="*/ 408 h 4037"/>
                  <a:gd name="T16" fmla="*/ 232 w 3024"/>
                  <a:gd name="T17" fmla="*/ 996 h 4037"/>
                  <a:gd name="T18" fmla="*/ 16 w 3024"/>
                  <a:gd name="T19" fmla="*/ 1324 h 4037"/>
                  <a:gd name="T20" fmla="*/ 249 w 3024"/>
                  <a:gd name="T21" fmla="*/ 1844 h 4037"/>
                  <a:gd name="T22" fmla="*/ 448 w 3024"/>
                  <a:gd name="T23" fmla="*/ 2472 h 4037"/>
                  <a:gd name="T24" fmla="*/ 112 w 3024"/>
                  <a:gd name="T25" fmla="*/ 3748 h 4037"/>
                  <a:gd name="T26" fmla="*/ 1040 w 3024"/>
                  <a:gd name="T27" fmla="*/ 3932 h 4037"/>
                  <a:gd name="T28" fmla="*/ 1564 w 3024"/>
                  <a:gd name="T29" fmla="*/ 2828 h 4037"/>
                  <a:gd name="T30" fmla="*/ 2078 w 3024"/>
                  <a:gd name="T31" fmla="*/ 4032 h 4037"/>
                  <a:gd name="T32" fmla="*/ 2980 w 3024"/>
                  <a:gd name="T33" fmla="*/ 3742 h 4037"/>
                  <a:gd name="T34" fmla="*/ 712 w 3024"/>
                  <a:gd name="T35" fmla="*/ 3496 h 4037"/>
                  <a:gd name="T36" fmla="*/ 738 w 3024"/>
                  <a:gd name="T37" fmla="*/ 2535 h 4037"/>
                  <a:gd name="T38" fmla="*/ 1130 w 3024"/>
                  <a:gd name="T39" fmla="*/ 2938 h 4037"/>
                  <a:gd name="T40" fmla="*/ 1432 w 3024"/>
                  <a:gd name="T41" fmla="*/ 2576 h 4037"/>
                  <a:gd name="T42" fmla="*/ 1160 w 3024"/>
                  <a:gd name="T43" fmla="*/ 2732 h 4037"/>
                  <a:gd name="T44" fmla="*/ 904 w 3024"/>
                  <a:gd name="T45" fmla="*/ 2424 h 4037"/>
                  <a:gd name="T46" fmla="*/ 552 w 3024"/>
                  <a:gd name="T47" fmla="*/ 2296 h 4037"/>
                  <a:gd name="T48" fmla="*/ 412 w 3024"/>
                  <a:gd name="T49" fmla="*/ 2068 h 4037"/>
                  <a:gd name="T50" fmla="*/ 444 w 3024"/>
                  <a:gd name="T51" fmla="*/ 1796 h 4037"/>
                  <a:gd name="T52" fmla="*/ 212 w 3024"/>
                  <a:gd name="T53" fmla="*/ 1560 h 4037"/>
                  <a:gd name="T54" fmla="*/ 370 w 3024"/>
                  <a:gd name="T55" fmla="*/ 1200 h 4037"/>
                  <a:gd name="T56" fmla="*/ 422 w 3024"/>
                  <a:gd name="T57" fmla="*/ 936 h 4037"/>
                  <a:gd name="T58" fmla="*/ 456 w 3024"/>
                  <a:gd name="T59" fmla="*/ 640 h 4037"/>
                  <a:gd name="T60" fmla="*/ 864 w 3024"/>
                  <a:gd name="T61" fmla="*/ 540 h 4037"/>
                  <a:gd name="T62" fmla="*/ 1156 w 3024"/>
                  <a:gd name="T63" fmla="*/ 200 h 4037"/>
                  <a:gd name="T64" fmla="*/ 1552 w 3024"/>
                  <a:gd name="T65" fmla="*/ 388 h 4037"/>
                  <a:gd name="T66" fmla="*/ 1784 w 3024"/>
                  <a:gd name="T67" fmla="*/ 222 h 4037"/>
                  <a:gd name="T68" fmla="*/ 2092 w 3024"/>
                  <a:gd name="T69" fmla="*/ 464 h 4037"/>
                  <a:gd name="T70" fmla="*/ 2342 w 3024"/>
                  <a:gd name="T71" fmla="*/ 604 h 4037"/>
                  <a:gd name="T72" fmla="*/ 2588 w 3024"/>
                  <a:gd name="T73" fmla="*/ 780 h 4037"/>
                  <a:gd name="T74" fmla="*/ 2536 w 3024"/>
                  <a:gd name="T75" fmla="*/ 1080 h 4037"/>
                  <a:gd name="T76" fmla="*/ 2756 w 3024"/>
                  <a:gd name="T77" fmla="*/ 1344 h 4037"/>
                  <a:gd name="T78" fmla="*/ 2824 w 3024"/>
                  <a:gd name="T79" fmla="*/ 1458 h 4037"/>
                  <a:gd name="T80" fmla="*/ 2544 w 3024"/>
                  <a:gd name="T81" fmla="*/ 1888 h 4037"/>
                  <a:gd name="T82" fmla="*/ 2524 w 3024"/>
                  <a:gd name="T83" fmla="*/ 2284 h 4037"/>
                  <a:gd name="T84" fmla="*/ 2268 w 3024"/>
                  <a:gd name="T85" fmla="*/ 2326 h 4037"/>
                  <a:gd name="T86" fmla="*/ 2080 w 3024"/>
                  <a:gd name="T87" fmla="*/ 2408 h 4037"/>
                  <a:gd name="T88" fmla="*/ 1812 w 3024"/>
                  <a:gd name="T89" fmla="*/ 2716 h 4037"/>
                  <a:gd name="T90" fmla="*/ 2316 w 3024"/>
                  <a:gd name="T91" fmla="*/ 3448 h 4037"/>
                  <a:gd name="T92" fmla="*/ 2140 w 3024"/>
                  <a:gd name="T93" fmla="*/ 2788 h 4037"/>
                  <a:gd name="T94" fmla="*/ 2366 w 3024"/>
                  <a:gd name="T95" fmla="*/ 2530 h 4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24" h="4037">
                    <a:moveTo>
                      <a:pt x="2527" y="2506"/>
                    </a:moveTo>
                    <a:cubicBezTo>
                      <a:pt x="2567" y="2497"/>
                      <a:pt x="2596" y="2487"/>
                      <a:pt x="2616" y="2476"/>
                    </a:cubicBezTo>
                    <a:cubicBezTo>
                      <a:pt x="2661" y="2452"/>
                      <a:pt x="2707" y="2408"/>
                      <a:pt x="2752" y="2344"/>
                    </a:cubicBezTo>
                    <a:cubicBezTo>
                      <a:pt x="2780" y="2292"/>
                      <a:pt x="2780" y="2292"/>
                      <a:pt x="2780" y="2292"/>
                    </a:cubicBezTo>
                    <a:cubicBezTo>
                      <a:pt x="2796" y="2257"/>
                      <a:pt x="2804" y="2219"/>
                      <a:pt x="2804" y="2176"/>
                    </a:cubicBezTo>
                    <a:cubicBezTo>
                      <a:pt x="2804" y="2147"/>
                      <a:pt x="2795" y="2087"/>
                      <a:pt x="2778" y="1998"/>
                    </a:cubicBezTo>
                    <a:cubicBezTo>
                      <a:pt x="2770" y="1955"/>
                      <a:pt x="2762" y="1921"/>
                      <a:pt x="2754" y="1895"/>
                    </a:cubicBezTo>
                    <a:cubicBezTo>
                      <a:pt x="2828" y="1828"/>
                      <a:pt x="2828" y="1828"/>
                      <a:pt x="2828" y="1828"/>
                    </a:cubicBezTo>
                    <a:cubicBezTo>
                      <a:pt x="2881" y="1775"/>
                      <a:pt x="2920" y="1732"/>
                      <a:pt x="2944" y="1700"/>
                    </a:cubicBezTo>
                    <a:cubicBezTo>
                      <a:pt x="2955" y="1689"/>
                      <a:pt x="2961" y="1681"/>
                      <a:pt x="2964" y="1676"/>
                    </a:cubicBezTo>
                    <a:cubicBezTo>
                      <a:pt x="3004" y="1623"/>
                      <a:pt x="3024" y="1548"/>
                      <a:pt x="3024" y="1452"/>
                    </a:cubicBezTo>
                    <a:cubicBezTo>
                      <a:pt x="3024" y="1412"/>
                      <a:pt x="3009" y="1356"/>
                      <a:pt x="2988" y="1308"/>
                    </a:cubicBezTo>
                    <a:cubicBezTo>
                      <a:pt x="2963" y="1252"/>
                      <a:pt x="2881" y="1172"/>
                      <a:pt x="2743" y="1066"/>
                    </a:cubicBezTo>
                    <a:cubicBezTo>
                      <a:pt x="2756" y="1008"/>
                      <a:pt x="2756" y="1008"/>
                      <a:pt x="2756" y="1008"/>
                    </a:cubicBezTo>
                    <a:cubicBezTo>
                      <a:pt x="2777" y="907"/>
                      <a:pt x="2788" y="833"/>
                      <a:pt x="2788" y="788"/>
                    </a:cubicBezTo>
                    <a:cubicBezTo>
                      <a:pt x="2788" y="711"/>
                      <a:pt x="2756" y="632"/>
                      <a:pt x="2692" y="552"/>
                    </a:cubicBezTo>
                    <a:cubicBezTo>
                      <a:pt x="2648" y="504"/>
                      <a:pt x="2648" y="504"/>
                      <a:pt x="2648" y="504"/>
                    </a:cubicBezTo>
                    <a:cubicBezTo>
                      <a:pt x="2624" y="483"/>
                      <a:pt x="2607" y="469"/>
                      <a:pt x="2596" y="462"/>
                    </a:cubicBezTo>
                    <a:cubicBezTo>
                      <a:pt x="2585" y="455"/>
                      <a:pt x="2546" y="442"/>
                      <a:pt x="2478" y="422"/>
                    </a:cubicBezTo>
                    <a:cubicBezTo>
                      <a:pt x="2423" y="406"/>
                      <a:pt x="2356" y="396"/>
                      <a:pt x="2277" y="393"/>
                    </a:cubicBezTo>
                    <a:cubicBezTo>
                      <a:pt x="2244" y="324"/>
                      <a:pt x="2244" y="324"/>
                      <a:pt x="2244" y="324"/>
                    </a:cubicBezTo>
                    <a:cubicBezTo>
                      <a:pt x="2199" y="233"/>
                      <a:pt x="2153" y="165"/>
                      <a:pt x="2108" y="120"/>
                    </a:cubicBezTo>
                    <a:cubicBezTo>
                      <a:pt x="2097" y="109"/>
                      <a:pt x="2065" y="91"/>
                      <a:pt x="2010" y="64"/>
                    </a:cubicBezTo>
                    <a:cubicBezTo>
                      <a:pt x="1955" y="37"/>
                      <a:pt x="1887" y="24"/>
                      <a:pt x="1804" y="24"/>
                    </a:cubicBezTo>
                    <a:cubicBezTo>
                      <a:pt x="1728" y="24"/>
                      <a:pt x="1625" y="78"/>
                      <a:pt x="1495" y="185"/>
                    </a:cubicBezTo>
                    <a:cubicBezTo>
                      <a:pt x="1428" y="132"/>
                      <a:pt x="1428" y="132"/>
                      <a:pt x="1428" y="132"/>
                    </a:cubicBezTo>
                    <a:cubicBezTo>
                      <a:pt x="1383" y="100"/>
                      <a:pt x="1337" y="70"/>
                      <a:pt x="1292" y="42"/>
                    </a:cubicBezTo>
                    <a:cubicBezTo>
                      <a:pt x="1247" y="14"/>
                      <a:pt x="1195" y="0"/>
                      <a:pt x="1136" y="0"/>
                    </a:cubicBezTo>
                    <a:cubicBezTo>
                      <a:pt x="1109" y="0"/>
                      <a:pt x="1069" y="8"/>
                      <a:pt x="1014" y="24"/>
                    </a:cubicBezTo>
                    <a:cubicBezTo>
                      <a:pt x="959" y="40"/>
                      <a:pt x="920" y="60"/>
                      <a:pt x="896" y="84"/>
                    </a:cubicBezTo>
                    <a:cubicBezTo>
                      <a:pt x="841" y="132"/>
                      <a:pt x="780" y="235"/>
                      <a:pt x="712" y="395"/>
                    </a:cubicBezTo>
                    <a:cubicBezTo>
                      <a:pt x="677" y="397"/>
                      <a:pt x="631" y="402"/>
                      <a:pt x="576" y="408"/>
                    </a:cubicBezTo>
                    <a:cubicBezTo>
                      <a:pt x="480" y="419"/>
                      <a:pt x="408" y="437"/>
                      <a:pt x="360" y="464"/>
                    </a:cubicBezTo>
                    <a:cubicBezTo>
                      <a:pt x="315" y="488"/>
                      <a:pt x="269" y="540"/>
                      <a:pt x="224" y="620"/>
                    </a:cubicBezTo>
                    <a:cubicBezTo>
                      <a:pt x="203" y="660"/>
                      <a:pt x="192" y="716"/>
                      <a:pt x="192" y="788"/>
                    </a:cubicBezTo>
                    <a:cubicBezTo>
                      <a:pt x="192" y="823"/>
                      <a:pt x="205" y="892"/>
                      <a:pt x="232" y="996"/>
                    </a:cubicBezTo>
                    <a:cubicBezTo>
                      <a:pt x="243" y="1037"/>
                      <a:pt x="243" y="1037"/>
                      <a:pt x="243" y="1037"/>
                    </a:cubicBezTo>
                    <a:cubicBezTo>
                      <a:pt x="180" y="1100"/>
                      <a:pt x="180" y="1100"/>
                      <a:pt x="180" y="1100"/>
                    </a:cubicBezTo>
                    <a:cubicBezTo>
                      <a:pt x="113" y="1167"/>
                      <a:pt x="67" y="1223"/>
                      <a:pt x="40" y="1268"/>
                    </a:cubicBezTo>
                    <a:cubicBezTo>
                      <a:pt x="35" y="1281"/>
                      <a:pt x="27" y="1300"/>
                      <a:pt x="16" y="1324"/>
                    </a:cubicBezTo>
                    <a:cubicBezTo>
                      <a:pt x="5" y="1348"/>
                      <a:pt x="0" y="1408"/>
                      <a:pt x="0" y="1504"/>
                    </a:cubicBezTo>
                    <a:cubicBezTo>
                      <a:pt x="0" y="1552"/>
                      <a:pt x="12" y="1603"/>
                      <a:pt x="36" y="1656"/>
                    </a:cubicBezTo>
                    <a:cubicBezTo>
                      <a:pt x="49" y="1685"/>
                      <a:pt x="101" y="1735"/>
                      <a:pt x="192" y="1804"/>
                    </a:cubicBezTo>
                    <a:cubicBezTo>
                      <a:pt x="214" y="1820"/>
                      <a:pt x="233" y="1833"/>
                      <a:pt x="249" y="1844"/>
                    </a:cubicBezTo>
                    <a:cubicBezTo>
                      <a:pt x="244" y="1880"/>
                      <a:pt x="244" y="1880"/>
                      <a:pt x="244" y="1880"/>
                    </a:cubicBezTo>
                    <a:cubicBezTo>
                      <a:pt x="228" y="1973"/>
                      <a:pt x="220" y="2039"/>
                      <a:pt x="220" y="2076"/>
                    </a:cubicBezTo>
                    <a:cubicBezTo>
                      <a:pt x="220" y="2108"/>
                      <a:pt x="231" y="2153"/>
                      <a:pt x="252" y="2212"/>
                    </a:cubicBezTo>
                    <a:cubicBezTo>
                      <a:pt x="313" y="2345"/>
                      <a:pt x="379" y="2432"/>
                      <a:pt x="448" y="2472"/>
                    </a:cubicBezTo>
                    <a:cubicBezTo>
                      <a:pt x="472" y="2487"/>
                      <a:pt x="508" y="2500"/>
                      <a:pt x="556" y="2510"/>
                    </a:cubicBezTo>
                    <a:cubicBezTo>
                      <a:pt x="24" y="3640"/>
                      <a:pt x="24" y="3640"/>
                      <a:pt x="24" y="3640"/>
                    </a:cubicBezTo>
                    <a:cubicBezTo>
                      <a:pt x="13" y="3669"/>
                      <a:pt x="17" y="3696"/>
                      <a:pt x="36" y="3720"/>
                    </a:cubicBezTo>
                    <a:cubicBezTo>
                      <a:pt x="55" y="3744"/>
                      <a:pt x="80" y="3753"/>
                      <a:pt x="112" y="3748"/>
                    </a:cubicBezTo>
                    <a:cubicBezTo>
                      <a:pt x="620" y="3632"/>
                      <a:pt x="620" y="3632"/>
                      <a:pt x="620" y="3632"/>
                    </a:cubicBezTo>
                    <a:cubicBezTo>
                      <a:pt x="900" y="3960"/>
                      <a:pt x="900" y="3960"/>
                      <a:pt x="900" y="3960"/>
                    </a:cubicBezTo>
                    <a:cubicBezTo>
                      <a:pt x="924" y="3987"/>
                      <a:pt x="951" y="3996"/>
                      <a:pt x="982" y="3988"/>
                    </a:cubicBezTo>
                    <a:cubicBezTo>
                      <a:pt x="1013" y="3980"/>
                      <a:pt x="1032" y="3961"/>
                      <a:pt x="1040" y="3932"/>
                    </a:cubicBezTo>
                    <a:cubicBezTo>
                      <a:pt x="1303" y="2897"/>
                      <a:pt x="1303" y="2897"/>
                      <a:pt x="1303" y="2897"/>
                    </a:cubicBezTo>
                    <a:cubicBezTo>
                      <a:pt x="1332" y="2884"/>
                      <a:pt x="1364" y="2867"/>
                      <a:pt x="1400" y="2848"/>
                    </a:cubicBezTo>
                    <a:cubicBezTo>
                      <a:pt x="1441" y="2826"/>
                      <a:pt x="1475" y="2806"/>
                      <a:pt x="1502" y="2788"/>
                    </a:cubicBezTo>
                    <a:cubicBezTo>
                      <a:pt x="1564" y="2828"/>
                      <a:pt x="1564" y="2828"/>
                      <a:pt x="1564" y="2828"/>
                    </a:cubicBezTo>
                    <a:cubicBezTo>
                      <a:pt x="1596" y="2847"/>
                      <a:pt x="1635" y="2867"/>
                      <a:pt x="1682" y="2890"/>
                    </a:cubicBezTo>
                    <a:cubicBezTo>
                      <a:pt x="1689" y="2894"/>
                      <a:pt x="1697" y="2897"/>
                      <a:pt x="1705" y="2900"/>
                    </a:cubicBezTo>
                    <a:cubicBezTo>
                      <a:pt x="2016" y="3976"/>
                      <a:pt x="2016" y="3976"/>
                      <a:pt x="2016" y="3976"/>
                    </a:cubicBezTo>
                    <a:cubicBezTo>
                      <a:pt x="2024" y="4008"/>
                      <a:pt x="2045" y="4027"/>
                      <a:pt x="2078" y="4032"/>
                    </a:cubicBezTo>
                    <a:cubicBezTo>
                      <a:pt x="2111" y="4037"/>
                      <a:pt x="2137" y="4025"/>
                      <a:pt x="2156" y="3996"/>
                    </a:cubicBezTo>
                    <a:cubicBezTo>
                      <a:pt x="2416" y="3588"/>
                      <a:pt x="2416" y="3588"/>
                      <a:pt x="2416" y="3588"/>
                    </a:cubicBezTo>
                    <a:cubicBezTo>
                      <a:pt x="2896" y="3760"/>
                      <a:pt x="2896" y="3760"/>
                      <a:pt x="2896" y="3760"/>
                    </a:cubicBezTo>
                    <a:cubicBezTo>
                      <a:pt x="2928" y="3771"/>
                      <a:pt x="2956" y="3765"/>
                      <a:pt x="2980" y="3742"/>
                    </a:cubicBezTo>
                    <a:cubicBezTo>
                      <a:pt x="3004" y="3719"/>
                      <a:pt x="3009" y="3691"/>
                      <a:pt x="2996" y="3656"/>
                    </a:cubicBezTo>
                    <a:lnTo>
                      <a:pt x="2527" y="2506"/>
                    </a:lnTo>
                    <a:close/>
                    <a:moveTo>
                      <a:pt x="924" y="3748"/>
                    </a:moveTo>
                    <a:cubicBezTo>
                      <a:pt x="712" y="3496"/>
                      <a:pt x="712" y="3496"/>
                      <a:pt x="712" y="3496"/>
                    </a:cubicBezTo>
                    <a:cubicBezTo>
                      <a:pt x="691" y="3472"/>
                      <a:pt x="665" y="3464"/>
                      <a:pt x="636" y="3472"/>
                    </a:cubicBezTo>
                    <a:cubicBezTo>
                      <a:pt x="236" y="3556"/>
                      <a:pt x="236" y="3556"/>
                      <a:pt x="236" y="3556"/>
                    </a:cubicBezTo>
                    <a:cubicBezTo>
                      <a:pt x="715" y="2533"/>
                      <a:pt x="715" y="2533"/>
                      <a:pt x="715" y="2533"/>
                    </a:cubicBezTo>
                    <a:cubicBezTo>
                      <a:pt x="723" y="2534"/>
                      <a:pt x="730" y="2534"/>
                      <a:pt x="738" y="2535"/>
                    </a:cubicBezTo>
                    <a:cubicBezTo>
                      <a:pt x="743" y="2548"/>
                      <a:pt x="748" y="2562"/>
                      <a:pt x="754" y="2578"/>
                    </a:cubicBezTo>
                    <a:cubicBezTo>
                      <a:pt x="777" y="2638"/>
                      <a:pt x="808" y="2705"/>
                      <a:pt x="848" y="2780"/>
                    </a:cubicBezTo>
                    <a:cubicBezTo>
                      <a:pt x="856" y="2793"/>
                      <a:pt x="884" y="2819"/>
                      <a:pt x="932" y="2856"/>
                    </a:cubicBezTo>
                    <a:cubicBezTo>
                      <a:pt x="1007" y="2903"/>
                      <a:pt x="1073" y="2931"/>
                      <a:pt x="1130" y="2938"/>
                    </a:cubicBezTo>
                    <a:lnTo>
                      <a:pt x="924" y="3748"/>
                    </a:lnTo>
                    <a:close/>
                    <a:moveTo>
                      <a:pt x="1664" y="2648"/>
                    </a:moveTo>
                    <a:cubicBezTo>
                      <a:pt x="1603" y="2616"/>
                      <a:pt x="1563" y="2591"/>
                      <a:pt x="1544" y="2572"/>
                    </a:cubicBezTo>
                    <a:cubicBezTo>
                      <a:pt x="1504" y="2548"/>
                      <a:pt x="1467" y="2549"/>
                      <a:pt x="1432" y="2576"/>
                    </a:cubicBezTo>
                    <a:cubicBezTo>
                      <a:pt x="1424" y="2584"/>
                      <a:pt x="1387" y="2608"/>
                      <a:pt x="1322" y="2648"/>
                    </a:cubicBezTo>
                    <a:cubicBezTo>
                      <a:pt x="1257" y="2688"/>
                      <a:pt x="1212" y="2713"/>
                      <a:pt x="1188" y="2724"/>
                    </a:cubicBezTo>
                    <a:cubicBezTo>
                      <a:pt x="1170" y="2730"/>
                      <a:pt x="1170" y="2730"/>
                      <a:pt x="1170" y="2730"/>
                    </a:cubicBezTo>
                    <a:cubicBezTo>
                      <a:pt x="1166" y="2731"/>
                      <a:pt x="1163" y="2732"/>
                      <a:pt x="1160" y="2732"/>
                    </a:cubicBezTo>
                    <a:cubicBezTo>
                      <a:pt x="1152" y="2732"/>
                      <a:pt x="1152" y="2732"/>
                      <a:pt x="1152" y="2732"/>
                    </a:cubicBezTo>
                    <a:cubicBezTo>
                      <a:pt x="1096" y="2721"/>
                      <a:pt x="1053" y="2701"/>
                      <a:pt x="1024" y="2672"/>
                    </a:cubicBezTo>
                    <a:cubicBezTo>
                      <a:pt x="995" y="2651"/>
                      <a:pt x="961" y="2584"/>
                      <a:pt x="924" y="2472"/>
                    </a:cubicBezTo>
                    <a:cubicBezTo>
                      <a:pt x="913" y="2445"/>
                      <a:pt x="907" y="2429"/>
                      <a:pt x="904" y="2424"/>
                    </a:cubicBezTo>
                    <a:cubicBezTo>
                      <a:pt x="901" y="2419"/>
                      <a:pt x="900" y="2413"/>
                      <a:pt x="900" y="2408"/>
                    </a:cubicBezTo>
                    <a:cubicBezTo>
                      <a:pt x="887" y="2363"/>
                      <a:pt x="862" y="2339"/>
                      <a:pt x="826" y="2338"/>
                    </a:cubicBezTo>
                    <a:cubicBezTo>
                      <a:pt x="790" y="2337"/>
                      <a:pt x="739" y="2331"/>
                      <a:pt x="672" y="2320"/>
                    </a:cubicBezTo>
                    <a:cubicBezTo>
                      <a:pt x="605" y="2309"/>
                      <a:pt x="565" y="2301"/>
                      <a:pt x="552" y="2296"/>
                    </a:cubicBezTo>
                    <a:cubicBezTo>
                      <a:pt x="540" y="2296"/>
                      <a:pt x="540" y="2296"/>
                      <a:pt x="540" y="2296"/>
                    </a:cubicBezTo>
                    <a:cubicBezTo>
                      <a:pt x="500" y="2256"/>
                      <a:pt x="467" y="2211"/>
                      <a:pt x="440" y="2160"/>
                    </a:cubicBezTo>
                    <a:cubicBezTo>
                      <a:pt x="421" y="2120"/>
                      <a:pt x="412" y="2093"/>
                      <a:pt x="412" y="2080"/>
                    </a:cubicBezTo>
                    <a:cubicBezTo>
                      <a:pt x="412" y="2068"/>
                      <a:pt x="412" y="2068"/>
                      <a:pt x="412" y="2068"/>
                    </a:cubicBezTo>
                    <a:cubicBezTo>
                      <a:pt x="412" y="2015"/>
                      <a:pt x="421" y="1939"/>
                      <a:pt x="440" y="1840"/>
                    </a:cubicBezTo>
                    <a:cubicBezTo>
                      <a:pt x="440" y="1816"/>
                      <a:pt x="440" y="1816"/>
                      <a:pt x="440" y="1816"/>
                    </a:cubicBezTo>
                    <a:cubicBezTo>
                      <a:pt x="444" y="1804"/>
                      <a:pt x="444" y="1804"/>
                      <a:pt x="444" y="1804"/>
                    </a:cubicBezTo>
                    <a:cubicBezTo>
                      <a:pt x="444" y="1796"/>
                      <a:pt x="444" y="1796"/>
                      <a:pt x="444" y="1796"/>
                    </a:cubicBezTo>
                    <a:cubicBezTo>
                      <a:pt x="452" y="1748"/>
                      <a:pt x="439" y="1716"/>
                      <a:pt x="406" y="1700"/>
                    </a:cubicBezTo>
                    <a:cubicBezTo>
                      <a:pt x="373" y="1684"/>
                      <a:pt x="333" y="1661"/>
                      <a:pt x="288" y="1630"/>
                    </a:cubicBezTo>
                    <a:cubicBezTo>
                      <a:pt x="243" y="1599"/>
                      <a:pt x="216" y="1577"/>
                      <a:pt x="208" y="1564"/>
                    </a:cubicBezTo>
                    <a:cubicBezTo>
                      <a:pt x="212" y="1560"/>
                      <a:pt x="212" y="1560"/>
                      <a:pt x="212" y="1560"/>
                    </a:cubicBezTo>
                    <a:cubicBezTo>
                      <a:pt x="204" y="1549"/>
                      <a:pt x="200" y="1521"/>
                      <a:pt x="200" y="1476"/>
                    </a:cubicBezTo>
                    <a:cubicBezTo>
                      <a:pt x="200" y="1431"/>
                      <a:pt x="201" y="1401"/>
                      <a:pt x="204" y="1388"/>
                    </a:cubicBezTo>
                    <a:cubicBezTo>
                      <a:pt x="207" y="1375"/>
                      <a:pt x="232" y="1343"/>
                      <a:pt x="280" y="1292"/>
                    </a:cubicBezTo>
                    <a:cubicBezTo>
                      <a:pt x="370" y="1200"/>
                      <a:pt x="370" y="1200"/>
                      <a:pt x="370" y="1200"/>
                    </a:cubicBezTo>
                    <a:cubicBezTo>
                      <a:pt x="412" y="1160"/>
                      <a:pt x="412" y="1160"/>
                      <a:pt x="412" y="1160"/>
                    </a:cubicBezTo>
                    <a:cubicBezTo>
                      <a:pt x="452" y="1120"/>
                      <a:pt x="465" y="1081"/>
                      <a:pt x="452" y="1044"/>
                    </a:cubicBezTo>
                    <a:cubicBezTo>
                      <a:pt x="452" y="1040"/>
                      <a:pt x="452" y="1040"/>
                      <a:pt x="452" y="1040"/>
                    </a:cubicBezTo>
                    <a:cubicBezTo>
                      <a:pt x="452" y="1037"/>
                      <a:pt x="442" y="1003"/>
                      <a:pt x="422" y="936"/>
                    </a:cubicBezTo>
                    <a:cubicBezTo>
                      <a:pt x="402" y="869"/>
                      <a:pt x="392" y="809"/>
                      <a:pt x="392" y="756"/>
                    </a:cubicBezTo>
                    <a:cubicBezTo>
                      <a:pt x="392" y="740"/>
                      <a:pt x="392" y="740"/>
                      <a:pt x="392" y="740"/>
                    </a:cubicBezTo>
                    <a:cubicBezTo>
                      <a:pt x="392" y="727"/>
                      <a:pt x="409" y="699"/>
                      <a:pt x="444" y="656"/>
                    </a:cubicBezTo>
                    <a:cubicBezTo>
                      <a:pt x="447" y="651"/>
                      <a:pt x="451" y="645"/>
                      <a:pt x="456" y="640"/>
                    </a:cubicBezTo>
                    <a:cubicBezTo>
                      <a:pt x="532" y="616"/>
                      <a:pt x="532" y="616"/>
                      <a:pt x="532" y="616"/>
                    </a:cubicBezTo>
                    <a:cubicBezTo>
                      <a:pt x="572" y="603"/>
                      <a:pt x="649" y="596"/>
                      <a:pt x="764" y="596"/>
                    </a:cubicBezTo>
                    <a:cubicBezTo>
                      <a:pt x="780" y="596"/>
                      <a:pt x="780" y="596"/>
                      <a:pt x="780" y="596"/>
                    </a:cubicBezTo>
                    <a:cubicBezTo>
                      <a:pt x="823" y="593"/>
                      <a:pt x="851" y="575"/>
                      <a:pt x="864" y="540"/>
                    </a:cubicBezTo>
                    <a:cubicBezTo>
                      <a:pt x="877" y="505"/>
                      <a:pt x="905" y="446"/>
                      <a:pt x="946" y="362"/>
                    </a:cubicBezTo>
                    <a:cubicBezTo>
                      <a:pt x="987" y="278"/>
                      <a:pt x="1013" y="236"/>
                      <a:pt x="1024" y="236"/>
                    </a:cubicBezTo>
                    <a:cubicBezTo>
                      <a:pt x="1064" y="212"/>
                      <a:pt x="1105" y="200"/>
                      <a:pt x="1148" y="200"/>
                    </a:cubicBezTo>
                    <a:cubicBezTo>
                      <a:pt x="1156" y="200"/>
                      <a:pt x="1156" y="200"/>
                      <a:pt x="1156" y="200"/>
                    </a:cubicBezTo>
                    <a:cubicBezTo>
                      <a:pt x="1191" y="211"/>
                      <a:pt x="1251" y="249"/>
                      <a:pt x="1336" y="316"/>
                    </a:cubicBezTo>
                    <a:cubicBezTo>
                      <a:pt x="1387" y="353"/>
                      <a:pt x="1416" y="375"/>
                      <a:pt x="1424" y="380"/>
                    </a:cubicBezTo>
                    <a:cubicBezTo>
                      <a:pt x="1428" y="384"/>
                      <a:pt x="1428" y="384"/>
                      <a:pt x="1428" y="384"/>
                    </a:cubicBezTo>
                    <a:cubicBezTo>
                      <a:pt x="1468" y="427"/>
                      <a:pt x="1509" y="428"/>
                      <a:pt x="1552" y="388"/>
                    </a:cubicBezTo>
                    <a:cubicBezTo>
                      <a:pt x="1592" y="351"/>
                      <a:pt x="1645" y="311"/>
                      <a:pt x="1712" y="268"/>
                    </a:cubicBezTo>
                    <a:cubicBezTo>
                      <a:pt x="1717" y="263"/>
                      <a:pt x="1726" y="256"/>
                      <a:pt x="1738" y="248"/>
                    </a:cubicBezTo>
                    <a:cubicBezTo>
                      <a:pt x="1750" y="240"/>
                      <a:pt x="1763" y="233"/>
                      <a:pt x="1776" y="228"/>
                    </a:cubicBezTo>
                    <a:cubicBezTo>
                      <a:pt x="1779" y="225"/>
                      <a:pt x="1781" y="223"/>
                      <a:pt x="1784" y="222"/>
                    </a:cubicBezTo>
                    <a:cubicBezTo>
                      <a:pt x="1787" y="221"/>
                      <a:pt x="1789" y="220"/>
                      <a:pt x="1792" y="220"/>
                    </a:cubicBezTo>
                    <a:cubicBezTo>
                      <a:pt x="1804" y="220"/>
                      <a:pt x="1804" y="220"/>
                      <a:pt x="1804" y="220"/>
                    </a:cubicBezTo>
                    <a:cubicBezTo>
                      <a:pt x="1852" y="220"/>
                      <a:pt x="1911" y="239"/>
                      <a:pt x="1980" y="276"/>
                    </a:cubicBezTo>
                    <a:cubicBezTo>
                      <a:pt x="2007" y="289"/>
                      <a:pt x="2044" y="352"/>
                      <a:pt x="2092" y="464"/>
                    </a:cubicBezTo>
                    <a:cubicBezTo>
                      <a:pt x="2116" y="510"/>
                      <a:pt x="2116" y="510"/>
                      <a:pt x="2116" y="510"/>
                    </a:cubicBezTo>
                    <a:cubicBezTo>
                      <a:pt x="2124" y="528"/>
                      <a:pt x="2124" y="528"/>
                      <a:pt x="2124" y="528"/>
                    </a:cubicBezTo>
                    <a:cubicBezTo>
                      <a:pt x="2143" y="568"/>
                      <a:pt x="2168" y="589"/>
                      <a:pt x="2200" y="590"/>
                    </a:cubicBezTo>
                    <a:cubicBezTo>
                      <a:pt x="2232" y="591"/>
                      <a:pt x="2279" y="596"/>
                      <a:pt x="2342" y="604"/>
                    </a:cubicBezTo>
                    <a:cubicBezTo>
                      <a:pt x="2405" y="612"/>
                      <a:pt x="2448" y="620"/>
                      <a:pt x="2472" y="628"/>
                    </a:cubicBezTo>
                    <a:cubicBezTo>
                      <a:pt x="2477" y="628"/>
                      <a:pt x="2484" y="629"/>
                      <a:pt x="2492" y="632"/>
                    </a:cubicBezTo>
                    <a:cubicBezTo>
                      <a:pt x="2500" y="635"/>
                      <a:pt x="2519" y="653"/>
                      <a:pt x="2548" y="688"/>
                    </a:cubicBezTo>
                    <a:cubicBezTo>
                      <a:pt x="2575" y="717"/>
                      <a:pt x="2588" y="748"/>
                      <a:pt x="2588" y="780"/>
                    </a:cubicBezTo>
                    <a:cubicBezTo>
                      <a:pt x="2588" y="792"/>
                      <a:pt x="2588" y="792"/>
                      <a:pt x="2588" y="792"/>
                    </a:cubicBezTo>
                    <a:cubicBezTo>
                      <a:pt x="2588" y="848"/>
                      <a:pt x="2575" y="929"/>
                      <a:pt x="2548" y="1036"/>
                    </a:cubicBezTo>
                    <a:cubicBezTo>
                      <a:pt x="2545" y="1041"/>
                      <a:pt x="2543" y="1048"/>
                      <a:pt x="2542" y="1056"/>
                    </a:cubicBezTo>
                    <a:cubicBezTo>
                      <a:pt x="2541" y="1064"/>
                      <a:pt x="2539" y="1072"/>
                      <a:pt x="2536" y="1080"/>
                    </a:cubicBezTo>
                    <a:cubicBezTo>
                      <a:pt x="2532" y="1084"/>
                      <a:pt x="2532" y="1084"/>
                      <a:pt x="2532" y="1084"/>
                    </a:cubicBezTo>
                    <a:cubicBezTo>
                      <a:pt x="2524" y="1129"/>
                      <a:pt x="2537" y="1164"/>
                      <a:pt x="2572" y="1188"/>
                    </a:cubicBezTo>
                    <a:cubicBezTo>
                      <a:pt x="2572" y="1192"/>
                      <a:pt x="2572" y="1192"/>
                      <a:pt x="2572" y="1192"/>
                    </a:cubicBezTo>
                    <a:cubicBezTo>
                      <a:pt x="2636" y="1229"/>
                      <a:pt x="2697" y="1280"/>
                      <a:pt x="2756" y="1344"/>
                    </a:cubicBezTo>
                    <a:cubicBezTo>
                      <a:pt x="2790" y="1376"/>
                      <a:pt x="2790" y="1376"/>
                      <a:pt x="2790" y="1376"/>
                    </a:cubicBezTo>
                    <a:cubicBezTo>
                      <a:pt x="2804" y="1394"/>
                      <a:pt x="2804" y="1394"/>
                      <a:pt x="2804" y="1394"/>
                    </a:cubicBezTo>
                    <a:cubicBezTo>
                      <a:pt x="2808" y="1400"/>
                      <a:pt x="2808" y="1400"/>
                      <a:pt x="2808" y="1400"/>
                    </a:cubicBezTo>
                    <a:cubicBezTo>
                      <a:pt x="2816" y="1408"/>
                      <a:pt x="2824" y="1427"/>
                      <a:pt x="2824" y="1458"/>
                    </a:cubicBezTo>
                    <a:cubicBezTo>
                      <a:pt x="2824" y="1489"/>
                      <a:pt x="2823" y="1512"/>
                      <a:pt x="2820" y="1528"/>
                    </a:cubicBezTo>
                    <a:cubicBezTo>
                      <a:pt x="2820" y="1536"/>
                      <a:pt x="2781" y="1580"/>
                      <a:pt x="2704" y="1660"/>
                    </a:cubicBezTo>
                    <a:cubicBezTo>
                      <a:pt x="2656" y="1711"/>
                      <a:pt x="2615" y="1749"/>
                      <a:pt x="2580" y="1776"/>
                    </a:cubicBezTo>
                    <a:cubicBezTo>
                      <a:pt x="2537" y="1805"/>
                      <a:pt x="2525" y="1843"/>
                      <a:pt x="2544" y="1888"/>
                    </a:cubicBezTo>
                    <a:cubicBezTo>
                      <a:pt x="2544" y="1891"/>
                      <a:pt x="2554" y="1924"/>
                      <a:pt x="2574" y="1988"/>
                    </a:cubicBezTo>
                    <a:cubicBezTo>
                      <a:pt x="2594" y="2052"/>
                      <a:pt x="2604" y="2113"/>
                      <a:pt x="2604" y="2172"/>
                    </a:cubicBezTo>
                    <a:cubicBezTo>
                      <a:pt x="2604" y="2184"/>
                      <a:pt x="2604" y="2184"/>
                      <a:pt x="2604" y="2184"/>
                    </a:cubicBezTo>
                    <a:cubicBezTo>
                      <a:pt x="2583" y="2229"/>
                      <a:pt x="2556" y="2263"/>
                      <a:pt x="2524" y="2284"/>
                    </a:cubicBezTo>
                    <a:cubicBezTo>
                      <a:pt x="2524" y="2288"/>
                      <a:pt x="2524" y="2288"/>
                      <a:pt x="2524" y="2288"/>
                    </a:cubicBezTo>
                    <a:cubicBezTo>
                      <a:pt x="2521" y="2288"/>
                      <a:pt x="2517" y="2289"/>
                      <a:pt x="2512" y="2290"/>
                    </a:cubicBezTo>
                    <a:cubicBezTo>
                      <a:pt x="2507" y="2291"/>
                      <a:pt x="2468" y="2299"/>
                      <a:pt x="2396" y="2312"/>
                    </a:cubicBezTo>
                    <a:cubicBezTo>
                      <a:pt x="2332" y="2320"/>
                      <a:pt x="2289" y="2325"/>
                      <a:pt x="2268" y="2326"/>
                    </a:cubicBezTo>
                    <a:cubicBezTo>
                      <a:pt x="2247" y="2327"/>
                      <a:pt x="2229" y="2329"/>
                      <a:pt x="2216" y="2330"/>
                    </a:cubicBezTo>
                    <a:cubicBezTo>
                      <a:pt x="2203" y="2331"/>
                      <a:pt x="2193" y="2332"/>
                      <a:pt x="2188" y="2332"/>
                    </a:cubicBezTo>
                    <a:cubicBezTo>
                      <a:pt x="2168" y="2332"/>
                      <a:pt x="2168" y="2332"/>
                      <a:pt x="2168" y="2332"/>
                    </a:cubicBezTo>
                    <a:cubicBezTo>
                      <a:pt x="2120" y="2335"/>
                      <a:pt x="2091" y="2360"/>
                      <a:pt x="2080" y="2408"/>
                    </a:cubicBezTo>
                    <a:cubicBezTo>
                      <a:pt x="2075" y="2437"/>
                      <a:pt x="2060" y="2481"/>
                      <a:pt x="2036" y="2538"/>
                    </a:cubicBezTo>
                    <a:cubicBezTo>
                      <a:pt x="2012" y="2595"/>
                      <a:pt x="1993" y="2633"/>
                      <a:pt x="1980" y="2652"/>
                    </a:cubicBezTo>
                    <a:cubicBezTo>
                      <a:pt x="1969" y="2668"/>
                      <a:pt x="1937" y="2684"/>
                      <a:pt x="1884" y="2700"/>
                    </a:cubicBezTo>
                    <a:cubicBezTo>
                      <a:pt x="1849" y="2711"/>
                      <a:pt x="1825" y="2716"/>
                      <a:pt x="1812" y="2716"/>
                    </a:cubicBezTo>
                    <a:cubicBezTo>
                      <a:pt x="1808" y="2716"/>
                      <a:pt x="1808" y="2716"/>
                      <a:pt x="1808" y="2716"/>
                    </a:cubicBezTo>
                    <a:cubicBezTo>
                      <a:pt x="1784" y="2711"/>
                      <a:pt x="1736" y="2688"/>
                      <a:pt x="1664" y="2648"/>
                    </a:cubicBezTo>
                    <a:close/>
                    <a:moveTo>
                      <a:pt x="2408" y="3420"/>
                    </a:moveTo>
                    <a:cubicBezTo>
                      <a:pt x="2368" y="3407"/>
                      <a:pt x="2337" y="3416"/>
                      <a:pt x="2316" y="3448"/>
                    </a:cubicBezTo>
                    <a:cubicBezTo>
                      <a:pt x="2120" y="3764"/>
                      <a:pt x="2120" y="3764"/>
                      <a:pt x="2120" y="3764"/>
                    </a:cubicBezTo>
                    <a:cubicBezTo>
                      <a:pt x="1873" y="2923"/>
                      <a:pt x="1873" y="2923"/>
                      <a:pt x="1873" y="2923"/>
                    </a:cubicBezTo>
                    <a:cubicBezTo>
                      <a:pt x="1907" y="2918"/>
                      <a:pt x="1957" y="2904"/>
                      <a:pt x="2020" y="2880"/>
                    </a:cubicBezTo>
                    <a:cubicBezTo>
                      <a:pt x="2052" y="2864"/>
                      <a:pt x="2092" y="2833"/>
                      <a:pt x="2140" y="2788"/>
                    </a:cubicBezTo>
                    <a:cubicBezTo>
                      <a:pt x="2172" y="2759"/>
                      <a:pt x="2208" y="2680"/>
                      <a:pt x="2248" y="2552"/>
                    </a:cubicBezTo>
                    <a:cubicBezTo>
                      <a:pt x="2249" y="2547"/>
                      <a:pt x="2250" y="2543"/>
                      <a:pt x="2252" y="2539"/>
                    </a:cubicBezTo>
                    <a:cubicBezTo>
                      <a:pt x="2348" y="2532"/>
                      <a:pt x="2348" y="2532"/>
                      <a:pt x="2348" y="2532"/>
                    </a:cubicBezTo>
                    <a:cubicBezTo>
                      <a:pt x="2354" y="2531"/>
                      <a:pt x="2360" y="2531"/>
                      <a:pt x="2366" y="2530"/>
                    </a:cubicBezTo>
                    <a:cubicBezTo>
                      <a:pt x="2784" y="3552"/>
                      <a:pt x="2784" y="3552"/>
                      <a:pt x="2784" y="3552"/>
                    </a:cubicBezTo>
                    <a:lnTo>
                      <a:pt x="2408" y="34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62"/>
              <p:cNvSpPr>
                <a:spLocks noEditPoints="1"/>
              </p:cNvSpPr>
              <p:nvPr userDrawn="1"/>
            </p:nvSpPr>
            <p:spPr bwMode="auto">
              <a:xfrm>
                <a:off x="6886576" y="3082925"/>
                <a:ext cx="1482725" cy="1477963"/>
              </a:xfrm>
              <a:custGeom>
                <a:avLst/>
                <a:gdLst>
                  <a:gd name="T0" fmla="*/ 1640 w 1640"/>
                  <a:gd name="T1" fmla="*/ 818 h 1636"/>
                  <a:gd name="T2" fmla="*/ 1400 w 1640"/>
                  <a:gd name="T3" fmla="*/ 240 h 1636"/>
                  <a:gd name="T4" fmla="*/ 822 w 1640"/>
                  <a:gd name="T5" fmla="*/ 0 h 1636"/>
                  <a:gd name="T6" fmla="*/ 244 w 1640"/>
                  <a:gd name="T7" fmla="*/ 240 h 1636"/>
                  <a:gd name="T8" fmla="*/ 0 w 1640"/>
                  <a:gd name="T9" fmla="*/ 816 h 1636"/>
                  <a:gd name="T10" fmla="*/ 110 w 1640"/>
                  <a:gd name="T11" fmla="*/ 1228 h 1636"/>
                  <a:gd name="T12" fmla="*/ 410 w 1640"/>
                  <a:gd name="T13" fmla="*/ 1526 h 1636"/>
                  <a:gd name="T14" fmla="*/ 824 w 1640"/>
                  <a:gd name="T15" fmla="*/ 1636 h 1636"/>
                  <a:gd name="T16" fmla="*/ 1402 w 1640"/>
                  <a:gd name="T17" fmla="*/ 1396 h 1636"/>
                  <a:gd name="T18" fmla="*/ 1640 w 1640"/>
                  <a:gd name="T19" fmla="*/ 818 h 1636"/>
                  <a:gd name="T20" fmla="*/ 824 w 1640"/>
                  <a:gd name="T21" fmla="*/ 1440 h 1636"/>
                  <a:gd name="T22" fmla="*/ 380 w 1640"/>
                  <a:gd name="T23" fmla="*/ 1256 h 1636"/>
                  <a:gd name="T24" fmla="*/ 200 w 1640"/>
                  <a:gd name="T25" fmla="*/ 818 h 1636"/>
                  <a:gd name="T26" fmla="*/ 382 w 1640"/>
                  <a:gd name="T27" fmla="*/ 376 h 1636"/>
                  <a:gd name="T28" fmla="*/ 822 w 1640"/>
                  <a:gd name="T29" fmla="*/ 192 h 1636"/>
                  <a:gd name="T30" fmla="*/ 1262 w 1640"/>
                  <a:gd name="T31" fmla="*/ 374 h 1636"/>
                  <a:gd name="T32" fmla="*/ 1444 w 1640"/>
                  <a:gd name="T33" fmla="*/ 814 h 1636"/>
                  <a:gd name="T34" fmla="*/ 1264 w 1640"/>
                  <a:gd name="T35" fmla="*/ 1256 h 1636"/>
                  <a:gd name="T36" fmla="*/ 824 w 1640"/>
                  <a:gd name="T37" fmla="*/ 1440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0" h="1636">
                    <a:moveTo>
                      <a:pt x="1640" y="818"/>
                    </a:moveTo>
                    <a:cubicBezTo>
                      <a:pt x="1640" y="593"/>
                      <a:pt x="1560" y="400"/>
                      <a:pt x="1400" y="240"/>
                    </a:cubicBezTo>
                    <a:cubicBezTo>
                      <a:pt x="1240" y="80"/>
                      <a:pt x="1047" y="0"/>
                      <a:pt x="822" y="0"/>
                    </a:cubicBezTo>
                    <a:cubicBezTo>
                      <a:pt x="597" y="0"/>
                      <a:pt x="404" y="80"/>
                      <a:pt x="244" y="240"/>
                    </a:cubicBezTo>
                    <a:cubicBezTo>
                      <a:pt x="84" y="400"/>
                      <a:pt x="3" y="592"/>
                      <a:pt x="0" y="816"/>
                    </a:cubicBezTo>
                    <a:cubicBezTo>
                      <a:pt x="0" y="965"/>
                      <a:pt x="37" y="1103"/>
                      <a:pt x="110" y="1228"/>
                    </a:cubicBezTo>
                    <a:cubicBezTo>
                      <a:pt x="183" y="1353"/>
                      <a:pt x="283" y="1453"/>
                      <a:pt x="410" y="1526"/>
                    </a:cubicBezTo>
                    <a:cubicBezTo>
                      <a:pt x="537" y="1599"/>
                      <a:pt x="675" y="1636"/>
                      <a:pt x="824" y="1636"/>
                    </a:cubicBezTo>
                    <a:cubicBezTo>
                      <a:pt x="1051" y="1636"/>
                      <a:pt x="1243" y="1556"/>
                      <a:pt x="1402" y="1396"/>
                    </a:cubicBezTo>
                    <a:cubicBezTo>
                      <a:pt x="1561" y="1236"/>
                      <a:pt x="1640" y="1043"/>
                      <a:pt x="1640" y="818"/>
                    </a:cubicBezTo>
                    <a:close/>
                    <a:moveTo>
                      <a:pt x="824" y="1440"/>
                    </a:moveTo>
                    <a:cubicBezTo>
                      <a:pt x="653" y="1440"/>
                      <a:pt x="505" y="1379"/>
                      <a:pt x="380" y="1256"/>
                    </a:cubicBezTo>
                    <a:cubicBezTo>
                      <a:pt x="260" y="1136"/>
                      <a:pt x="200" y="990"/>
                      <a:pt x="200" y="818"/>
                    </a:cubicBezTo>
                    <a:cubicBezTo>
                      <a:pt x="200" y="646"/>
                      <a:pt x="261" y="499"/>
                      <a:pt x="382" y="376"/>
                    </a:cubicBezTo>
                    <a:cubicBezTo>
                      <a:pt x="503" y="253"/>
                      <a:pt x="650" y="192"/>
                      <a:pt x="822" y="192"/>
                    </a:cubicBezTo>
                    <a:cubicBezTo>
                      <a:pt x="994" y="192"/>
                      <a:pt x="1141" y="253"/>
                      <a:pt x="1262" y="374"/>
                    </a:cubicBezTo>
                    <a:cubicBezTo>
                      <a:pt x="1383" y="495"/>
                      <a:pt x="1444" y="642"/>
                      <a:pt x="1444" y="814"/>
                    </a:cubicBezTo>
                    <a:cubicBezTo>
                      <a:pt x="1444" y="986"/>
                      <a:pt x="1384" y="1133"/>
                      <a:pt x="1264" y="1256"/>
                    </a:cubicBezTo>
                    <a:cubicBezTo>
                      <a:pt x="1144" y="1379"/>
                      <a:pt x="997" y="1440"/>
                      <a:pt x="824" y="14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6" name="Group 255"/>
            <p:cNvGrpSpPr/>
            <p:nvPr userDrawn="1"/>
          </p:nvGrpSpPr>
          <p:grpSpPr>
            <a:xfrm flipH="1">
              <a:off x="11184166" y="744603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91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182"/>
              <p:cNvSpPr>
                <a:spLocks/>
              </p:cNvSpPr>
              <p:nvPr userDrawn="1"/>
            </p:nvSpPr>
            <p:spPr bwMode="auto">
              <a:xfrm>
                <a:off x="5625587" y="4118215"/>
                <a:ext cx="1127827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7" name="Group 256"/>
            <p:cNvGrpSpPr/>
            <p:nvPr userDrawn="1"/>
          </p:nvGrpSpPr>
          <p:grpSpPr>
            <a:xfrm flipH="1">
              <a:off x="10089404" y="758043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89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182"/>
              <p:cNvSpPr>
                <a:spLocks/>
              </p:cNvSpPr>
              <p:nvPr userDrawn="1"/>
            </p:nvSpPr>
            <p:spPr bwMode="auto">
              <a:xfrm>
                <a:off x="5625587" y="4118215"/>
                <a:ext cx="1127827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8" name="Group 257"/>
            <p:cNvGrpSpPr/>
            <p:nvPr userDrawn="1"/>
          </p:nvGrpSpPr>
          <p:grpSpPr>
            <a:xfrm flipH="1">
              <a:off x="8290175" y="1305636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87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182"/>
              <p:cNvSpPr>
                <a:spLocks/>
              </p:cNvSpPr>
              <p:nvPr userDrawn="1"/>
            </p:nvSpPr>
            <p:spPr bwMode="auto">
              <a:xfrm>
                <a:off x="5625587" y="4118215"/>
                <a:ext cx="1127827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9" name="Group 258"/>
            <p:cNvGrpSpPr/>
            <p:nvPr userDrawn="1"/>
          </p:nvGrpSpPr>
          <p:grpSpPr>
            <a:xfrm flipH="1">
              <a:off x="7143695" y="1287604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85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182"/>
              <p:cNvSpPr>
                <a:spLocks/>
              </p:cNvSpPr>
              <p:nvPr userDrawn="1"/>
            </p:nvSpPr>
            <p:spPr bwMode="auto">
              <a:xfrm>
                <a:off x="5625587" y="4118215"/>
                <a:ext cx="1127827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0" name="Freeform 259"/>
            <p:cNvSpPr>
              <a:spLocks/>
            </p:cNvSpPr>
            <p:nvPr userDrawn="1"/>
          </p:nvSpPr>
          <p:spPr bwMode="auto">
            <a:xfrm>
              <a:off x="8855127" y="1262931"/>
              <a:ext cx="1080956" cy="243701"/>
            </a:xfrm>
            <a:custGeom>
              <a:avLst/>
              <a:gdLst>
                <a:gd name="T0" fmla="*/ 458 w 458"/>
                <a:gd name="T1" fmla="*/ 72 h 102"/>
                <a:gd name="T2" fmla="*/ 438 w 458"/>
                <a:gd name="T3" fmla="*/ 102 h 102"/>
                <a:gd name="T4" fmla="*/ 25 w 458"/>
                <a:gd name="T5" fmla="*/ 102 h 102"/>
                <a:gd name="T6" fmla="*/ 0 w 458"/>
                <a:gd name="T7" fmla="*/ 73 h 102"/>
                <a:gd name="T8" fmla="*/ 0 w 458"/>
                <a:gd name="T9" fmla="*/ 0 h 102"/>
                <a:gd name="T10" fmla="*/ 458 w 458"/>
                <a:gd name="T11" fmla="*/ 0 h 102"/>
                <a:gd name="T12" fmla="*/ 458 w 458"/>
                <a:gd name="T13" fmla="*/ 7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02">
                  <a:moveTo>
                    <a:pt x="458" y="72"/>
                  </a:moveTo>
                  <a:lnTo>
                    <a:pt x="438" y="102"/>
                  </a:lnTo>
                  <a:lnTo>
                    <a:pt x="25" y="102"/>
                  </a:lnTo>
                  <a:lnTo>
                    <a:pt x="0" y="73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61" name="Group 260"/>
            <p:cNvGrpSpPr/>
            <p:nvPr userDrawn="1"/>
          </p:nvGrpSpPr>
          <p:grpSpPr>
            <a:xfrm rot="10800000" flipH="1">
              <a:off x="8327363" y="741228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83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182"/>
              <p:cNvSpPr>
                <a:spLocks/>
              </p:cNvSpPr>
              <p:nvPr userDrawn="1"/>
            </p:nvSpPr>
            <p:spPr bwMode="auto">
              <a:xfrm>
                <a:off x="5625587" y="4118215"/>
                <a:ext cx="1127827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2" name="Group 261"/>
            <p:cNvGrpSpPr/>
            <p:nvPr userDrawn="1"/>
          </p:nvGrpSpPr>
          <p:grpSpPr>
            <a:xfrm rot="10800000" flipH="1">
              <a:off x="7192778" y="815587"/>
              <a:ext cx="387027" cy="133510"/>
              <a:chOff x="5625587" y="3904077"/>
              <a:chExt cx="1331318" cy="459256"/>
            </a:xfrm>
            <a:solidFill>
              <a:srgbClr val="BFBFBF">
                <a:lumMod val="60000"/>
                <a:lumOff val="40000"/>
              </a:srgbClr>
            </a:solidFill>
          </p:grpSpPr>
          <p:sp>
            <p:nvSpPr>
              <p:cNvPr id="281" name="Freeform 182"/>
              <p:cNvSpPr>
                <a:spLocks/>
              </p:cNvSpPr>
              <p:nvPr userDrawn="1"/>
            </p:nvSpPr>
            <p:spPr bwMode="auto">
              <a:xfrm>
                <a:off x="6701056" y="3904077"/>
                <a:ext cx="255849" cy="459256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5000 h 10000"/>
                  <a:gd name="connsiteX1" fmla="*/ 7614 w 10000"/>
                  <a:gd name="connsiteY1" fmla="*/ 10000 h 10000"/>
                  <a:gd name="connsiteX2" fmla="*/ 7342 w 10000"/>
                  <a:gd name="connsiteY2" fmla="*/ 9429 h 10000"/>
                  <a:gd name="connsiteX3" fmla="*/ 9270 w 10000"/>
                  <a:gd name="connsiteY3" fmla="*/ 5388 h 10000"/>
                  <a:gd name="connsiteX4" fmla="*/ 0 w 10000"/>
                  <a:gd name="connsiteY4" fmla="*/ 5388 h 10000"/>
                  <a:gd name="connsiteX5" fmla="*/ 9270 w 10000"/>
                  <a:gd name="connsiteY5" fmla="*/ 4612 h 10000"/>
                  <a:gd name="connsiteX6" fmla="*/ 7342 w 10000"/>
                  <a:gd name="connsiteY6" fmla="*/ 571 h 10000"/>
                  <a:gd name="connsiteX7" fmla="*/ 7614 w 10000"/>
                  <a:gd name="connsiteY7" fmla="*/ 0 h 10000"/>
                  <a:gd name="connsiteX8" fmla="*/ 10000 w 10000"/>
                  <a:gd name="connsiteY8" fmla="*/ 5000 h 10000"/>
                  <a:gd name="connsiteX0" fmla="*/ 2658 w 2658"/>
                  <a:gd name="connsiteY0" fmla="*/ 5000 h 10000"/>
                  <a:gd name="connsiteX1" fmla="*/ 272 w 2658"/>
                  <a:gd name="connsiteY1" fmla="*/ 10000 h 10000"/>
                  <a:gd name="connsiteX2" fmla="*/ 0 w 2658"/>
                  <a:gd name="connsiteY2" fmla="*/ 9429 h 10000"/>
                  <a:gd name="connsiteX3" fmla="*/ 1928 w 2658"/>
                  <a:gd name="connsiteY3" fmla="*/ 5388 h 10000"/>
                  <a:gd name="connsiteX4" fmla="*/ 1928 w 2658"/>
                  <a:gd name="connsiteY4" fmla="*/ 4612 h 10000"/>
                  <a:gd name="connsiteX5" fmla="*/ 0 w 2658"/>
                  <a:gd name="connsiteY5" fmla="*/ 571 h 10000"/>
                  <a:gd name="connsiteX6" fmla="*/ 272 w 2658"/>
                  <a:gd name="connsiteY6" fmla="*/ 0 h 10000"/>
                  <a:gd name="connsiteX7" fmla="*/ 2658 w 2658"/>
                  <a:gd name="connsiteY7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254 w 10000"/>
                  <a:gd name="connsiteY3" fmla="*/ 4612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  <a:gd name="connsiteX0" fmla="*/ 10000 w 10000"/>
                  <a:gd name="connsiteY0" fmla="*/ 5000 h 10000"/>
                  <a:gd name="connsiteX1" fmla="*/ 1023 w 10000"/>
                  <a:gd name="connsiteY1" fmla="*/ 10000 h 10000"/>
                  <a:gd name="connsiteX2" fmla="*/ 0 w 10000"/>
                  <a:gd name="connsiteY2" fmla="*/ 9429 h 10000"/>
                  <a:gd name="connsiteX3" fmla="*/ 7812 w 10000"/>
                  <a:gd name="connsiteY3" fmla="*/ 4923 h 10000"/>
                  <a:gd name="connsiteX4" fmla="*/ 0 w 10000"/>
                  <a:gd name="connsiteY4" fmla="*/ 571 h 10000"/>
                  <a:gd name="connsiteX5" fmla="*/ 1023 w 10000"/>
                  <a:gd name="connsiteY5" fmla="*/ 0 h 10000"/>
                  <a:gd name="connsiteX6" fmla="*/ 10000 w 10000"/>
                  <a:gd name="connsiteY6" fmla="*/ 5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10000" y="5000"/>
                    </a:moveTo>
                    <a:lnTo>
                      <a:pt x="1023" y="10000"/>
                    </a:lnTo>
                    <a:lnTo>
                      <a:pt x="0" y="9429"/>
                    </a:lnTo>
                    <a:lnTo>
                      <a:pt x="7812" y="4923"/>
                    </a:lnTo>
                    <a:lnTo>
                      <a:pt x="0" y="571"/>
                    </a:lnTo>
                    <a:lnTo>
                      <a:pt x="1023" y="0"/>
                    </a:lnTo>
                    <a:lnTo>
                      <a:pt x="10000" y="500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182"/>
              <p:cNvSpPr>
                <a:spLocks/>
              </p:cNvSpPr>
              <p:nvPr userDrawn="1"/>
            </p:nvSpPr>
            <p:spPr bwMode="auto">
              <a:xfrm>
                <a:off x="5625587" y="4118213"/>
                <a:ext cx="1127826" cy="46757"/>
              </a:xfrm>
              <a:custGeom>
                <a:avLst/>
                <a:gdLst>
                  <a:gd name="T0" fmla="*/ 1027 w 1027"/>
                  <a:gd name="T1" fmla="*/ 245 h 490"/>
                  <a:gd name="T2" fmla="*/ 782 w 1027"/>
                  <a:gd name="T3" fmla="*/ 490 h 490"/>
                  <a:gd name="T4" fmla="*/ 754 w 1027"/>
                  <a:gd name="T5" fmla="*/ 462 h 490"/>
                  <a:gd name="T6" fmla="*/ 952 w 1027"/>
                  <a:gd name="T7" fmla="*/ 264 h 490"/>
                  <a:gd name="T8" fmla="*/ 0 w 1027"/>
                  <a:gd name="T9" fmla="*/ 264 h 490"/>
                  <a:gd name="T10" fmla="*/ 0 w 1027"/>
                  <a:gd name="T11" fmla="*/ 226 h 490"/>
                  <a:gd name="T12" fmla="*/ 952 w 1027"/>
                  <a:gd name="T13" fmla="*/ 226 h 490"/>
                  <a:gd name="T14" fmla="*/ 754 w 1027"/>
                  <a:gd name="T15" fmla="*/ 28 h 490"/>
                  <a:gd name="T16" fmla="*/ 782 w 1027"/>
                  <a:gd name="T17" fmla="*/ 0 h 490"/>
                  <a:gd name="T18" fmla="*/ 1027 w 1027"/>
                  <a:gd name="T19" fmla="*/ 245 h 490"/>
                  <a:gd name="connsiteX0" fmla="*/ 10000 w 10000"/>
                  <a:gd name="connsiteY0" fmla="*/ 4429 h 9429"/>
                  <a:gd name="connsiteX1" fmla="*/ 7614 w 10000"/>
                  <a:gd name="connsiteY1" fmla="*/ 9429 h 9429"/>
                  <a:gd name="connsiteX2" fmla="*/ 7342 w 10000"/>
                  <a:gd name="connsiteY2" fmla="*/ 8858 h 9429"/>
                  <a:gd name="connsiteX3" fmla="*/ 9270 w 10000"/>
                  <a:gd name="connsiteY3" fmla="*/ 4817 h 9429"/>
                  <a:gd name="connsiteX4" fmla="*/ 0 w 10000"/>
                  <a:gd name="connsiteY4" fmla="*/ 4817 h 9429"/>
                  <a:gd name="connsiteX5" fmla="*/ 0 w 10000"/>
                  <a:gd name="connsiteY5" fmla="*/ 4041 h 9429"/>
                  <a:gd name="connsiteX6" fmla="*/ 9270 w 10000"/>
                  <a:gd name="connsiteY6" fmla="*/ 4041 h 9429"/>
                  <a:gd name="connsiteX7" fmla="*/ 7342 w 10000"/>
                  <a:gd name="connsiteY7" fmla="*/ 0 h 9429"/>
                  <a:gd name="connsiteX8" fmla="*/ 10000 w 10000"/>
                  <a:gd name="connsiteY8" fmla="*/ 4429 h 9429"/>
                  <a:gd name="connsiteX0" fmla="*/ 10000 w 10000"/>
                  <a:gd name="connsiteY0" fmla="*/ 411 h 5714"/>
                  <a:gd name="connsiteX1" fmla="*/ 7614 w 10000"/>
                  <a:gd name="connsiteY1" fmla="*/ 5714 h 5714"/>
                  <a:gd name="connsiteX2" fmla="*/ 7342 w 10000"/>
                  <a:gd name="connsiteY2" fmla="*/ 5108 h 5714"/>
                  <a:gd name="connsiteX3" fmla="*/ 9270 w 10000"/>
                  <a:gd name="connsiteY3" fmla="*/ 823 h 5714"/>
                  <a:gd name="connsiteX4" fmla="*/ 0 w 10000"/>
                  <a:gd name="connsiteY4" fmla="*/ 823 h 5714"/>
                  <a:gd name="connsiteX5" fmla="*/ 0 w 10000"/>
                  <a:gd name="connsiteY5" fmla="*/ 0 h 5714"/>
                  <a:gd name="connsiteX6" fmla="*/ 9270 w 10000"/>
                  <a:gd name="connsiteY6" fmla="*/ 0 h 5714"/>
                  <a:gd name="connsiteX7" fmla="*/ 10000 w 10000"/>
                  <a:gd name="connsiteY7" fmla="*/ 411 h 5714"/>
                  <a:gd name="connsiteX0" fmla="*/ 9270 w 9270"/>
                  <a:gd name="connsiteY0" fmla="*/ 0 h 10000"/>
                  <a:gd name="connsiteX1" fmla="*/ 7614 w 9270"/>
                  <a:gd name="connsiteY1" fmla="*/ 10000 h 10000"/>
                  <a:gd name="connsiteX2" fmla="*/ 7342 w 9270"/>
                  <a:gd name="connsiteY2" fmla="*/ 8939 h 10000"/>
                  <a:gd name="connsiteX3" fmla="*/ 9270 w 9270"/>
                  <a:gd name="connsiteY3" fmla="*/ 1440 h 10000"/>
                  <a:gd name="connsiteX4" fmla="*/ 0 w 9270"/>
                  <a:gd name="connsiteY4" fmla="*/ 1440 h 10000"/>
                  <a:gd name="connsiteX5" fmla="*/ 0 w 9270"/>
                  <a:gd name="connsiteY5" fmla="*/ 0 h 10000"/>
                  <a:gd name="connsiteX6" fmla="*/ 9270 w 9270"/>
                  <a:gd name="connsiteY6" fmla="*/ 0 h 10000"/>
                  <a:gd name="connsiteX0" fmla="*/ 10000 w 10344"/>
                  <a:gd name="connsiteY0" fmla="*/ 0 h 10005"/>
                  <a:gd name="connsiteX1" fmla="*/ 8214 w 10344"/>
                  <a:gd name="connsiteY1" fmla="*/ 10000 h 10005"/>
                  <a:gd name="connsiteX2" fmla="*/ 10000 w 10344"/>
                  <a:gd name="connsiteY2" fmla="*/ 1440 h 10005"/>
                  <a:gd name="connsiteX3" fmla="*/ 0 w 10344"/>
                  <a:gd name="connsiteY3" fmla="*/ 1440 h 10005"/>
                  <a:gd name="connsiteX4" fmla="*/ 0 w 10344"/>
                  <a:gd name="connsiteY4" fmla="*/ 0 h 10005"/>
                  <a:gd name="connsiteX5" fmla="*/ 10000 w 10344"/>
                  <a:gd name="connsiteY5" fmla="*/ 0 h 10005"/>
                  <a:gd name="connsiteX0" fmla="*/ 10000 w 10000"/>
                  <a:gd name="connsiteY0" fmla="*/ 0 h 1440"/>
                  <a:gd name="connsiteX1" fmla="*/ 10000 w 10000"/>
                  <a:gd name="connsiteY1" fmla="*/ 1440 h 1440"/>
                  <a:gd name="connsiteX2" fmla="*/ 0 w 10000"/>
                  <a:gd name="connsiteY2" fmla="*/ 1440 h 1440"/>
                  <a:gd name="connsiteX3" fmla="*/ 0 w 10000"/>
                  <a:gd name="connsiteY3" fmla="*/ 0 h 1440"/>
                  <a:gd name="connsiteX4" fmla="*/ 10000 w 10000"/>
                  <a:gd name="connsiteY4" fmla="*/ 0 h 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40">
                    <a:moveTo>
                      <a:pt x="10000" y="0"/>
                    </a:moveTo>
                    <a:lnTo>
                      <a:pt x="10000" y="1440"/>
                    </a:lnTo>
                    <a:lnTo>
                      <a:pt x="0" y="1440"/>
                    </a:lnTo>
                    <a:lnTo>
                      <a:pt x="0" y="0"/>
                    </a:lnTo>
                    <a:lnTo>
                      <a:pt x="1000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6" name="Text Placeholder 5"/>
            <p:cNvSpPr txBox="1">
              <a:spLocks/>
            </p:cNvSpPr>
            <p:nvPr/>
          </p:nvSpPr>
          <p:spPr>
            <a:xfrm>
              <a:off x="6969475" y="495031"/>
              <a:ext cx="1335643" cy="2176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Upload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7" name="Text Placeholder 4"/>
            <p:cNvSpPr txBox="1">
              <a:spLocks/>
            </p:cNvSpPr>
            <p:nvPr/>
          </p:nvSpPr>
          <p:spPr>
            <a:xfrm>
              <a:off x="10897736" y="397365"/>
              <a:ext cx="1055687" cy="279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GUI Upload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Placeholder 2"/>
            <p:cNvSpPr txBox="1">
              <a:spLocks/>
            </p:cNvSpPr>
            <p:nvPr/>
          </p:nvSpPr>
          <p:spPr>
            <a:xfrm>
              <a:off x="6265578" y="1461365"/>
              <a:ext cx="1006990" cy="4025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3"/>
                </a:buBlip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4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Business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</a:b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Application</a:t>
              </a:r>
            </a:p>
          </p:txBody>
        </p:sp>
        <p:sp>
          <p:nvSpPr>
            <p:cNvPr id="340" name="Text Placeholder 6"/>
            <p:cNvSpPr txBox="1">
              <a:spLocks/>
            </p:cNvSpPr>
            <p:nvPr/>
          </p:nvSpPr>
          <p:spPr>
            <a:xfrm>
              <a:off x="8439312" y="1877669"/>
              <a:ext cx="1933882" cy="2844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41" name="Text Placeholder 6"/>
            <p:cNvSpPr txBox="1">
              <a:spLocks/>
            </p:cNvSpPr>
            <p:nvPr/>
          </p:nvSpPr>
          <p:spPr>
            <a:xfrm>
              <a:off x="8436912" y="2433999"/>
              <a:ext cx="1933882" cy="8363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DOCUMENT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10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scertia Master - Ha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scertia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AC914944478F4FBC460C5E2FE3DF40" ma:contentTypeVersion="6" ma:contentTypeDescription="Create a new document." ma:contentTypeScope="" ma:versionID="5c373da5be348ca383c128eb22b7fb2f">
  <xsd:schema xmlns:xsd="http://www.w3.org/2001/XMLSchema" xmlns:xs="http://www.w3.org/2001/XMLSchema" xmlns:p="http://schemas.microsoft.com/office/2006/metadata/properties" xmlns:ns2="c7b8c8f0-1a22-4688-ba00-bcfe2a0bb16d" xmlns:ns3="51cfe463-657f-4f0b-8b36-54f099f9789b" targetNamespace="http://schemas.microsoft.com/office/2006/metadata/properties" ma:root="true" ma:fieldsID="25f5d24b3e29e2d26eefeb80eb6e92dc" ns2:_="" ns3:_="">
    <xsd:import namespace="c7b8c8f0-1a22-4688-ba00-bcfe2a0bb16d"/>
    <xsd:import namespace="51cfe463-657f-4f0b-8b36-54f099f97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8c8f0-1a22-4688-ba00-bcfe2a0bb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fe463-657f-4f0b-8b36-54f099f978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FE2DC0-9E3F-4C15-BF97-3DC460C5D3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1410DF-4789-468F-9E3A-5DB0809BFEAF}">
  <ds:schemaRefs>
    <ds:schemaRef ds:uri="http://schemas.microsoft.com/office/infopath/2007/PartnerControls"/>
    <ds:schemaRef ds:uri="51cfe463-657f-4f0b-8b36-54f099f9789b"/>
    <ds:schemaRef ds:uri="http://www.w3.org/XML/1998/namespace"/>
    <ds:schemaRef ds:uri="http://purl.org/dc/dcmitype/"/>
    <ds:schemaRef ds:uri="http://schemas.microsoft.com/office/2006/documentManagement/types"/>
    <ds:schemaRef ds:uri="c7b8c8f0-1a22-4688-ba00-bcfe2a0bb16d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179105C-B96A-4F20-A602-6AA00675A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b8c8f0-1a22-4688-ba00-bcfe2a0bb16d"/>
    <ds:schemaRef ds:uri="51cfe463-657f-4f0b-8b36-54f099f978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Macintosh PowerPoint</Application>
  <PresentationFormat>Anpassad</PresentationFormat>
  <Paragraphs>184</Paragraphs>
  <Slides>16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Bildrubriker</vt:lpstr>
      </vt:variant>
      <vt:variant>
        <vt:i4>16</vt:i4>
      </vt:variant>
    </vt:vector>
  </HeadingPairs>
  <TitlesOfParts>
    <vt:vector size="18" baseType="lpstr">
      <vt:lpstr>Ascertia Master - Hands</vt:lpstr>
      <vt:lpstr>Ascertia Slides</vt:lpstr>
      <vt:lpstr>Enabling Business Applications to take Advantage of eIDAS Remote Signatures September 2018</vt:lpstr>
      <vt:lpstr>Rod Crook, Director, Ascertia</vt:lpstr>
      <vt:lpstr>Global Business Requirements Sources</vt:lpstr>
      <vt:lpstr>eSignatures – much more than just a squiggle / image / tick !</vt:lpstr>
      <vt:lpstr>Getting the right balance of Trust, Cost and User Experience</vt:lpstr>
      <vt:lpstr>Effective Solutions Demand…</vt:lpstr>
      <vt:lpstr>Standards Compliance</vt:lpstr>
      <vt:lpstr>Long-term Signatures and Verification  </vt:lpstr>
      <vt:lpstr>Deployment Requirements</vt:lpstr>
      <vt:lpstr>Workflow Flexibility</vt:lpstr>
      <vt:lpstr>Signature Flexibility</vt:lpstr>
      <vt:lpstr>User Experience</vt:lpstr>
      <vt:lpstr>High-Trust PKI Capabilities</vt:lpstr>
      <vt:lpstr>Remote Signing with Trusted Path Level 2 Sole Control</vt:lpstr>
      <vt:lpstr>Enabling Business Efficiencies</vt:lpstr>
      <vt:lpstr>Enabling Business Applications to take Advantage of eIDAS Remote Signatures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rehan khan</dc:creator>
  <cp:lastModifiedBy>Anna Seddigh</cp:lastModifiedBy>
  <cp:revision>1363</cp:revision>
  <dcterms:created xsi:type="dcterms:W3CDTF">2015-05-04T11:35:18Z</dcterms:created>
  <dcterms:modified xsi:type="dcterms:W3CDTF">2018-09-19T04:20:38Z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0x01010030AC914944478F4FBC460C5E2FE3DF40</vt:lpwstr>
  </property>
</Properties>
</file>